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 id="2147483672" r:id="rId24"/>
    <p:sldMasterId id="2147483673" r:id="rId25"/>
    <p:sldMasterId id="2147483674" r:id="rId26"/>
    <p:sldMasterId id="2147483675" r:id="rId27"/>
    <p:sldMasterId id="2147483676" r:id="rId28"/>
    <p:sldMasterId id="2147483677" r:id="rId29"/>
    <p:sldMasterId id="2147483678" r:id="rId30"/>
    <p:sldMasterId id="2147483679" r:id="rId31"/>
    <p:sldMasterId id="2147483680" r:id="rId32"/>
    <p:sldMasterId id="2147483681" r:id="rId33"/>
    <p:sldMasterId id="2147483682" r:id="rId34"/>
    <p:sldMasterId id="2147483683" r:id="rId35"/>
    <p:sldMasterId id="2147483684" r:id="rId36"/>
    <p:sldMasterId id="2147484081" r:id="rId37"/>
    <p:sldMasterId id="2147485354" r:id="rId38"/>
    <p:sldMasterId id="2147485366" r:id="rId39"/>
  </p:sldMasterIdLst>
  <p:notesMasterIdLst>
    <p:notesMasterId r:id="rId62"/>
  </p:notesMasterIdLst>
  <p:sldIdLst>
    <p:sldId id="256" r:id="rId40"/>
    <p:sldId id="287" r:id="rId41"/>
    <p:sldId id="258" r:id="rId42"/>
    <p:sldId id="259" r:id="rId43"/>
    <p:sldId id="263" r:id="rId44"/>
    <p:sldId id="266" r:id="rId45"/>
    <p:sldId id="281" r:id="rId46"/>
    <p:sldId id="272" r:id="rId47"/>
    <p:sldId id="284" r:id="rId48"/>
    <p:sldId id="275" r:id="rId49"/>
    <p:sldId id="286" r:id="rId50"/>
    <p:sldId id="277" r:id="rId51"/>
    <p:sldId id="288" r:id="rId52"/>
    <p:sldId id="282" r:id="rId53"/>
    <p:sldId id="283" r:id="rId54"/>
    <p:sldId id="280" r:id="rId55"/>
    <p:sldId id="293" r:id="rId56"/>
    <p:sldId id="290" r:id="rId57"/>
    <p:sldId id="291" r:id="rId58"/>
    <p:sldId id="289" r:id="rId59"/>
    <p:sldId id="292" r:id="rId60"/>
    <p:sldId id="294" r:id="rId6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3300"/>
    <a:srgbClr val="FFCCFF"/>
    <a:srgbClr val="FFFFFF"/>
    <a:srgbClr val="9900FF"/>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87" autoAdjust="0"/>
  </p:normalViewPr>
  <p:slideViewPr>
    <p:cSldViewPr snapToGrid="0">
      <p:cViewPr varScale="1">
        <p:scale>
          <a:sx n="105" d="100"/>
          <a:sy n="105" d="100"/>
        </p:scale>
        <p:origin x="-5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61"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7.xml"/><Relationship Id="rId59"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6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3" tIns="44851" rIns="89703" bIns="44851" numCol="1" anchor="t" anchorCtr="0" compatLnSpc="1">
            <a:prstTxWarp prst="textNoShape">
              <a:avLst/>
            </a:prstTxWarp>
          </a:bodyPr>
          <a:lstStyle>
            <a:lvl1pPr defTabSz="896938">
              <a:defRPr sz="1200">
                <a:latin typeface="Arial" charset="0"/>
                <a:ea typeface="宋体" pitchFamily="2" charset="-122"/>
              </a:defRPr>
            </a:lvl1pPr>
          </a:lstStyle>
          <a:p>
            <a:pPr>
              <a:defRPr/>
            </a:pPr>
            <a:endParaRPr lang="en-US" altLang="zh-CN"/>
          </a:p>
        </p:txBody>
      </p:sp>
      <p:sp>
        <p:nvSpPr>
          <p:cNvPr id="71683" name="Rectangle 3"/>
          <p:cNvSpPr>
            <a:spLocks noGrp="1" noChangeArrowheads="1"/>
          </p:cNvSpPr>
          <p:nvPr>
            <p:ph type="dt" idx="1"/>
          </p:nvPr>
        </p:nvSpPr>
        <p:spPr bwMode="auto">
          <a:xfrm>
            <a:off x="3971925" y="0"/>
            <a:ext cx="3036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3" tIns="44851" rIns="89703" bIns="44851" numCol="1" anchor="t" anchorCtr="0" compatLnSpc="1">
            <a:prstTxWarp prst="textNoShape">
              <a:avLst/>
            </a:prstTxWarp>
          </a:bodyPr>
          <a:lstStyle>
            <a:lvl1pPr algn="r" defTabSz="896938">
              <a:defRPr sz="1200">
                <a:latin typeface="Arial" charset="0"/>
                <a:ea typeface="宋体" pitchFamily="2" charset="-122"/>
              </a:defRPr>
            </a:lvl1pPr>
          </a:lstStyle>
          <a:p>
            <a:pPr>
              <a:defRPr/>
            </a:pPr>
            <a:endParaRPr lang="en-US" altLang="zh-CN"/>
          </a:p>
        </p:txBody>
      </p:sp>
      <p:sp>
        <p:nvSpPr>
          <p:cNvPr id="67588"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p:cNvSpPr>
            <a:spLocks noGrp="1" noChangeArrowheads="1"/>
          </p:cNvSpPr>
          <p:nvPr>
            <p:ph type="body" sz="quarter" idx="3"/>
          </p:nvPr>
        </p:nvSpPr>
        <p:spPr bwMode="auto">
          <a:xfrm>
            <a:off x="701675" y="4386263"/>
            <a:ext cx="560705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3" tIns="44851" rIns="89703" bIns="44851"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71686" name="Rectangle 6"/>
          <p:cNvSpPr>
            <a:spLocks noGrp="1" noChangeArrowheads="1"/>
          </p:cNvSpPr>
          <p:nvPr>
            <p:ph type="ftr" sz="quarter" idx="4"/>
          </p:nvPr>
        </p:nvSpPr>
        <p:spPr bwMode="auto">
          <a:xfrm>
            <a:off x="0" y="8772525"/>
            <a:ext cx="3036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3" tIns="44851" rIns="89703" bIns="44851" numCol="1" anchor="b" anchorCtr="0" compatLnSpc="1">
            <a:prstTxWarp prst="textNoShape">
              <a:avLst/>
            </a:prstTxWarp>
          </a:bodyPr>
          <a:lstStyle>
            <a:lvl1pPr defTabSz="896938">
              <a:defRPr sz="1200">
                <a:latin typeface="Arial" charset="0"/>
                <a:ea typeface="宋体" pitchFamily="2" charset="-122"/>
              </a:defRPr>
            </a:lvl1pPr>
          </a:lstStyle>
          <a:p>
            <a:pPr>
              <a:defRPr/>
            </a:pPr>
            <a:endParaRPr lang="en-US" altLang="zh-CN"/>
          </a:p>
        </p:txBody>
      </p:sp>
      <p:sp>
        <p:nvSpPr>
          <p:cNvPr id="71687" name="Rectangle 7"/>
          <p:cNvSpPr>
            <a:spLocks noGrp="1" noChangeArrowheads="1"/>
          </p:cNvSpPr>
          <p:nvPr>
            <p:ph type="sldNum" sz="quarter" idx="5"/>
          </p:nvPr>
        </p:nvSpPr>
        <p:spPr bwMode="auto">
          <a:xfrm>
            <a:off x="3971925" y="8772525"/>
            <a:ext cx="3036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03" tIns="44851" rIns="89703" bIns="44851" numCol="1" anchor="b" anchorCtr="0" compatLnSpc="1">
            <a:prstTxWarp prst="textNoShape">
              <a:avLst/>
            </a:prstTxWarp>
          </a:bodyPr>
          <a:lstStyle>
            <a:lvl1pPr algn="r" defTabSz="896938">
              <a:defRPr sz="1200">
                <a:latin typeface="Arial" charset="0"/>
                <a:ea typeface="宋体" pitchFamily="2" charset="-122"/>
              </a:defRPr>
            </a:lvl1pPr>
          </a:lstStyle>
          <a:p>
            <a:pPr>
              <a:defRPr/>
            </a:pPr>
            <a:fld id="{892C3BD6-8A40-4F90-89FD-CA59101D8E30}" type="slidenum">
              <a:rPr lang="zh-CN" altLang="en-US"/>
              <a:pPr>
                <a:defRPr/>
              </a:pPr>
              <a:t>‹#›</a:t>
            </a:fld>
            <a:endParaRPr lang="en-US" altLang="zh-CN"/>
          </a:p>
        </p:txBody>
      </p:sp>
    </p:spTree>
    <p:extLst>
      <p:ext uri="{BB962C8B-B14F-4D97-AF65-F5344CB8AC3E}">
        <p14:creationId xmlns:p14="http://schemas.microsoft.com/office/powerpoint/2010/main" val="3281701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A fair amount of good ideas and excellent work in the past and today has been directed to the idea of using beams of particles (primarily electrons) to accelerate other beams of particles.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(I do not feel myself being enough competent to provide references here without risking of non-advertent omission of important ones.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Obviously, the attraction point of this research is a very possibility for a fast acceleration and a hope that it will materialize with a reduction of the cost of the machine.</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On the other side, the anticipated cost reductions should be compared to other costs to build the facility either for science or for industry and these other costs could also be quite extensive. </a:t>
            </a:r>
          </a:p>
          <a:p>
            <a:pPr>
              <a:lnSpc>
                <a:spcPct val="115000"/>
              </a:lnSpc>
              <a:spcBef>
                <a:spcPct val="0"/>
              </a:spcBef>
              <a:spcAft>
                <a:spcPts val="1000"/>
              </a:spcAft>
            </a:pPr>
            <a:r>
              <a:rPr lang="en-US" smtClean="0">
                <a:latin typeface="Calibri" pitchFamily="34" charset="0"/>
                <a:ea typeface="Calibri" pitchFamily="34" charset="0"/>
                <a:cs typeface="Times New Roman" pitchFamily="18" charset="0"/>
              </a:rPr>
              <a:t>Then the question is what is the right balance and in my view the method of a dielectric wake field accelerator  is on a right track to hit a target.  </a:t>
            </a:r>
          </a:p>
          <a:p>
            <a:endParaRPr lang="en-US" smtClean="0">
              <a:ea typeface="Calibri" pitchFamily="34" charset="0"/>
              <a:cs typeface="Times New Roman" pitchFamily="18" charset="0"/>
            </a:endParaRPr>
          </a:p>
        </p:txBody>
      </p:sp>
      <p:sp>
        <p:nvSpPr>
          <p:cNvPr id="68612" name="Slide Number Placeholder 3"/>
          <p:cNvSpPr>
            <a:spLocks noGrp="1"/>
          </p:cNvSpPr>
          <p:nvPr>
            <p:ph type="sldNum" sz="quarter" idx="5"/>
          </p:nvPr>
        </p:nvSpPr>
        <p:spPr>
          <a:noFill/>
        </p:spPr>
        <p:txBody>
          <a:bodyPr/>
          <a:lstStyle>
            <a:lvl1pPr defTabSz="896938" eaLnBrk="0" hangingPunct="0">
              <a:defRPr>
                <a:solidFill>
                  <a:schemeClr val="tx1"/>
                </a:solidFill>
                <a:latin typeface="Arial" charset="0"/>
                <a:ea typeface="MS PGothic" pitchFamily="34" charset="-128"/>
              </a:defRPr>
            </a:lvl1pPr>
            <a:lvl2pPr marL="742950" indent="-285750" defTabSz="896938" eaLnBrk="0" hangingPunct="0">
              <a:defRPr>
                <a:solidFill>
                  <a:schemeClr val="tx1"/>
                </a:solidFill>
                <a:latin typeface="Arial" charset="0"/>
                <a:ea typeface="MS PGothic" pitchFamily="34" charset="-128"/>
              </a:defRPr>
            </a:lvl2pPr>
            <a:lvl3pPr marL="1143000" indent="-228600" defTabSz="896938" eaLnBrk="0" hangingPunct="0">
              <a:defRPr>
                <a:solidFill>
                  <a:schemeClr val="tx1"/>
                </a:solidFill>
                <a:latin typeface="Arial" charset="0"/>
                <a:ea typeface="MS PGothic" pitchFamily="34" charset="-128"/>
              </a:defRPr>
            </a:lvl3pPr>
            <a:lvl4pPr marL="1600200" indent="-228600" defTabSz="896938" eaLnBrk="0" hangingPunct="0">
              <a:defRPr>
                <a:solidFill>
                  <a:schemeClr val="tx1"/>
                </a:solidFill>
                <a:latin typeface="Arial" charset="0"/>
                <a:ea typeface="MS PGothic" pitchFamily="34" charset="-128"/>
              </a:defRPr>
            </a:lvl4pPr>
            <a:lvl5pPr marL="2057400" indent="-228600" defTabSz="896938" eaLnBrk="0" hangingPunct="0">
              <a:defRPr>
                <a:solidFill>
                  <a:schemeClr val="tx1"/>
                </a:solidFill>
                <a:latin typeface="Arial" charset="0"/>
                <a:ea typeface="MS PGothic" pitchFamily="34" charset="-128"/>
              </a:defRPr>
            </a:lvl5pPr>
            <a:lvl6pPr marL="2514600" indent="-228600" defTabSz="8969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969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969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969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46C1424-EE82-46C2-AF4A-88454D03E937}" type="slidenum">
              <a:rPr lang="zh-CN" altLang="en-US" smtClean="0">
                <a:ea typeface="SimSun" pitchFamily="2" charset="-122"/>
              </a:rPr>
              <a:pPr eaLnBrk="1" hangingPunct="1"/>
              <a:t>1</a:t>
            </a:fld>
            <a:endParaRPr lang="en-US" altLang="zh-CN" smtClean="0">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896938" eaLnBrk="0" hangingPunct="0">
              <a:defRPr>
                <a:solidFill>
                  <a:schemeClr val="tx1"/>
                </a:solidFill>
                <a:latin typeface="Arial" charset="0"/>
                <a:ea typeface="MS PGothic" pitchFamily="34" charset="-128"/>
              </a:defRPr>
            </a:lvl1pPr>
            <a:lvl2pPr marL="742950" indent="-285750" defTabSz="896938" eaLnBrk="0" hangingPunct="0">
              <a:defRPr>
                <a:solidFill>
                  <a:schemeClr val="tx1"/>
                </a:solidFill>
                <a:latin typeface="Arial" charset="0"/>
                <a:ea typeface="MS PGothic" pitchFamily="34" charset="-128"/>
              </a:defRPr>
            </a:lvl2pPr>
            <a:lvl3pPr marL="1143000" indent="-228600" defTabSz="896938" eaLnBrk="0" hangingPunct="0">
              <a:defRPr>
                <a:solidFill>
                  <a:schemeClr val="tx1"/>
                </a:solidFill>
                <a:latin typeface="Arial" charset="0"/>
                <a:ea typeface="MS PGothic" pitchFamily="34" charset="-128"/>
              </a:defRPr>
            </a:lvl3pPr>
            <a:lvl4pPr marL="1600200" indent="-228600" defTabSz="896938" eaLnBrk="0" hangingPunct="0">
              <a:defRPr>
                <a:solidFill>
                  <a:schemeClr val="tx1"/>
                </a:solidFill>
                <a:latin typeface="Arial" charset="0"/>
                <a:ea typeface="MS PGothic" pitchFamily="34" charset="-128"/>
              </a:defRPr>
            </a:lvl4pPr>
            <a:lvl5pPr marL="2057400" indent="-228600" defTabSz="896938" eaLnBrk="0" hangingPunct="0">
              <a:defRPr>
                <a:solidFill>
                  <a:schemeClr val="tx1"/>
                </a:solidFill>
                <a:latin typeface="Arial" charset="0"/>
                <a:ea typeface="MS PGothic" pitchFamily="34" charset="-128"/>
              </a:defRPr>
            </a:lvl5pPr>
            <a:lvl6pPr marL="2514600" indent="-228600" defTabSz="89693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9693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9693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9693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607C6677-3865-4B04-9317-C595819CF28A}" type="slidenum">
              <a:rPr lang="en-US" smtClean="0">
                <a:solidFill>
                  <a:srgbClr val="000000"/>
                </a:solidFill>
                <a:ea typeface="SimSun" pitchFamily="2" charset="-122"/>
              </a:rPr>
              <a:pPr eaLnBrk="1" hangingPunct="1"/>
              <a:t>2</a:t>
            </a:fld>
            <a:endParaRPr lang="en-US" smtClean="0">
              <a:solidFill>
                <a:srgbClr val="000000"/>
              </a:solidFill>
              <a:ea typeface="SimSun" pitchFamily="2" charset="-122"/>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Dielectric material: </a:t>
            </a:r>
            <a:r>
              <a:rPr lang="en-US" dirty="0" err="1" smtClean="0"/>
              <a:t>corderite</a:t>
            </a:r>
            <a:r>
              <a:rPr lang="en-US" smtClean="0"/>
              <a:t>, epsilon=4.4</a:t>
            </a:r>
            <a:endParaRPr lang="en-US"/>
          </a:p>
        </p:txBody>
      </p:sp>
      <p:sp>
        <p:nvSpPr>
          <p:cNvPr id="4" name="Slide Number Placeholder 3"/>
          <p:cNvSpPr>
            <a:spLocks noGrp="1"/>
          </p:cNvSpPr>
          <p:nvPr>
            <p:ph type="sldNum" sz="quarter" idx="10"/>
          </p:nvPr>
        </p:nvSpPr>
        <p:spPr/>
        <p:txBody>
          <a:bodyPr/>
          <a:lstStyle/>
          <a:p>
            <a:fld id="{F260B006-81D8-4EF3-877A-8BA5EF30CE82}" type="slidenum">
              <a:rPr lang="en-US" smtClean="0"/>
              <a:pPr/>
              <a:t>20</a:t>
            </a:fld>
            <a:endParaRPr lang="en-US"/>
          </a:p>
        </p:txBody>
      </p:sp>
    </p:spTree>
    <p:extLst>
      <p:ext uri="{BB962C8B-B14F-4D97-AF65-F5344CB8AC3E}">
        <p14:creationId xmlns:p14="http://schemas.microsoft.com/office/powerpoint/2010/main" val="52368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38.xml"/><Relationship Id="rId4" Type="http://schemas.openxmlformats.org/officeDocument/2006/relationships/image" Target="../media/image13.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046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64857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251C7E8C-D919-4846-81E6-7240CB5D75A2}" type="slidenum">
              <a:rPr lang="zh-CN" altLang="en-US"/>
              <a:pPr>
                <a:defRPr/>
              </a:pPr>
              <a:t>‹#›</a:t>
            </a:fld>
            <a:endParaRPr lang="en-US" altLang="zh-CN"/>
          </a:p>
        </p:txBody>
      </p:sp>
    </p:spTree>
    <p:extLst>
      <p:ext uri="{BB962C8B-B14F-4D97-AF65-F5344CB8AC3E}">
        <p14:creationId xmlns:p14="http://schemas.microsoft.com/office/powerpoint/2010/main" val="29102654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89275BCA-BC02-46ED-887C-B69AA9209BAB}" type="slidenum">
              <a:rPr lang="zh-CN" altLang="en-US"/>
              <a:pPr>
                <a:defRPr/>
              </a:pPr>
              <a:t>‹#›</a:t>
            </a:fld>
            <a:endParaRPr lang="en-US" altLang="zh-CN"/>
          </a:p>
        </p:txBody>
      </p:sp>
    </p:spTree>
    <p:extLst>
      <p:ext uri="{BB962C8B-B14F-4D97-AF65-F5344CB8AC3E}">
        <p14:creationId xmlns:p14="http://schemas.microsoft.com/office/powerpoint/2010/main" val="28363606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1033E012-3771-4247-84DB-0E9551BE2973}" type="slidenum">
              <a:rPr lang="zh-CN" altLang="en-US"/>
              <a:pPr>
                <a:defRPr/>
              </a:pPr>
              <a:t>‹#›</a:t>
            </a:fld>
            <a:endParaRPr lang="en-US" altLang="zh-CN"/>
          </a:p>
        </p:txBody>
      </p:sp>
    </p:spTree>
    <p:extLst>
      <p:ext uri="{BB962C8B-B14F-4D97-AF65-F5344CB8AC3E}">
        <p14:creationId xmlns:p14="http://schemas.microsoft.com/office/powerpoint/2010/main" val="11512650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D53E15F3-7F91-41A6-9C41-815C55AB8014}" type="slidenum">
              <a:rPr lang="zh-CN" altLang="en-US"/>
              <a:pPr>
                <a:defRPr/>
              </a:pPr>
              <a:t>‹#›</a:t>
            </a:fld>
            <a:endParaRPr lang="en-US" altLang="zh-CN"/>
          </a:p>
        </p:txBody>
      </p:sp>
    </p:spTree>
    <p:extLst>
      <p:ext uri="{BB962C8B-B14F-4D97-AF65-F5344CB8AC3E}">
        <p14:creationId xmlns:p14="http://schemas.microsoft.com/office/powerpoint/2010/main" val="37395108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63D13E8B-B2F2-4253-B660-6FAF172A39E1}" type="slidenum">
              <a:rPr lang="zh-CN" altLang="en-US"/>
              <a:pPr>
                <a:defRPr/>
              </a:pPr>
              <a:t>‹#›</a:t>
            </a:fld>
            <a:endParaRPr lang="en-US" altLang="zh-CN"/>
          </a:p>
        </p:txBody>
      </p:sp>
    </p:spTree>
    <p:extLst>
      <p:ext uri="{BB962C8B-B14F-4D97-AF65-F5344CB8AC3E}">
        <p14:creationId xmlns:p14="http://schemas.microsoft.com/office/powerpoint/2010/main" val="28948300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7A99EFEA-0EF5-4CAB-9154-245EE9611331}" type="slidenum">
              <a:rPr lang="zh-CN" altLang="en-US"/>
              <a:pPr>
                <a:defRPr/>
              </a:pPr>
              <a:t>‹#›</a:t>
            </a:fld>
            <a:endParaRPr lang="en-US" altLang="zh-CN"/>
          </a:p>
        </p:txBody>
      </p:sp>
    </p:spTree>
    <p:extLst>
      <p:ext uri="{BB962C8B-B14F-4D97-AF65-F5344CB8AC3E}">
        <p14:creationId xmlns:p14="http://schemas.microsoft.com/office/powerpoint/2010/main" val="20202919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0E6040B1-2E9F-408E-848B-FCC91FB1C950}" type="slidenum">
              <a:rPr lang="zh-CN" altLang="en-US"/>
              <a:pPr>
                <a:defRPr/>
              </a:pPr>
              <a:t>‹#›</a:t>
            </a:fld>
            <a:endParaRPr lang="en-US" altLang="zh-CN"/>
          </a:p>
        </p:txBody>
      </p:sp>
    </p:spTree>
    <p:extLst>
      <p:ext uri="{BB962C8B-B14F-4D97-AF65-F5344CB8AC3E}">
        <p14:creationId xmlns:p14="http://schemas.microsoft.com/office/powerpoint/2010/main" val="4222544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73DEB850-21E4-446F-94A4-8F599A6A6D6B}" type="slidenum">
              <a:rPr lang="zh-CN" altLang="en-US"/>
              <a:pPr>
                <a:defRPr/>
              </a:pPr>
              <a:t>‹#›</a:t>
            </a:fld>
            <a:endParaRPr lang="en-US" altLang="zh-CN"/>
          </a:p>
        </p:txBody>
      </p:sp>
    </p:spTree>
    <p:extLst>
      <p:ext uri="{BB962C8B-B14F-4D97-AF65-F5344CB8AC3E}">
        <p14:creationId xmlns:p14="http://schemas.microsoft.com/office/powerpoint/2010/main" val="32792531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7622C961-1953-4CA9-A7A9-4653A419CBC6}" type="slidenum">
              <a:rPr lang="zh-CN" altLang="en-US"/>
              <a:pPr>
                <a:defRPr/>
              </a:pPr>
              <a:t>‹#›</a:t>
            </a:fld>
            <a:endParaRPr lang="en-US" altLang="zh-CN"/>
          </a:p>
        </p:txBody>
      </p:sp>
    </p:spTree>
    <p:extLst>
      <p:ext uri="{BB962C8B-B14F-4D97-AF65-F5344CB8AC3E}">
        <p14:creationId xmlns:p14="http://schemas.microsoft.com/office/powerpoint/2010/main" val="1044185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1F9DE879-1B57-4B9A-8358-4E10E21D76E4}" type="slidenum">
              <a:rPr lang="zh-CN" altLang="en-US"/>
              <a:pPr>
                <a:defRPr/>
              </a:pPr>
              <a:t>‹#›</a:t>
            </a:fld>
            <a:endParaRPr lang="en-US" altLang="zh-CN"/>
          </a:p>
        </p:txBody>
      </p:sp>
    </p:spTree>
    <p:extLst>
      <p:ext uri="{BB962C8B-B14F-4D97-AF65-F5344CB8AC3E}">
        <p14:creationId xmlns:p14="http://schemas.microsoft.com/office/powerpoint/2010/main" val="178474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17377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C27DC7E6-FD48-4C3E-B363-467EB2298C83}" type="slidenum">
              <a:rPr lang="zh-CN" altLang="en-US"/>
              <a:pPr>
                <a:defRPr/>
              </a:pPr>
              <a:t>‹#›</a:t>
            </a:fld>
            <a:endParaRPr lang="en-US" altLang="zh-CN"/>
          </a:p>
        </p:txBody>
      </p:sp>
    </p:spTree>
    <p:extLst>
      <p:ext uri="{BB962C8B-B14F-4D97-AF65-F5344CB8AC3E}">
        <p14:creationId xmlns:p14="http://schemas.microsoft.com/office/powerpoint/2010/main" val="1883964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F0113FE-C786-4B84-8762-41451A650BDC}" type="slidenum">
              <a:rPr lang="zh-CN" altLang="en-US"/>
              <a:pPr>
                <a:defRPr/>
              </a:pPr>
              <a:t>‹#›</a:t>
            </a:fld>
            <a:endParaRPr lang="en-US" altLang="zh-CN"/>
          </a:p>
        </p:txBody>
      </p:sp>
    </p:spTree>
    <p:extLst>
      <p:ext uri="{BB962C8B-B14F-4D97-AF65-F5344CB8AC3E}">
        <p14:creationId xmlns:p14="http://schemas.microsoft.com/office/powerpoint/2010/main" val="12312653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69886E4-C692-464F-8DAD-5A16329FE8ED}" type="slidenum">
              <a:rPr lang="zh-CN" altLang="en-US"/>
              <a:pPr>
                <a:defRPr/>
              </a:pPr>
              <a:t>‹#›</a:t>
            </a:fld>
            <a:endParaRPr lang="en-US" altLang="zh-CN"/>
          </a:p>
        </p:txBody>
      </p:sp>
    </p:spTree>
    <p:extLst>
      <p:ext uri="{BB962C8B-B14F-4D97-AF65-F5344CB8AC3E}">
        <p14:creationId xmlns:p14="http://schemas.microsoft.com/office/powerpoint/2010/main" val="21421253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D770B49-B37E-41B2-BF4F-59F69879B84F}" type="slidenum">
              <a:rPr lang="zh-CN" altLang="en-US"/>
              <a:pPr>
                <a:defRPr/>
              </a:pPr>
              <a:t>‹#›</a:t>
            </a:fld>
            <a:endParaRPr lang="en-US" altLang="zh-CN"/>
          </a:p>
        </p:txBody>
      </p:sp>
    </p:spTree>
    <p:extLst>
      <p:ext uri="{BB962C8B-B14F-4D97-AF65-F5344CB8AC3E}">
        <p14:creationId xmlns:p14="http://schemas.microsoft.com/office/powerpoint/2010/main" val="3578875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6919DE8-8B71-4178-84F1-FDD3577DF3DE}" type="slidenum">
              <a:rPr lang="zh-CN" altLang="en-US"/>
              <a:pPr>
                <a:defRPr/>
              </a:pPr>
              <a:t>‹#›</a:t>
            </a:fld>
            <a:endParaRPr lang="en-US" altLang="zh-CN"/>
          </a:p>
        </p:txBody>
      </p:sp>
    </p:spTree>
    <p:extLst>
      <p:ext uri="{BB962C8B-B14F-4D97-AF65-F5344CB8AC3E}">
        <p14:creationId xmlns:p14="http://schemas.microsoft.com/office/powerpoint/2010/main" val="8485247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69AE07AD-DB28-4BD0-B9DD-C8FEEF40C0B8}" type="slidenum">
              <a:rPr lang="zh-CN" altLang="en-US"/>
              <a:pPr>
                <a:defRPr/>
              </a:pPr>
              <a:t>‹#›</a:t>
            </a:fld>
            <a:endParaRPr lang="en-US" altLang="zh-CN"/>
          </a:p>
        </p:txBody>
      </p:sp>
    </p:spTree>
    <p:extLst>
      <p:ext uri="{BB962C8B-B14F-4D97-AF65-F5344CB8AC3E}">
        <p14:creationId xmlns:p14="http://schemas.microsoft.com/office/powerpoint/2010/main" val="26505054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F2DF4736-97CD-4AC2-B72C-40236A1B60DF}" type="slidenum">
              <a:rPr lang="zh-CN" altLang="en-US"/>
              <a:pPr>
                <a:defRPr/>
              </a:pPr>
              <a:t>‹#›</a:t>
            </a:fld>
            <a:endParaRPr lang="en-US" altLang="zh-CN"/>
          </a:p>
        </p:txBody>
      </p:sp>
    </p:spTree>
    <p:extLst>
      <p:ext uri="{BB962C8B-B14F-4D97-AF65-F5344CB8AC3E}">
        <p14:creationId xmlns:p14="http://schemas.microsoft.com/office/powerpoint/2010/main" val="18108013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FD99C2CB-0152-453D-B2A5-869D5BA70B02}" type="slidenum">
              <a:rPr lang="zh-CN" altLang="en-US"/>
              <a:pPr>
                <a:defRPr/>
              </a:pPr>
              <a:t>‹#›</a:t>
            </a:fld>
            <a:endParaRPr lang="en-US" altLang="zh-CN"/>
          </a:p>
        </p:txBody>
      </p:sp>
    </p:spTree>
    <p:extLst>
      <p:ext uri="{BB962C8B-B14F-4D97-AF65-F5344CB8AC3E}">
        <p14:creationId xmlns:p14="http://schemas.microsoft.com/office/powerpoint/2010/main" val="11584051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7131DD3-0E83-4CF0-8506-31F4534B5935}" type="slidenum">
              <a:rPr lang="zh-CN" altLang="en-US"/>
              <a:pPr>
                <a:defRPr/>
              </a:pPr>
              <a:t>‹#›</a:t>
            </a:fld>
            <a:endParaRPr lang="en-US" altLang="zh-CN"/>
          </a:p>
        </p:txBody>
      </p:sp>
    </p:spTree>
    <p:extLst>
      <p:ext uri="{BB962C8B-B14F-4D97-AF65-F5344CB8AC3E}">
        <p14:creationId xmlns:p14="http://schemas.microsoft.com/office/powerpoint/2010/main" val="13858840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3EEB1C6-FBB0-465F-82B8-3649FB605925}" type="slidenum">
              <a:rPr lang="zh-CN" altLang="en-US"/>
              <a:pPr>
                <a:defRPr/>
              </a:pPr>
              <a:t>‹#›</a:t>
            </a:fld>
            <a:endParaRPr lang="en-US" altLang="zh-CN"/>
          </a:p>
        </p:txBody>
      </p:sp>
    </p:spTree>
    <p:extLst>
      <p:ext uri="{BB962C8B-B14F-4D97-AF65-F5344CB8AC3E}">
        <p14:creationId xmlns:p14="http://schemas.microsoft.com/office/powerpoint/2010/main" val="86394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C8FC9042-DEEE-4B6C-B273-76D7989B5B2C}" type="slidenum">
              <a:rPr lang="zh-CN" altLang="en-US"/>
              <a:pPr>
                <a:defRPr/>
              </a:pPr>
              <a:t>‹#›</a:t>
            </a:fld>
            <a:endParaRPr lang="en-US" altLang="zh-CN"/>
          </a:p>
        </p:txBody>
      </p:sp>
    </p:spTree>
    <p:extLst>
      <p:ext uri="{BB962C8B-B14F-4D97-AF65-F5344CB8AC3E}">
        <p14:creationId xmlns:p14="http://schemas.microsoft.com/office/powerpoint/2010/main" val="2294637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1F56F33-F9CA-4799-B3C9-CA472A16DA95}" type="slidenum">
              <a:rPr lang="zh-CN" altLang="en-US"/>
              <a:pPr>
                <a:defRPr/>
              </a:pPr>
              <a:t>‹#›</a:t>
            </a:fld>
            <a:endParaRPr lang="en-US" altLang="zh-CN"/>
          </a:p>
        </p:txBody>
      </p:sp>
    </p:spTree>
    <p:extLst>
      <p:ext uri="{BB962C8B-B14F-4D97-AF65-F5344CB8AC3E}">
        <p14:creationId xmlns:p14="http://schemas.microsoft.com/office/powerpoint/2010/main" val="7335883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973963E-5C0A-4386-819E-7A5CA47A46AC}" type="slidenum">
              <a:rPr lang="zh-CN" altLang="en-US"/>
              <a:pPr>
                <a:defRPr/>
              </a:pPr>
              <a:t>‹#›</a:t>
            </a:fld>
            <a:endParaRPr lang="en-US" altLang="zh-CN"/>
          </a:p>
        </p:txBody>
      </p:sp>
    </p:spTree>
    <p:extLst>
      <p:ext uri="{BB962C8B-B14F-4D97-AF65-F5344CB8AC3E}">
        <p14:creationId xmlns:p14="http://schemas.microsoft.com/office/powerpoint/2010/main" val="15270643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A4B6334-9900-4CD5-8715-84A2729EE4D9}" type="slidenum">
              <a:rPr lang="zh-CN" altLang="en-US"/>
              <a:pPr>
                <a:defRPr/>
              </a:pPr>
              <a:t>‹#›</a:t>
            </a:fld>
            <a:endParaRPr lang="en-US" altLang="zh-CN"/>
          </a:p>
        </p:txBody>
      </p:sp>
    </p:spTree>
    <p:extLst>
      <p:ext uri="{BB962C8B-B14F-4D97-AF65-F5344CB8AC3E}">
        <p14:creationId xmlns:p14="http://schemas.microsoft.com/office/powerpoint/2010/main" val="16162462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FF38305-97BB-421A-B254-4F97493E1CE2}" type="slidenum">
              <a:rPr lang="zh-CN" altLang="en-US"/>
              <a:pPr>
                <a:defRPr/>
              </a:pPr>
              <a:t>‹#›</a:t>
            </a:fld>
            <a:endParaRPr lang="en-US" altLang="zh-CN"/>
          </a:p>
        </p:txBody>
      </p:sp>
    </p:spTree>
    <p:extLst>
      <p:ext uri="{BB962C8B-B14F-4D97-AF65-F5344CB8AC3E}">
        <p14:creationId xmlns:p14="http://schemas.microsoft.com/office/powerpoint/2010/main" val="3982655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C9D669C-D393-463F-BEE9-8EC7CAAC3A8B}" type="slidenum">
              <a:rPr lang="zh-CN" altLang="en-US"/>
              <a:pPr>
                <a:defRPr/>
              </a:pPr>
              <a:t>‹#›</a:t>
            </a:fld>
            <a:endParaRPr lang="en-US" altLang="zh-CN"/>
          </a:p>
        </p:txBody>
      </p:sp>
    </p:spTree>
    <p:extLst>
      <p:ext uri="{BB962C8B-B14F-4D97-AF65-F5344CB8AC3E}">
        <p14:creationId xmlns:p14="http://schemas.microsoft.com/office/powerpoint/2010/main" val="26075649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AE12E63-41E2-470F-879B-7A6925335811}" type="slidenum">
              <a:rPr lang="zh-CN" altLang="en-US"/>
              <a:pPr>
                <a:defRPr/>
              </a:pPr>
              <a:t>‹#›</a:t>
            </a:fld>
            <a:endParaRPr lang="en-US" altLang="zh-CN"/>
          </a:p>
        </p:txBody>
      </p:sp>
    </p:spTree>
    <p:extLst>
      <p:ext uri="{BB962C8B-B14F-4D97-AF65-F5344CB8AC3E}">
        <p14:creationId xmlns:p14="http://schemas.microsoft.com/office/powerpoint/2010/main" val="450845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EEE0BACF-35AC-46F2-BB64-597916682618}" type="slidenum">
              <a:rPr lang="zh-CN" altLang="en-US"/>
              <a:pPr>
                <a:defRPr/>
              </a:pPr>
              <a:t>‹#›</a:t>
            </a:fld>
            <a:endParaRPr lang="en-US" altLang="zh-CN"/>
          </a:p>
        </p:txBody>
      </p:sp>
    </p:spTree>
    <p:extLst>
      <p:ext uri="{BB962C8B-B14F-4D97-AF65-F5344CB8AC3E}">
        <p14:creationId xmlns:p14="http://schemas.microsoft.com/office/powerpoint/2010/main" val="36095796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93B9A61D-71B5-4B80-AA3B-4951776CB18D}" type="slidenum">
              <a:rPr lang="zh-CN" altLang="en-US"/>
              <a:pPr>
                <a:defRPr/>
              </a:pPr>
              <a:t>‹#›</a:t>
            </a:fld>
            <a:endParaRPr lang="en-US" altLang="zh-CN"/>
          </a:p>
        </p:txBody>
      </p:sp>
    </p:spTree>
    <p:extLst>
      <p:ext uri="{BB962C8B-B14F-4D97-AF65-F5344CB8AC3E}">
        <p14:creationId xmlns:p14="http://schemas.microsoft.com/office/powerpoint/2010/main" val="33776268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1AFDD501-2677-4985-8370-5775CE4DF1FF}" type="slidenum">
              <a:rPr lang="zh-CN" altLang="en-US"/>
              <a:pPr>
                <a:defRPr/>
              </a:pPr>
              <a:t>‹#›</a:t>
            </a:fld>
            <a:endParaRPr lang="en-US" altLang="zh-CN"/>
          </a:p>
        </p:txBody>
      </p:sp>
    </p:spTree>
    <p:extLst>
      <p:ext uri="{BB962C8B-B14F-4D97-AF65-F5344CB8AC3E}">
        <p14:creationId xmlns:p14="http://schemas.microsoft.com/office/powerpoint/2010/main" val="40739313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06BA704-29DC-4A5E-B5A6-1F42C1D542A3}" type="slidenum">
              <a:rPr lang="zh-CN" altLang="en-US"/>
              <a:pPr>
                <a:defRPr/>
              </a:pPr>
              <a:t>‹#›</a:t>
            </a:fld>
            <a:endParaRPr lang="en-US" altLang="zh-CN"/>
          </a:p>
        </p:txBody>
      </p:sp>
    </p:spTree>
    <p:extLst>
      <p:ext uri="{BB962C8B-B14F-4D97-AF65-F5344CB8AC3E}">
        <p14:creationId xmlns:p14="http://schemas.microsoft.com/office/powerpoint/2010/main" val="311163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BA6F1F50-DD85-4E9D-BAEA-DD74D2977D4D}" type="slidenum">
              <a:rPr lang="zh-CN" altLang="en-US"/>
              <a:pPr>
                <a:defRPr/>
              </a:pPr>
              <a:t>‹#›</a:t>
            </a:fld>
            <a:endParaRPr lang="en-US" altLang="zh-CN"/>
          </a:p>
        </p:txBody>
      </p:sp>
    </p:spTree>
    <p:extLst>
      <p:ext uri="{BB962C8B-B14F-4D97-AF65-F5344CB8AC3E}">
        <p14:creationId xmlns:p14="http://schemas.microsoft.com/office/powerpoint/2010/main" val="211298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F337B55-00DA-4D17-A6F6-F55EF1CC74B8}" type="slidenum">
              <a:rPr lang="zh-CN" altLang="en-US"/>
              <a:pPr>
                <a:defRPr/>
              </a:pPr>
              <a:t>‹#›</a:t>
            </a:fld>
            <a:endParaRPr lang="en-US" altLang="zh-CN"/>
          </a:p>
        </p:txBody>
      </p:sp>
    </p:spTree>
    <p:extLst>
      <p:ext uri="{BB962C8B-B14F-4D97-AF65-F5344CB8AC3E}">
        <p14:creationId xmlns:p14="http://schemas.microsoft.com/office/powerpoint/2010/main" val="32192194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ADDA1348-A2CA-4921-8E7A-D60169C139D6}" type="slidenum">
              <a:rPr lang="zh-CN" altLang="en-US"/>
              <a:pPr>
                <a:defRPr/>
              </a:pPr>
              <a:t>‹#›</a:t>
            </a:fld>
            <a:endParaRPr lang="en-US" altLang="zh-CN"/>
          </a:p>
        </p:txBody>
      </p:sp>
    </p:spTree>
    <p:extLst>
      <p:ext uri="{BB962C8B-B14F-4D97-AF65-F5344CB8AC3E}">
        <p14:creationId xmlns:p14="http://schemas.microsoft.com/office/powerpoint/2010/main" val="18099453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3797504-FB1E-404D-BE9A-5CB38492F853}" type="slidenum">
              <a:rPr lang="zh-CN" altLang="en-US"/>
              <a:pPr>
                <a:defRPr/>
              </a:pPr>
              <a:t>‹#›</a:t>
            </a:fld>
            <a:endParaRPr lang="en-US" altLang="zh-CN"/>
          </a:p>
        </p:txBody>
      </p:sp>
    </p:spTree>
    <p:extLst>
      <p:ext uri="{BB962C8B-B14F-4D97-AF65-F5344CB8AC3E}">
        <p14:creationId xmlns:p14="http://schemas.microsoft.com/office/powerpoint/2010/main" val="332440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23851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04530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25364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52042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85920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51113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9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0182AAC-4619-46CC-B6B5-10D1A95FA529}" type="slidenum">
              <a:rPr lang="zh-CN" altLang="en-US"/>
              <a:pPr>
                <a:defRPr/>
              </a:pPr>
              <a:t>‹#›</a:t>
            </a:fld>
            <a:endParaRPr lang="en-US" altLang="zh-CN"/>
          </a:p>
        </p:txBody>
      </p:sp>
    </p:spTree>
    <p:extLst>
      <p:ext uri="{BB962C8B-B14F-4D97-AF65-F5344CB8AC3E}">
        <p14:creationId xmlns:p14="http://schemas.microsoft.com/office/powerpoint/2010/main" val="17496566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06875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38141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21594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7841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259C68A4-E71F-4842-9871-FF6A0BEAD058}" type="slidenum">
              <a:rPr lang="zh-CN" altLang="en-US"/>
              <a:pPr>
                <a:defRPr/>
              </a:pPr>
              <a:t>‹#›</a:t>
            </a:fld>
            <a:endParaRPr lang="en-US" altLang="zh-CN"/>
          </a:p>
        </p:txBody>
      </p:sp>
    </p:spTree>
    <p:extLst>
      <p:ext uri="{BB962C8B-B14F-4D97-AF65-F5344CB8AC3E}">
        <p14:creationId xmlns:p14="http://schemas.microsoft.com/office/powerpoint/2010/main" val="23737241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58E4C07-27B3-451B-9CC1-7FFA7B5D9C80}" type="slidenum">
              <a:rPr lang="zh-CN" altLang="en-US"/>
              <a:pPr>
                <a:defRPr/>
              </a:pPr>
              <a:t>‹#›</a:t>
            </a:fld>
            <a:endParaRPr lang="en-US" altLang="zh-CN"/>
          </a:p>
        </p:txBody>
      </p:sp>
    </p:spTree>
    <p:extLst>
      <p:ext uri="{BB962C8B-B14F-4D97-AF65-F5344CB8AC3E}">
        <p14:creationId xmlns:p14="http://schemas.microsoft.com/office/powerpoint/2010/main" val="3476178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9460E40-4E1D-4A2D-9C2F-D36CCF80D323}" type="slidenum">
              <a:rPr lang="zh-CN" altLang="en-US"/>
              <a:pPr>
                <a:defRPr/>
              </a:pPr>
              <a:t>‹#›</a:t>
            </a:fld>
            <a:endParaRPr lang="en-US" altLang="zh-CN"/>
          </a:p>
        </p:txBody>
      </p:sp>
    </p:spTree>
    <p:extLst>
      <p:ext uri="{BB962C8B-B14F-4D97-AF65-F5344CB8AC3E}">
        <p14:creationId xmlns:p14="http://schemas.microsoft.com/office/powerpoint/2010/main" val="21264564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A6C3971-FF55-4003-8265-7716645A7C66}" type="slidenum">
              <a:rPr lang="zh-CN" altLang="en-US"/>
              <a:pPr>
                <a:defRPr/>
              </a:pPr>
              <a:t>‹#›</a:t>
            </a:fld>
            <a:endParaRPr lang="en-US" altLang="zh-CN"/>
          </a:p>
        </p:txBody>
      </p:sp>
    </p:spTree>
    <p:extLst>
      <p:ext uri="{BB962C8B-B14F-4D97-AF65-F5344CB8AC3E}">
        <p14:creationId xmlns:p14="http://schemas.microsoft.com/office/powerpoint/2010/main" val="12715111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A3A22845-4896-4504-9593-B60366886503}" type="slidenum">
              <a:rPr lang="zh-CN" altLang="en-US"/>
              <a:pPr>
                <a:defRPr/>
              </a:pPr>
              <a:t>‹#›</a:t>
            </a:fld>
            <a:endParaRPr lang="en-US" altLang="zh-CN"/>
          </a:p>
        </p:txBody>
      </p:sp>
    </p:spTree>
    <p:extLst>
      <p:ext uri="{BB962C8B-B14F-4D97-AF65-F5344CB8AC3E}">
        <p14:creationId xmlns:p14="http://schemas.microsoft.com/office/powerpoint/2010/main" val="11394434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893FBA7-B7F7-4D82-9C26-4132440751E6}" type="slidenum">
              <a:rPr lang="zh-CN" altLang="en-US"/>
              <a:pPr>
                <a:defRPr/>
              </a:pPr>
              <a:t>‹#›</a:t>
            </a:fld>
            <a:endParaRPr lang="en-US" altLang="zh-CN"/>
          </a:p>
        </p:txBody>
      </p:sp>
    </p:spTree>
    <p:extLst>
      <p:ext uri="{BB962C8B-B14F-4D97-AF65-F5344CB8AC3E}">
        <p14:creationId xmlns:p14="http://schemas.microsoft.com/office/powerpoint/2010/main" val="915026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FE120A6C-916B-4B8D-B09B-DFDCE76FB8D7}" type="slidenum">
              <a:rPr lang="zh-CN" altLang="en-US"/>
              <a:pPr>
                <a:defRPr/>
              </a:pPr>
              <a:t>‹#›</a:t>
            </a:fld>
            <a:endParaRPr lang="en-US" altLang="zh-CN"/>
          </a:p>
        </p:txBody>
      </p:sp>
    </p:spTree>
    <p:extLst>
      <p:ext uri="{BB962C8B-B14F-4D97-AF65-F5344CB8AC3E}">
        <p14:creationId xmlns:p14="http://schemas.microsoft.com/office/powerpoint/2010/main" val="405649354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A1EABDA-3BAB-468E-A1C4-41B5248A4876}" type="slidenum">
              <a:rPr lang="zh-CN" altLang="en-US"/>
              <a:pPr>
                <a:defRPr/>
              </a:pPr>
              <a:t>‹#›</a:t>
            </a:fld>
            <a:endParaRPr lang="en-US" altLang="zh-CN"/>
          </a:p>
        </p:txBody>
      </p:sp>
    </p:spTree>
    <p:extLst>
      <p:ext uri="{BB962C8B-B14F-4D97-AF65-F5344CB8AC3E}">
        <p14:creationId xmlns:p14="http://schemas.microsoft.com/office/powerpoint/2010/main" val="3171780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19B0FFD-6881-4742-B40C-642752C3F8FE}" type="slidenum">
              <a:rPr lang="zh-CN" altLang="en-US"/>
              <a:pPr>
                <a:defRPr/>
              </a:pPr>
              <a:t>‹#›</a:t>
            </a:fld>
            <a:endParaRPr lang="en-US" altLang="zh-CN"/>
          </a:p>
        </p:txBody>
      </p:sp>
    </p:spTree>
    <p:extLst>
      <p:ext uri="{BB962C8B-B14F-4D97-AF65-F5344CB8AC3E}">
        <p14:creationId xmlns:p14="http://schemas.microsoft.com/office/powerpoint/2010/main" val="28171231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85C34E4-0AF5-409A-9B92-A0171410D40E}" type="slidenum">
              <a:rPr lang="zh-CN" altLang="en-US"/>
              <a:pPr>
                <a:defRPr/>
              </a:pPr>
              <a:t>‹#›</a:t>
            </a:fld>
            <a:endParaRPr lang="en-US" altLang="zh-CN"/>
          </a:p>
        </p:txBody>
      </p:sp>
    </p:spTree>
    <p:extLst>
      <p:ext uri="{BB962C8B-B14F-4D97-AF65-F5344CB8AC3E}">
        <p14:creationId xmlns:p14="http://schemas.microsoft.com/office/powerpoint/2010/main" val="42338239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2C10B77-4257-420E-A425-A6688F2BB173}" type="slidenum">
              <a:rPr lang="zh-CN" altLang="en-US"/>
              <a:pPr>
                <a:defRPr/>
              </a:pPr>
              <a:t>‹#›</a:t>
            </a:fld>
            <a:endParaRPr lang="en-US" altLang="zh-CN"/>
          </a:p>
        </p:txBody>
      </p:sp>
    </p:spTree>
    <p:extLst>
      <p:ext uri="{BB962C8B-B14F-4D97-AF65-F5344CB8AC3E}">
        <p14:creationId xmlns:p14="http://schemas.microsoft.com/office/powerpoint/2010/main" val="13041467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86C8A34A-6709-4FCC-9596-F85112A29C63}" type="slidenum">
              <a:rPr lang="zh-CN" altLang="en-US"/>
              <a:pPr>
                <a:defRPr/>
              </a:pPr>
              <a:t>‹#›</a:t>
            </a:fld>
            <a:endParaRPr lang="en-US" altLang="zh-CN"/>
          </a:p>
        </p:txBody>
      </p:sp>
    </p:spTree>
    <p:extLst>
      <p:ext uri="{BB962C8B-B14F-4D97-AF65-F5344CB8AC3E}">
        <p14:creationId xmlns:p14="http://schemas.microsoft.com/office/powerpoint/2010/main" val="19888798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25BC90C-C95D-4EC0-A7BA-65D22473A314}" type="slidenum">
              <a:rPr lang="zh-CN" altLang="en-US"/>
              <a:pPr>
                <a:defRPr/>
              </a:pPr>
              <a:t>‹#›</a:t>
            </a:fld>
            <a:endParaRPr lang="en-US" altLang="zh-CN"/>
          </a:p>
        </p:txBody>
      </p:sp>
    </p:spTree>
    <p:extLst>
      <p:ext uri="{BB962C8B-B14F-4D97-AF65-F5344CB8AC3E}">
        <p14:creationId xmlns:p14="http://schemas.microsoft.com/office/powerpoint/2010/main" val="9240002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5C074C5-ED38-41B0-98C7-8A4F350FFE1C}" type="slidenum">
              <a:rPr lang="zh-CN" altLang="en-US"/>
              <a:pPr>
                <a:defRPr/>
              </a:pPr>
              <a:t>‹#›</a:t>
            </a:fld>
            <a:endParaRPr lang="en-US" altLang="zh-CN"/>
          </a:p>
        </p:txBody>
      </p:sp>
    </p:spTree>
    <p:extLst>
      <p:ext uri="{BB962C8B-B14F-4D97-AF65-F5344CB8AC3E}">
        <p14:creationId xmlns:p14="http://schemas.microsoft.com/office/powerpoint/2010/main" val="497363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30ACF68-9047-45D1-9AF4-079F5ADD5978}" type="slidenum">
              <a:rPr lang="zh-CN" altLang="en-US"/>
              <a:pPr>
                <a:defRPr/>
              </a:pPr>
              <a:t>‹#›</a:t>
            </a:fld>
            <a:endParaRPr lang="en-US" altLang="zh-CN"/>
          </a:p>
        </p:txBody>
      </p:sp>
    </p:spTree>
    <p:extLst>
      <p:ext uri="{BB962C8B-B14F-4D97-AF65-F5344CB8AC3E}">
        <p14:creationId xmlns:p14="http://schemas.microsoft.com/office/powerpoint/2010/main" val="11749913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51E8CE0-4928-4825-91A3-AA1ADA7CC866}" type="slidenum">
              <a:rPr lang="zh-CN" altLang="en-US"/>
              <a:pPr>
                <a:defRPr/>
              </a:pPr>
              <a:t>‹#›</a:t>
            </a:fld>
            <a:endParaRPr lang="en-US" altLang="zh-CN"/>
          </a:p>
        </p:txBody>
      </p:sp>
    </p:spTree>
    <p:extLst>
      <p:ext uri="{BB962C8B-B14F-4D97-AF65-F5344CB8AC3E}">
        <p14:creationId xmlns:p14="http://schemas.microsoft.com/office/powerpoint/2010/main" val="40826401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68677F65-30ED-4FA2-84D7-46476E21A19F}" type="slidenum">
              <a:rPr lang="zh-CN" altLang="en-US"/>
              <a:pPr>
                <a:defRPr/>
              </a:pPr>
              <a:t>‹#›</a:t>
            </a:fld>
            <a:endParaRPr lang="en-US" altLang="zh-CN"/>
          </a:p>
        </p:txBody>
      </p:sp>
    </p:spTree>
    <p:extLst>
      <p:ext uri="{BB962C8B-B14F-4D97-AF65-F5344CB8AC3E}">
        <p14:creationId xmlns:p14="http://schemas.microsoft.com/office/powerpoint/2010/main" val="2736621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229DF9A0-A391-4A92-BDE7-22564CAD7948}" type="slidenum">
              <a:rPr lang="zh-CN" altLang="en-US"/>
              <a:pPr>
                <a:defRPr/>
              </a:pPr>
              <a:t>‹#›</a:t>
            </a:fld>
            <a:endParaRPr lang="en-US" altLang="zh-CN"/>
          </a:p>
        </p:txBody>
      </p:sp>
    </p:spTree>
    <p:extLst>
      <p:ext uri="{BB962C8B-B14F-4D97-AF65-F5344CB8AC3E}">
        <p14:creationId xmlns:p14="http://schemas.microsoft.com/office/powerpoint/2010/main" val="933495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24690208-AD4C-411E-8344-32239F12046D}" type="slidenum">
              <a:rPr lang="zh-CN" altLang="en-US"/>
              <a:pPr>
                <a:defRPr/>
              </a:pPr>
              <a:t>‹#›</a:t>
            </a:fld>
            <a:endParaRPr lang="en-US" altLang="zh-CN"/>
          </a:p>
        </p:txBody>
      </p:sp>
    </p:spTree>
    <p:extLst>
      <p:ext uri="{BB962C8B-B14F-4D97-AF65-F5344CB8AC3E}">
        <p14:creationId xmlns:p14="http://schemas.microsoft.com/office/powerpoint/2010/main" val="15184412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D3FF18B8-DFE3-4D63-AF9E-938358922FAC}" type="slidenum">
              <a:rPr lang="zh-CN" altLang="en-US"/>
              <a:pPr>
                <a:defRPr/>
              </a:pPr>
              <a:t>‹#›</a:t>
            </a:fld>
            <a:endParaRPr lang="en-US" altLang="zh-CN"/>
          </a:p>
        </p:txBody>
      </p:sp>
    </p:spTree>
    <p:extLst>
      <p:ext uri="{BB962C8B-B14F-4D97-AF65-F5344CB8AC3E}">
        <p14:creationId xmlns:p14="http://schemas.microsoft.com/office/powerpoint/2010/main" val="34125258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65C76E3B-FB0B-4EAF-84E3-738EA15E6A79}" type="slidenum">
              <a:rPr lang="zh-CN" altLang="en-US"/>
              <a:pPr>
                <a:defRPr/>
              </a:pPr>
              <a:t>‹#›</a:t>
            </a:fld>
            <a:endParaRPr lang="en-US" altLang="zh-CN"/>
          </a:p>
        </p:txBody>
      </p:sp>
    </p:spTree>
    <p:extLst>
      <p:ext uri="{BB962C8B-B14F-4D97-AF65-F5344CB8AC3E}">
        <p14:creationId xmlns:p14="http://schemas.microsoft.com/office/powerpoint/2010/main" val="11446554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031ADE4-5ADD-4C8B-8BAC-EE832C5C90DF}" type="slidenum">
              <a:rPr lang="zh-CN" altLang="en-US"/>
              <a:pPr>
                <a:defRPr/>
              </a:pPr>
              <a:t>‹#›</a:t>
            </a:fld>
            <a:endParaRPr lang="en-US" altLang="zh-CN"/>
          </a:p>
        </p:txBody>
      </p:sp>
    </p:spTree>
    <p:extLst>
      <p:ext uri="{BB962C8B-B14F-4D97-AF65-F5344CB8AC3E}">
        <p14:creationId xmlns:p14="http://schemas.microsoft.com/office/powerpoint/2010/main" val="13932987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9F747E1-27F6-494C-A5B7-796102D16378}" type="slidenum">
              <a:rPr lang="zh-CN" altLang="en-US"/>
              <a:pPr>
                <a:defRPr/>
              </a:pPr>
              <a:t>‹#›</a:t>
            </a:fld>
            <a:endParaRPr lang="en-US" altLang="zh-CN"/>
          </a:p>
        </p:txBody>
      </p:sp>
    </p:spTree>
    <p:extLst>
      <p:ext uri="{BB962C8B-B14F-4D97-AF65-F5344CB8AC3E}">
        <p14:creationId xmlns:p14="http://schemas.microsoft.com/office/powerpoint/2010/main" val="21822981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AE7F9A9-6028-4FB5-A3F7-73D9D68A14BD}" type="slidenum">
              <a:rPr lang="zh-CN" altLang="en-US"/>
              <a:pPr>
                <a:defRPr/>
              </a:pPr>
              <a:t>‹#›</a:t>
            </a:fld>
            <a:endParaRPr lang="en-US" altLang="zh-CN"/>
          </a:p>
        </p:txBody>
      </p:sp>
    </p:spTree>
    <p:extLst>
      <p:ext uri="{BB962C8B-B14F-4D97-AF65-F5344CB8AC3E}">
        <p14:creationId xmlns:p14="http://schemas.microsoft.com/office/powerpoint/2010/main" val="38832005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2DC4E54-7ABF-4C7E-9AB8-16E805A92154}" type="slidenum">
              <a:rPr lang="zh-CN" altLang="en-US"/>
              <a:pPr>
                <a:defRPr/>
              </a:pPr>
              <a:t>‹#›</a:t>
            </a:fld>
            <a:endParaRPr lang="en-US" altLang="zh-CN"/>
          </a:p>
        </p:txBody>
      </p:sp>
    </p:spTree>
    <p:extLst>
      <p:ext uri="{BB962C8B-B14F-4D97-AF65-F5344CB8AC3E}">
        <p14:creationId xmlns:p14="http://schemas.microsoft.com/office/powerpoint/2010/main" val="23544327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3803160-6513-4539-8E43-8D60ECC76AD1}" type="slidenum">
              <a:rPr lang="zh-CN" altLang="en-US"/>
              <a:pPr>
                <a:defRPr/>
              </a:pPr>
              <a:t>‹#›</a:t>
            </a:fld>
            <a:endParaRPr lang="en-US" altLang="zh-CN"/>
          </a:p>
        </p:txBody>
      </p:sp>
    </p:spTree>
    <p:extLst>
      <p:ext uri="{BB962C8B-B14F-4D97-AF65-F5344CB8AC3E}">
        <p14:creationId xmlns:p14="http://schemas.microsoft.com/office/powerpoint/2010/main" val="32249113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5F85E75-A5FB-4960-95E3-ED32D7701309}" type="slidenum">
              <a:rPr lang="zh-CN" altLang="en-US"/>
              <a:pPr>
                <a:defRPr/>
              </a:pPr>
              <a:t>‹#›</a:t>
            </a:fld>
            <a:endParaRPr lang="en-US" altLang="zh-CN"/>
          </a:p>
        </p:txBody>
      </p:sp>
    </p:spTree>
    <p:extLst>
      <p:ext uri="{BB962C8B-B14F-4D97-AF65-F5344CB8AC3E}">
        <p14:creationId xmlns:p14="http://schemas.microsoft.com/office/powerpoint/2010/main" val="33006119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2FAB4E7-0338-4978-AD67-C48011EE63B4}" type="slidenum">
              <a:rPr lang="zh-CN" altLang="en-US"/>
              <a:pPr>
                <a:defRPr/>
              </a:pPr>
              <a:t>‹#›</a:t>
            </a:fld>
            <a:endParaRPr lang="en-US" altLang="zh-CN"/>
          </a:p>
        </p:txBody>
      </p:sp>
    </p:spTree>
    <p:extLst>
      <p:ext uri="{BB962C8B-B14F-4D97-AF65-F5344CB8AC3E}">
        <p14:creationId xmlns:p14="http://schemas.microsoft.com/office/powerpoint/2010/main" val="312695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5437EEF-AA00-4442-BC74-5BF43D657636}" type="slidenum">
              <a:rPr lang="zh-CN" altLang="en-US"/>
              <a:pPr>
                <a:defRPr/>
              </a:pPr>
              <a:t>‹#›</a:t>
            </a:fld>
            <a:endParaRPr lang="en-US" altLang="zh-CN"/>
          </a:p>
        </p:txBody>
      </p:sp>
    </p:spTree>
    <p:extLst>
      <p:ext uri="{BB962C8B-B14F-4D97-AF65-F5344CB8AC3E}">
        <p14:creationId xmlns:p14="http://schemas.microsoft.com/office/powerpoint/2010/main" val="17005899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E7C30C35-1EAD-4968-99FD-0F7C4A5490CB}" type="slidenum">
              <a:rPr lang="zh-CN" altLang="en-US"/>
              <a:pPr>
                <a:defRPr/>
              </a:pPr>
              <a:t>‹#›</a:t>
            </a:fld>
            <a:endParaRPr lang="en-US" altLang="zh-CN"/>
          </a:p>
        </p:txBody>
      </p:sp>
    </p:spTree>
    <p:extLst>
      <p:ext uri="{BB962C8B-B14F-4D97-AF65-F5344CB8AC3E}">
        <p14:creationId xmlns:p14="http://schemas.microsoft.com/office/powerpoint/2010/main" val="10403768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BDC6E5A2-9325-40BE-850F-07270679A56C}" type="slidenum">
              <a:rPr lang="zh-CN" altLang="en-US"/>
              <a:pPr>
                <a:defRPr/>
              </a:pPr>
              <a:t>‹#›</a:t>
            </a:fld>
            <a:endParaRPr lang="en-US" altLang="zh-CN"/>
          </a:p>
        </p:txBody>
      </p:sp>
    </p:spTree>
    <p:extLst>
      <p:ext uri="{BB962C8B-B14F-4D97-AF65-F5344CB8AC3E}">
        <p14:creationId xmlns:p14="http://schemas.microsoft.com/office/powerpoint/2010/main" val="6105057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EC51D6C2-F3D8-4BC5-9544-035A6BC6ED20}" type="slidenum">
              <a:rPr lang="zh-CN" altLang="en-US"/>
              <a:pPr>
                <a:defRPr/>
              </a:pPr>
              <a:t>‹#›</a:t>
            </a:fld>
            <a:endParaRPr lang="en-US" altLang="zh-CN"/>
          </a:p>
        </p:txBody>
      </p:sp>
    </p:spTree>
    <p:extLst>
      <p:ext uri="{BB962C8B-B14F-4D97-AF65-F5344CB8AC3E}">
        <p14:creationId xmlns:p14="http://schemas.microsoft.com/office/powerpoint/2010/main" val="14352323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7D87EE4-4349-43D3-A4DC-5C2455A8D636}" type="slidenum">
              <a:rPr lang="zh-CN" altLang="en-US"/>
              <a:pPr>
                <a:defRPr/>
              </a:pPr>
              <a:t>‹#›</a:t>
            </a:fld>
            <a:endParaRPr lang="en-US" altLang="zh-CN"/>
          </a:p>
        </p:txBody>
      </p:sp>
    </p:spTree>
    <p:extLst>
      <p:ext uri="{BB962C8B-B14F-4D97-AF65-F5344CB8AC3E}">
        <p14:creationId xmlns:p14="http://schemas.microsoft.com/office/powerpoint/2010/main" val="33456880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2943666-770B-48BF-A0E2-51BE53E970FC}" type="slidenum">
              <a:rPr lang="zh-CN" altLang="en-US"/>
              <a:pPr>
                <a:defRPr/>
              </a:pPr>
              <a:t>‹#›</a:t>
            </a:fld>
            <a:endParaRPr lang="en-US" altLang="zh-CN"/>
          </a:p>
        </p:txBody>
      </p:sp>
    </p:spTree>
    <p:extLst>
      <p:ext uri="{BB962C8B-B14F-4D97-AF65-F5344CB8AC3E}">
        <p14:creationId xmlns:p14="http://schemas.microsoft.com/office/powerpoint/2010/main" val="11097249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51555D4-2818-46F3-B637-8BD367862426}" type="slidenum">
              <a:rPr lang="zh-CN" altLang="en-US"/>
              <a:pPr>
                <a:defRPr/>
              </a:pPr>
              <a:t>‹#›</a:t>
            </a:fld>
            <a:endParaRPr lang="en-US" altLang="zh-CN"/>
          </a:p>
        </p:txBody>
      </p:sp>
    </p:spTree>
    <p:extLst>
      <p:ext uri="{BB962C8B-B14F-4D97-AF65-F5344CB8AC3E}">
        <p14:creationId xmlns:p14="http://schemas.microsoft.com/office/powerpoint/2010/main" val="21925621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CE2A1C8-A8F4-4232-9CFF-35D684B1C69C}" type="slidenum">
              <a:rPr lang="zh-CN" altLang="en-US"/>
              <a:pPr>
                <a:defRPr/>
              </a:pPr>
              <a:t>‹#›</a:t>
            </a:fld>
            <a:endParaRPr lang="en-US" altLang="zh-CN"/>
          </a:p>
        </p:txBody>
      </p:sp>
    </p:spTree>
    <p:extLst>
      <p:ext uri="{BB962C8B-B14F-4D97-AF65-F5344CB8AC3E}">
        <p14:creationId xmlns:p14="http://schemas.microsoft.com/office/powerpoint/2010/main" val="22328781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0E18B6CF-7876-40C5-9E12-47CBBAB7C787}" type="slidenum">
              <a:rPr lang="zh-CN" altLang="en-US"/>
              <a:pPr>
                <a:defRPr/>
              </a:pPr>
              <a:t>‹#›</a:t>
            </a:fld>
            <a:endParaRPr lang="en-US" altLang="zh-CN"/>
          </a:p>
        </p:txBody>
      </p:sp>
    </p:spTree>
    <p:extLst>
      <p:ext uri="{BB962C8B-B14F-4D97-AF65-F5344CB8AC3E}">
        <p14:creationId xmlns:p14="http://schemas.microsoft.com/office/powerpoint/2010/main" val="421201939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165CE236-31BA-42D3-9D79-4E6DA073A2B9}" type="slidenum">
              <a:rPr lang="zh-CN" altLang="en-US"/>
              <a:pPr>
                <a:defRPr/>
              </a:pPr>
              <a:t>‹#›</a:t>
            </a:fld>
            <a:endParaRPr lang="en-US" altLang="zh-CN"/>
          </a:p>
        </p:txBody>
      </p:sp>
    </p:spTree>
    <p:extLst>
      <p:ext uri="{BB962C8B-B14F-4D97-AF65-F5344CB8AC3E}">
        <p14:creationId xmlns:p14="http://schemas.microsoft.com/office/powerpoint/2010/main" val="337223688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F479E432-9576-47C1-AA17-29F67B3B55CF}" type="slidenum">
              <a:rPr lang="zh-CN" altLang="en-US"/>
              <a:pPr>
                <a:defRPr/>
              </a:pPr>
              <a:t>‹#›</a:t>
            </a:fld>
            <a:endParaRPr lang="en-US" altLang="zh-CN"/>
          </a:p>
        </p:txBody>
      </p:sp>
    </p:spTree>
    <p:extLst>
      <p:ext uri="{BB962C8B-B14F-4D97-AF65-F5344CB8AC3E}">
        <p14:creationId xmlns:p14="http://schemas.microsoft.com/office/powerpoint/2010/main" val="260110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5FC8A76-DF05-42B9-B7F3-CD9CBDE9C8E4}" type="slidenum">
              <a:rPr lang="zh-CN" altLang="en-US"/>
              <a:pPr>
                <a:defRPr/>
              </a:pPr>
              <a:t>‹#›</a:t>
            </a:fld>
            <a:endParaRPr lang="en-US" altLang="zh-CN"/>
          </a:p>
        </p:txBody>
      </p:sp>
    </p:spTree>
    <p:extLst>
      <p:ext uri="{BB962C8B-B14F-4D97-AF65-F5344CB8AC3E}">
        <p14:creationId xmlns:p14="http://schemas.microsoft.com/office/powerpoint/2010/main" val="37849571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B908E818-4A50-42BC-8E08-73F988851101}" type="slidenum">
              <a:rPr lang="zh-CN" altLang="en-US"/>
              <a:pPr>
                <a:defRPr/>
              </a:pPr>
              <a:t>‹#›</a:t>
            </a:fld>
            <a:endParaRPr lang="en-US" altLang="zh-CN"/>
          </a:p>
        </p:txBody>
      </p:sp>
    </p:spTree>
    <p:extLst>
      <p:ext uri="{BB962C8B-B14F-4D97-AF65-F5344CB8AC3E}">
        <p14:creationId xmlns:p14="http://schemas.microsoft.com/office/powerpoint/2010/main" val="29118968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834945CB-D269-4699-A5AB-54C744B1F7DF}" type="slidenum">
              <a:rPr lang="zh-CN" altLang="en-US"/>
              <a:pPr>
                <a:defRPr/>
              </a:pPr>
              <a:t>‹#›</a:t>
            </a:fld>
            <a:endParaRPr lang="en-US" altLang="zh-CN"/>
          </a:p>
        </p:txBody>
      </p:sp>
    </p:spTree>
    <p:extLst>
      <p:ext uri="{BB962C8B-B14F-4D97-AF65-F5344CB8AC3E}">
        <p14:creationId xmlns:p14="http://schemas.microsoft.com/office/powerpoint/2010/main" val="3325440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E0247701-D128-4DE7-874C-9E3E88FE23DA}" type="slidenum">
              <a:rPr lang="zh-CN" altLang="en-US"/>
              <a:pPr>
                <a:defRPr/>
              </a:pPr>
              <a:t>‹#›</a:t>
            </a:fld>
            <a:endParaRPr lang="en-US" altLang="zh-CN"/>
          </a:p>
        </p:txBody>
      </p:sp>
    </p:spTree>
    <p:extLst>
      <p:ext uri="{BB962C8B-B14F-4D97-AF65-F5344CB8AC3E}">
        <p14:creationId xmlns:p14="http://schemas.microsoft.com/office/powerpoint/2010/main" val="18702783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BF5D689E-64E4-429E-92BB-6EAA3BDEB3DF}" type="slidenum">
              <a:rPr lang="zh-CN" altLang="en-US"/>
              <a:pPr>
                <a:defRPr/>
              </a:pPr>
              <a:t>‹#›</a:t>
            </a:fld>
            <a:endParaRPr lang="en-US" altLang="zh-CN"/>
          </a:p>
        </p:txBody>
      </p:sp>
    </p:spTree>
    <p:extLst>
      <p:ext uri="{BB962C8B-B14F-4D97-AF65-F5344CB8AC3E}">
        <p14:creationId xmlns:p14="http://schemas.microsoft.com/office/powerpoint/2010/main" val="248305689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EB6305E5-459B-4B3F-9E4D-5FC8A9593B33}" type="slidenum">
              <a:rPr lang="zh-CN" altLang="en-US"/>
              <a:pPr>
                <a:defRPr/>
              </a:pPr>
              <a:t>‹#›</a:t>
            </a:fld>
            <a:endParaRPr lang="en-US" altLang="zh-CN"/>
          </a:p>
        </p:txBody>
      </p:sp>
    </p:spTree>
    <p:extLst>
      <p:ext uri="{BB962C8B-B14F-4D97-AF65-F5344CB8AC3E}">
        <p14:creationId xmlns:p14="http://schemas.microsoft.com/office/powerpoint/2010/main" val="18857678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E8E4D335-24A0-41B1-BBE5-8E260C77E57F}" type="slidenum">
              <a:rPr lang="zh-CN" altLang="en-US"/>
              <a:pPr>
                <a:defRPr/>
              </a:pPr>
              <a:t>‹#›</a:t>
            </a:fld>
            <a:endParaRPr lang="en-US" altLang="zh-CN"/>
          </a:p>
        </p:txBody>
      </p:sp>
    </p:spTree>
    <p:extLst>
      <p:ext uri="{BB962C8B-B14F-4D97-AF65-F5344CB8AC3E}">
        <p14:creationId xmlns:p14="http://schemas.microsoft.com/office/powerpoint/2010/main" val="42454828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C4F8883E-03B3-4E10-BD9E-D09F239EC1CF}" type="slidenum">
              <a:rPr lang="zh-CN" altLang="en-US"/>
              <a:pPr>
                <a:defRPr/>
              </a:pPr>
              <a:t>‹#›</a:t>
            </a:fld>
            <a:endParaRPr lang="en-US" altLang="zh-CN"/>
          </a:p>
        </p:txBody>
      </p:sp>
    </p:spTree>
    <p:extLst>
      <p:ext uri="{BB962C8B-B14F-4D97-AF65-F5344CB8AC3E}">
        <p14:creationId xmlns:p14="http://schemas.microsoft.com/office/powerpoint/2010/main" val="14387508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8CBE7C48-2504-43E4-81AC-C61CA8A1A8BD}" type="slidenum">
              <a:rPr lang="zh-CN" altLang="en-US"/>
              <a:pPr>
                <a:defRPr/>
              </a:pPr>
              <a:t>‹#›</a:t>
            </a:fld>
            <a:endParaRPr lang="en-US" altLang="zh-CN"/>
          </a:p>
        </p:txBody>
      </p:sp>
    </p:spTree>
    <p:extLst>
      <p:ext uri="{BB962C8B-B14F-4D97-AF65-F5344CB8AC3E}">
        <p14:creationId xmlns:p14="http://schemas.microsoft.com/office/powerpoint/2010/main" val="3827559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777D2E12-EEA7-4021-85DE-AF4277D0CBEA}" type="slidenum">
              <a:rPr lang="zh-CN" altLang="en-US"/>
              <a:pPr>
                <a:defRPr/>
              </a:pPr>
              <a:t>‹#›</a:t>
            </a:fld>
            <a:endParaRPr lang="en-US" altLang="zh-CN"/>
          </a:p>
        </p:txBody>
      </p:sp>
    </p:spTree>
    <p:extLst>
      <p:ext uri="{BB962C8B-B14F-4D97-AF65-F5344CB8AC3E}">
        <p14:creationId xmlns:p14="http://schemas.microsoft.com/office/powerpoint/2010/main" val="3230204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8D941DA8-5971-4440-BF39-E0C93C938D44}" type="slidenum">
              <a:rPr lang="zh-CN" altLang="en-US"/>
              <a:pPr>
                <a:defRPr/>
              </a:pPr>
              <a:t>‹#›</a:t>
            </a:fld>
            <a:endParaRPr lang="en-US" altLang="zh-CN"/>
          </a:p>
        </p:txBody>
      </p:sp>
    </p:spTree>
    <p:extLst>
      <p:ext uri="{BB962C8B-B14F-4D97-AF65-F5344CB8AC3E}">
        <p14:creationId xmlns:p14="http://schemas.microsoft.com/office/powerpoint/2010/main" val="93154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C545C242-511B-41A3-95DF-196A1C047A19}" type="slidenum">
              <a:rPr lang="zh-CN" altLang="en-US"/>
              <a:pPr>
                <a:defRPr/>
              </a:pPr>
              <a:t>‹#›</a:t>
            </a:fld>
            <a:endParaRPr lang="en-US" altLang="zh-CN"/>
          </a:p>
        </p:txBody>
      </p:sp>
    </p:spTree>
    <p:extLst>
      <p:ext uri="{BB962C8B-B14F-4D97-AF65-F5344CB8AC3E}">
        <p14:creationId xmlns:p14="http://schemas.microsoft.com/office/powerpoint/2010/main" val="19225645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A95DDB47-3C75-493A-A971-71E9FFBDC21C}" type="slidenum">
              <a:rPr lang="zh-CN" altLang="en-US"/>
              <a:pPr>
                <a:defRPr/>
              </a:pPr>
              <a:t>‹#›</a:t>
            </a:fld>
            <a:endParaRPr lang="en-US" altLang="zh-CN"/>
          </a:p>
        </p:txBody>
      </p:sp>
    </p:spTree>
    <p:extLst>
      <p:ext uri="{BB962C8B-B14F-4D97-AF65-F5344CB8AC3E}">
        <p14:creationId xmlns:p14="http://schemas.microsoft.com/office/powerpoint/2010/main" val="10709728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F7778CF3-B43F-4EF6-99A8-0DFBA0F0D516}" type="slidenum">
              <a:rPr lang="zh-CN" altLang="en-US"/>
              <a:pPr>
                <a:defRPr/>
              </a:pPr>
              <a:t>‹#›</a:t>
            </a:fld>
            <a:endParaRPr lang="en-US" altLang="zh-CN"/>
          </a:p>
        </p:txBody>
      </p:sp>
    </p:spTree>
    <p:extLst>
      <p:ext uri="{BB962C8B-B14F-4D97-AF65-F5344CB8AC3E}">
        <p14:creationId xmlns:p14="http://schemas.microsoft.com/office/powerpoint/2010/main" val="25074787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a:lvl1pPr>
          </a:lstStyle>
          <a:p>
            <a:pPr>
              <a:defRPr/>
            </a:pPr>
            <a:fld id="{9B0F78D8-67B0-4C8E-B115-CF0A06D2C0B5}" type="slidenum">
              <a:rPr lang="zh-CN" altLang="en-US"/>
              <a:pPr>
                <a:defRPr/>
              </a:pPr>
              <a:t>‹#›</a:t>
            </a:fld>
            <a:endParaRPr lang="en-US" altLang="zh-CN"/>
          </a:p>
        </p:txBody>
      </p:sp>
    </p:spTree>
    <p:extLst>
      <p:ext uri="{BB962C8B-B14F-4D97-AF65-F5344CB8AC3E}">
        <p14:creationId xmlns:p14="http://schemas.microsoft.com/office/powerpoint/2010/main" val="9863906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endParaRPr lang="en-US" altLang="zh-CN"/>
          </a:p>
        </p:txBody>
      </p:sp>
      <p:sp>
        <p:nvSpPr>
          <p:cNvPr id="4" name="Footer Placeholder 7"/>
          <p:cNvSpPr>
            <a:spLocks noGrp="1"/>
          </p:cNvSpPr>
          <p:nvPr>
            <p:ph type="ftr" sz="quarter" idx="11"/>
          </p:nvPr>
        </p:nvSpPr>
        <p:spPr/>
        <p:txBody>
          <a:bodyPr/>
          <a:lstStyle>
            <a:lvl1pPr>
              <a:defRPr/>
            </a:lvl1pPr>
          </a:lstStyle>
          <a:p>
            <a:pPr>
              <a:defRPr/>
            </a:pPr>
            <a:endParaRPr lang="zh-CN" altLang="en-US"/>
          </a:p>
        </p:txBody>
      </p:sp>
      <p:sp>
        <p:nvSpPr>
          <p:cNvPr id="5" name="Slide Number Placeholder 8"/>
          <p:cNvSpPr>
            <a:spLocks noGrp="1"/>
          </p:cNvSpPr>
          <p:nvPr>
            <p:ph type="sldNum" sz="quarter" idx="12"/>
          </p:nvPr>
        </p:nvSpPr>
        <p:spPr/>
        <p:txBody>
          <a:bodyPr/>
          <a:lstStyle>
            <a:lvl1pPr>
              <a:defRPr/>
            </a:lvl1pPr>
          </a:lstStyle>
          <a:p>
            <a:pPr>
              <a:defRPr/>
            </a:pPr>
            <a:fld id="{A2D79F28-CAE9-418C-93D4-88DA68C678F7}" type="slidenum">
              <a:rPr lang="zh-CN" altLang="en-US"/>
              <a:pPr>
                <a:defRPr/>
              </a:pPr>
              <a:t>‹#›</a:t>
            </a:fld>
            <a:endParaRPr lang="en-US" altLang="zh-CN"/>
          </a:p>
        </p:txBody>
      </p:sp>
    </p:spTree>
    <p:extLst>
      <p:ext uri="{BB962C8B-B14F-4D97-AF65-F5344CB8AC3E}">
        <p14:creationId xmlns:p14="http://schemas.microsoft.com/office/powerpoint/2010/main" val="28215926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ltLang="zh-CN"/>
          </a:p>
        </p:txBody>
      </p:sp>
      <p:sp>
        <p:nvSpPr>
          <p:cNvPr id="3" name="Footer Placeholder 7"/>
          <p:cNvSpPr>
            <a:spLocks noGrp="1"/>
          </p:cNvSpPr>
          <p:nvPr>
            <p:ph type="ftr" sz="quarter" idx="11"/>
          </p:nvPr>
        </p:nvSpPr>
        <p:spPr/>
        <p:txBody>
          <a:bodyPr/>
          <a:lstStyle>
            <a:lvl1pPr>
              <a:defRPr/>
            </a:lvl1pPr>
          </a:lstStyle>
          <a:p>
            <a:pPr>
              <a:defRPr/>
            </a:pPr>
            <a:endParaRPr lang="zh-CN" altLang="en-US"/>
          </a:p>
        </p:txBody>
      </p:sp>
      <p:sp>
        <p:nvSpPr>
          <p:cNvPr id="4" name="Slide Number Placeholder 8"/>
          <p:cNvSpPr>
            <a:spLocks noGrp="1"/>
          </p:cNvSpPr>
          <p:nvPr>
            <p:ph type="sldNum" sz="quarter" idx="12"/>
          </p:nvPr>
        </p:nvSpPr>
        <p:spPr/>
        <p:txBody>
          <a:bodyPr/>
          <a:lstStyle>
            <a:lvl1pPr>
              <a:defRPr/>
            </a:lvl1pPr>
          </a:lstStyle>
          <a:p>
            <a:pPr>
              <a:defRPr/>
            </a:pPr>
            <a:fld id="{32DC7C2E-8474-490C-8FE6-20F54544321A}" type="slidenum">
              <a:rPr lang="zh-CN" altLang="en-US"/>
              <a:pPr>
                <a:defRPr/>
              </a:pPr>
              <a:t>‹#›</a:t>
            </a:fld>
            <a:endParaRPr lang="en-US" altLang="zh-CN"/>
          </a:p>
        </p:txBody>
      </p:sp>
    </p:spTree>
    <p:extLst>
      <p:ext uri="{BB962C8B-B14F-4D97-AF65-F5344CB8AC3E}">
        <p14:creationId xmlns:p14="http://schemas.microsoft.com/office/powerpoint/2010/main" val="12131137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BCE6CBB8-5C67-4BF3-B11B-F0E2859696AE}" type="slidenum">
              <a:rPr lang="zh-CN" altLang="en-US"/>
              <a:pPr>
                <a:defRPr/>
              </a:pPr>
              <a:t>‹#›</a:t>
            </a:fld>
            <a:endParaRPr lang="en-US" altLang="zh-CN"/>
          </a:p>
        </p:txBody>
      </p:sp>
    </p:spTree>
    <p:extLst>
      <p:ext uri="{BB962C8B-B14F-4D97-AF65-F5344CB8AC3E}">
        <p14:creationId xmlns:p14="http://schemas.microsoft.com/office/powerpoint/2010/main" val="384135230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81E2FC78-EA14-4AF0-B602-AC36DB532EBB}" type="slidenum">
              <a:rPr lang="zh-CN" altLang="en-US"/>
              <a:pPr>
                <a:defRPr/>
              </a:pPr>
              <a:t>‹#›</a:t>
            </a:fld>
            <a:endParaRPr lang="en-US" altLang="zh-CN"/>
          </a:p>
        </p:txBody>
      </p:sp>
    </p:spTree>
    <p:extLst>
      <p:ext uri="{BB962C8B-B14F-4D97-AF65-F5344CB8AC3E}">
        <p14:creationId xmlns:p14="http://schemas.microsoft.com/office/powerpoint/2010/main" val="30276996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5A47AA26-CF63-4A0C-B624-E71EAF99726D}" type="slidenum">
              <a:rPr lang="zh-CN" altLang="en-US"/>
              <a:pPr>
                <a:defRPr/>
              </a:pPr>
              <a:t>‹#›</a:t>
            </a:fld>
            <a:endParaRPr lang="en-US" altLang="zh-CN"/>
          </a:p>
        </p:txBody>
      </p:sp>
    </p:spTree>
    <p:extLst>
      <p:ext uri="{BB962C8B-B14F-4D97-AF65-F5344CB8AC3E}">
        <p14:creationId xmlns:p14="http://schemas.microsoft.com/office/powerpoint/2010/main" val="12024557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27356D0F-5DDF-4515-888E-8394C0A4A6EC}" type="slidenum">
              <a:rPr lang="zh-CN" altLang="en-US"/>
              <a:pPr>
                <a:defRPr/>
              </a:pPr>
              <a:t>‹#›</a:t>
            </a:fld>
            <a:endParaRPr lang="en-US" altLang="zh-CN"/>
          </a:p>
        </p:txBody>
      </p:sp>
    </p:spTree>
    <p:extLst>
      <p:ext uri="{BB962C8B-B14F-4D97-AF65-F5344CB8AC3E}">
        <p14:creationId xmlns:p14="http://schemas.microsoft.com/office/powerpoint/2010/main" val="31622733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70F310BD-5AC2-4DC2-AB00-F3BE09BF7A7A}" type="slidenum">
              <a:rPr lang="zh-CN" altLang="en-US"/>
              <a:pPr>
                <a:defRPr/>
              </a:pPr>
              <a:t>‹#›</a:t>
            </a:fld>
            <a:endParaRPr lang="en-US" altLang="zh-CN"/>
          </a:p>
        </p:txBody>
      </p:sp>
    </p:spTree>
    <p:extLst>
      <p:ext uri="{BB962C8B-B14F-4D97-AF65-F5344CB8AC3E}">
        <p14:creationId xmlns:p14="http://schemas.microsoft.com/office/powerpoint/2010/main" val="181835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318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85923B1-EB65-4AEB-AB1D-399AD54D9A02}" type="slidenum">
              <a:rPr lang="zh-CN" altLang="en-US"/>
              <a:pPr>
                <a:defRPr/>
              </a:pPr>
              <a:t>‹#›</a:t>
            </a:fld>
            <a:endParaRPr lang="en-US" altLang="zh-CN"/>
          </a:p>
        </p:txBody>
      </p:sp>
    </p:spTree>
    <p:extLst>
      <p:ext uri="{BB962C8B-B14F-4D97-AF65-F5344CB8AC3E}">
        <p14:creationId xmlns:p14="http://schemas.microsoft.com/office/powerpoint/2010/main" val="21783031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39F54CC2-CACB-4D1D-98A8-E7A8CC657383}" type="slidenum">
              <a:rPr lang="zh-CN" altLang="en-US"/>
              <a:pPr>
                <a:defRPr/>
              </a:pPr>
              <a:t>‹#›</a:t>
            </a:fld>
            <a:endParaRPr lang="en-US" altLang="zh-CN"/>
          </a:p>
        </p:txBody>
      </p:sp>
    </p:spTree>
    <p:extLst>
      <p:ext uri="{BB962C8B-B14F-4D97-AF65-F5344CB8AC3E}">
        <p14:creationId xmlns:p14="http://schemas.microsoft.com/office/powerpoint/2010/main" val="9788107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0C631647-9B89-48D7-8B72-620B7F85AD7C}" type="slidenum">
              <a:rPr lang="zh-CN" altLang="en-US"/>
              <a:pPr>
                <a:defRPr/>
              </a:pPr>
              <a:t>‹#›</a:t>
            </a:fld>
            <a:endParaRPr lang="en-US" altLang="zh-CN"/>
          </a:p>
        </p:txBody>
      </p:sp>
    </p:spTree>
    <p:extLst>
      <p:ext uri="{BB962C8B-B14F-4D97-AF65-F5344CB8AC3E}">
        <p14:creationId xmlns:p14="http://schemas.microsoft.com/office/powerpoint/2010/main" val="23712306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F259841A-3B08-4105-AB1F-F7C3E96858F6}" type="slidenum">
              <a:rPr lang="zh-CN" altLang="en-US"/>
              <a:pPr>
                <a:defRPr/>
              </a:pPr>
              <a:t>‹#›</a:t>
            </a:fld>
            <a:endParaRPr lang="en-US" altLang="zh-CN"/>
          </a:p>
        </p:txBody>
      </p:sp>
    </p:spTree>
    <p:extLst>
      <p:ext uri="{BB962C8B-B14F-4D97-AF65-F5344CB8AC3E}">
        <p14:creationId xmlns:p14="http://schemas.microsoft.com/office/powerpoint/2010/main" val="227436935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endParaRPr lang="en-US" altLang="zh-CN"/>
          </a:p>
        </p:txBody>
      </p:sp>
      <p:sp>
        <p:nvSpPr>
          <p:cNvPr id="8" name="Footer Placeholder 3"/>
          <p:cNvSpPr>
            <a:spLocks noGrp="1"/>
          </p:cNvSpPr>
          <p:nvPr>
            <p:ph type="ftr" sz="quarter" idx="11"/>
          </p:nvPr>
        </p:nvSpPr>
        <p:spPr/>
        <p:txBody>
          <a:bodyPr/>
          <a:lstStyle>
            <a:lvl1pPr>
              <a:defRPr/>
            </a:lvl1pPr>
          </a:lstStyle>
          <a:p>
            <a:pPr>
              <a:defRPr/>
            </a:pPr>
            <a:endParaRPr lang="zh-CN" altLang="en-US"/>
          </a:p>
        </p:txBody>
      </p:sp>
      <p:sp>
        <p:nvSpPr>
          <p:cNvPr id="9" name="Slide Number Placeholder 4"/>
          <p:cNvSpPr>
            <a:spLocks noGrp="1"/>
          </p:cNvSpPr>
          <p:nvPr>
            <p:ph type="sldNum" sz="quarter" idx="12"/>
          </p:nvPr>
        </p:nvSpPr>
        <p:spPr/>
        <p:txBody>
          <a:bodyPr/>
          <a:lstStyle>
            <a:lvl1pPr>
              <a:defRPr/>
            </a:lvl1pPr>
          </a:lstStyle>
          <a:p>
            <a:pPr>
              <a:defRPr/>
            </a:pPr>
            <a:fld id="{D70488F1-E9FD-4248-A432-52DF7A746FD6}" type="slidenum">
              <a:rPr lang="zh-CN" altLang="en-US"/>
              <a:pPr>
                <a:defRPr/>
              </a:pPr>
              <a:t>‹#›</a:t>
            </a:fld>
            <a:endParaRPr lang="en-US" altLang="zh-CN"/>
          </a:p>
        </p:txBody>
      </p:sp>
    </p:spTree>
    <p:extLst>
      <p:ext uri="{BB962C8B-B14F-4D97-AF65-F5344CB8AC3E}">
        <p14:creationId xmlns:p14="http://schemas.microsoft.com/office/powerpoint/2010/main" val="6423465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p:txBody>
          <a:bodyPr/>
          <a:lstStyle>
            <a:lvl1pPr>
              <a:defRPr/>
            </a:lvl1pPr>
          </a:lstStyle>
          <a:p>
            <a:pPr>
              <a:defRPr/>
            </a:pPr>
            <a:fld id="{8D96FA10-DBEF-45DA-AA52-CC4D2BB63D4A}" type="slidenum">
              <a:rPr lang="zh-CN" altLang="en-US"/>
              <a:pPr>
                <a:defRPr/>
              </a:pPr>
              <a:t>‹#›</a:t>
            </a:fld>
            <a:endParaRPr lang="en-US" altLang="zh-CN"/>
          </a:p>
        </p:txBody>
      </p:sp>
    </p:spTree>
    <p:extLst>
      <p:ext uri="{BB962C8B-B14F-4D97-AF65-F5344CB8AC3E}">
        <p14:creationId xmlns:p14="http://schemas.microsoft.com/office/powerpoint/2010/main" val="26984942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ltLang="zh-CN"/>
          </a:p>
        </p:txBody>
      </p:sp>
      <p:sp>
        <p:nvSpPr>
          <p:cNvPr id="3" name="Footer Placeholder 3"/>
          <p:cNvSpPr>
            <a:spLocks noGrp="1"/>
          </p:cNvSpPr>
          <p:nvPr>
            <p:ph type="ftr" sz="quarter" idx="11"/>
          </p:nvPr>
        </p:nvSpPr>
        <p:spPr/>
        <p:txBody>
          <a:bodyPr/>
          <a:lstStyle>
            <a:lvl1pPr>
              <a:defRPr/>
            </a:lvl1pPr>
          </a:lstStyle>
          <a:p>
            <a:pPr>
              <a:defRPr/>
            </a:pPr>
            <a:endParaRPr lang="zh-CN" altLang="en-US"/>
          </a:p>
        </p:txBody>
      </p:sp>
      <p:sp>
        <p:nvSpPr>
          <p:cNvPr id="4" name="Slide Number Placeholder 4"/>
          <p:cNvSpPr>
            <a:spLocks noGrp="1"/>
          </p:cNvSpPr>
          <p:nvPr>
            <p:ph type="sldNum" sz="quarter" idx="12"/>
          </p:nvPr>
        </p:nvSpPr>
        <p:spPr/>
        <p:txBody>
          <a:bodyPr/>
          <a:lstStyle>
            <a:lvl1pPr>
              <a:defRPr/>
            </a:lvl1pPr>
          </a:lstStyle>
          <a:p>
            <a:pPr>
              <a:defRPr/>
            </a:pPr>
            <a:fld id="{10E35F63-4DD2-4C60-8437-043A7DF207EA}" type="slidenum">
              <a:rPr lang="zh-CN" altLang="en-US"/>
              <a:pPr>
                <a:defRPr/>
              </a:pPr>
              <a:t>‹#›</a:t>
            </a:fld>
            <a:endParaRPr lang="en-US" altLang="zh-CN"/>
          </a:p>
        </p:txBody>
      </p:sp>
    </p:spTree>
    <p:extLst>
      <p:ext uri="{BB962C8B-B14F-4D97-AF65-F5344CB8AC3E}">
        <p14:creationId xmlns:p14="http://schemas.microsoft.com/office/powerpoint/2010/main" val="271260252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8AE3D54D-B40B-4557-A688-5B7AEA0326E2}" type="slidenum">
              <a:rPr lang="zh-CN" altLang="en-US"/>
              <a:pPr>
                <a:defRPr/>
              </a:pPr>
              <a:t>‹#›</a:t>
            </a:fld>
            <a:endParaRPr lang="en-US" altLang="zh-CN"/>
          </a:p>
        </p:txBody>
      </p:sp>
    </p:spTree>
    <p:extLst>
      <p:ext uri="{BB962C8B-B14F-4D97-AF65-F5344CB8AC3E}">
        <p14:creationId xmlns:p14="http://schemas.microsoft.com/office/powerpoint/2010/main" val="38826511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0B25F353-C711-41B9-A068-8B25301DD631}" type="slidenum">
              <a:rPr lang="zh-CN" altLang="en-US"/>
              <a:pPr>
                <a:defRPr/>
              </a:pPr>
              <a:t>‹#›</a:t>
            </a:fld>
            <a:endParaRPr lang="en-US" altLang="zh-CN"/>
          </a:p>
        </p:txBody>
      </p:sp>
    </p:spTree>
    <p:extLst>
      <p:ext uri="{BB962C8B-B14F-4D97-AF65-F5344CB8AC3E}">
        <p14:creationId xmlns:p14="http://schemas.microsoft.com/office/powerpoint/2010/main" val="23717086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2BB63FBE-6CEF-4AE7-BDE2-92A0D7D239D5}" type="slidenum">
              <a:rPr lang="zh-CN" altLang="en-US"/>
              <a:pPr>
                <a:defRPr/>
              </a:pPr>
              <a:t>‹#›</a:t>
            </a:fld>
            <a:endParaRPr lang="en-US" altLang="zh-CN"/>
          </a:p>
        </p:txBody>
      </p:sp>
    </p:spTree>
    <p:extLst>
      <p:ext uri="{BB962C8B-B14F-4D97-AF65-F5344CB8AC3E}">
        <p14:creationId xmlns:p14="http://schemas.microsoft.com/office/powerpoint/2010/main" val="234667741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8456A359-1049-40CE-9B56-A29D01E96AE5}" type="slidenum">
              <a:rPr lang="zh-CN" altLang="en-US"/>
              <a:pPr>
                <a:defRPr/>
              </a:pPr>
              <a:t>‹#›</a:t>
            </a:fld>
            <a:endParaRPr lang="en-US" altLang="zh-CN"/>
          </a:p>
        </p:txBody>
      </p:sp>
    </p:spTree>
    <p:extLst>
      <p:ext uri="{BB962C8B-B14F-4D97-AF65-F5344CB8AC3E}">
        <p14:creationId xmlns:p14="http://schemas.microsoft.com/office/powerpoint/2010/main" val="424722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127A7969-2D31-407C-8BF7-400A4E15DC57}" type="slidenum">
              <a:rPr lang="zh-CN" altLang="en-US"/>
              <a:pPr>
                <a:defRPr/>
              </a:pPr>
              <a:t>‹#›</a:t>
            </a:fld>
            <a:endParaRPr lang="en-US" altLang="zh-CN"/>
          </a:p>
        </p:txBody>
      </p:sp>
    </p:spTree>
    <p:extLst>
      <p:ext uri="{BB962C8B-B14F-4D97-AF65-F5344CB8AC3E}">
        <p14:creationId xmlns:p14="http://schemas.microsoft.com/office/powerpoint/2010/main" val="27674951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E69ADF23-5CEC-4052-A752-BE75EC5DDA75}" type="slidenum">
              <a:rPr lang="zh-CN" altLang="en-US"/>
              <a:pPr>
                <a:defRPr/>
              </a:pPr>
              <a:t>‹#›</a:t>
            </a:fld>
            <a:endParaRPr lang="en-US" altLang="zh-CN"/>
          </a:p>
        </p:txBody>
      </p:sp>
    </p:spTree>
    <p:extLst>
      <p:ext uri="{BB962C8B-B14F-4D97-AF65-F5344CB8AC3E}">
        <p14:creationId xmlns:p14="http://schemas.microsoft.com/office/powerpoint/2010/main" val="33653545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5228A9BE-D384-43FC-97F2-55AAC02F3C4D}" type="slidenum">
              <a:rPr lang="zh-CN" altLang="en-US"/>
              <a:pPr>
                <a:defRPr/>
              </a:pPr>
              <a:t>‹#›</a:t>
            </a:fld>
            <a:endParaRPr lang="en-US" altLang="zh-CN"/>
          </a:p>
        </p:txBody>
      </p:sp>
    </p:spTree>
    <p:extLst>
      <p:ext uri="{BB962C8B-B14F-4D97-AF65-F5344CB8AC3E}">
        <p14:creationId xmlns:p14="http://schemas.microsoft.com/office/powerpoint/2010/main" val="18487139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F6ED4F05-6664-4193-8301-61D133EF23AE}" type="slidenum">
              <a:rPr lang="zh-CN" altLang="en-US"/>
              <a:pPr>
                <a:defRPr/>
              </a:pPr>
              <a:t>‹#›</a:t>
            </a:fld>
            <a:endParaRPr lang="en-US" altLang="zh-CN"/>
          </a:p>
        </p:txBody>
      </p:sp>
    </p:spTree>
    <p:extLst>
      <p:ext uri="{BB962C8B-B14F-4D97-AF65-F5344CB8AC3E}">
        <p14:creationId xmlns:p14="http://schemas.microsoft.com/office/powerpoint/2010/main" val="31847267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5A607C02-087F-46D5-AD13-5CE0139B0EF8}" type="slidenum">
              <a:rPr lang="zh-CN" altLang="en-US"/>
              <a:pPr>
                <a:defRPr/>
              </a:pPr>
              <a:t>‹#›</a:t>
            </a:fld>
            <a:endParaRPr lang="en-US" altLang="zh-CN"/>
          </a:p>
        </p:txBody>
      </p:sp>
    </p:spTree>
    <p:extLst>
      <p:ext uri="{BB962C8B-B14F-4D97-AF65-F5344CB8AC3E}">
        <p14:creationId xmlns:p14="http://schemas.microsoft.com/office/powerpoint/2010/main" val="9526228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pPr>
              <a:defRPr/>
            </a:pPr>
            <a:endParaRPr lang="en-US" altLang="zh-CN"/>
          </a:p>
        </p:txBody>
      </p:sp>
      <p:sp>
        <p:nvSpPr>
          <p:cNvPr id="8" name="Footer Placeholder 2"/>
          <p:cNvSpPr>
            <a:spLocks noGrp="1"/>
          </p:cNvSpPr>
          <p:nvPr>
            <p:ph type="ftr" sz="quarter" idx="11"/>
          </p:nvPr>
        </p:nvSpPr>
        <p:spPr/>
        <p:txBody>
          <a:bodyPr/>
          <a:lstStyle>
            <a:lvl1pPr>
              <a:defRPr/>
            </a:lvl1pPr>
          </a:lstStyle>
          <a:p>
            <a:pPr>
              <a:defRPr/>
            </a:pPr>
            <a:endParaRPr lang="zh-CN" altLang="en-US"/>
          </a:p>
        </p:txBody>
      </p:sp>
      <p:sp>
        <p:nvSpPr>
          <p:cNvPr id="9" name="Slide Number Placeholder 3"/>
          <p:cNvSpPr>
            <a:spLocks noGrp="1"/>
          </p:cNvSpPr>
          <p:nvPr>
            <p:ph type="sldNum" sz="quarter" idx="12"/>
          </p:nvPr>
        </p:nvSpPr>
        <p:spPr/>
        <p:txBody>
          <a:bodyPr/>
          <a:lstStyle>
            <a:lvl1pPr>
              <a:defRPr/>
            </a:lvl1pPr>
          </a:lstStyle>
          <a:p>
            <a:pPr>
              <a:defRPr/>
            </a:pPr>
            <a:fld id="{C51176FE-0040-4FA8-BFB2-97CF50ED1727}" type="slidenum">
              <a:rPr lang="zh-CN" altLang="en-US"/>
              <a:pPr>
                <a:defRPr/>
              </a:pPr>
              <a:t>‹#›</a:t>
            </a:fld>
            <a:endParaRPr lang="en-US" altLang="zh-CN"/>
          </a:p>
        </p:txBody>
      </p:sp>
    </p:spTree>
    <p:extLst>
      <p:ext uri="{BB962C8B-B14F-4D97-AF65-F5344CB8AC3E}">
        <p14:creationId xmlns:p14="http://schemas.microsoft.com/office/powerpoint/2010/main" val="257926429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endParaRPr lang="en-US" altLang="zh-CN"/>
          </a:p>
        </p:txBody>
      </p:sp>
      <p:sp>
        <p:nvSpPr>
          <p:cNvPr id="4" name="Footer Placeholder 2"/>
          <p:cNvSpPr>
            <a:spLocks noGrp="1"/>
          </p:cNvSpPr>
          <p:nvPr>
            <p:ph type="ftr" sz="quarter" idx="11"/>
          </p:nvPr>
        </p:nvSpPr>
        <p:spPr/>
        <p:txBody>
          <a:bodyPr/>
          <a:lstStyle>
            <a:lvl1pPr>
              <a:defRPr/>
            </a:lvl1pPr>
          </a:lstStyle>
          <a:p>
            <a:pPr>
              <a:defRPr/>
            </a:pPr>
            <a:endParaRPr lang="zh-CN" altLang="en-US"/>
          </a:p>
        </p:txBody>
      </p:sp>
      <p:sp>
        <p:nvSpPr>
          <p:cNvPr id="5" name="Slide Number Placeholder 3"/>
          <p:cNvSpPr>
            <a:spLocks noGrp="1"/>
          </p:cNvSpPr>
          <p:nvPr>
            <p:ph type="sldNum" sz="quarter" idx="12"/>
          </p:nvPr>
        </p:nvSpPr>
        <p:spPr/>
        <p:txBody>
          <a:bodyPr/>
          <a:lstStyle>
            <a:lvl1pPr>
              <a:defRPr/>
            </a:lvl1pPr>
          </a:lstStyle>
          <a:p>
            <a:pPr>
              <a:defRPr/>
            </a:pPr>
            <a:fld id="{F893EB52-80F5-4236-8571-D8BD2EC44EF7}" type="slidenum">
              <a:rPr lang="zh-CN" altLang="en-US"/>
              <a:pPr>
                <a:defRPr/>
              </a:pPr>
              <a:t>‹#›</a:t>
            </a:fld>
            <a:endParaRPr lang="en-US" altLang="zh-CN"/>
          </a:p>
        </p:txBody>
      </p:sp>
    </p:spTree>
    <p:extLst>
      <p:ext uri="{BB962C8B-B14F-4D97-AF65-F5344CB8AC3E}">
        <p14:creationId xmlns:p14="http://schemas.microsoft.com/office/powerpoint/2010/main" val="17899522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pPr>
              <a:defRPr/>
            </a:pPr>
            <a:fld id="{3E86627A-2299-4586-B1A4-2D59DF552266}" type="slidenum">
              <a:rPr lang="zh-CN" altLang="en-US"/>
              <a:pPr>
                <a:defRPr/>
              </a:pPr>
              <a:t>‹#›</a:t>
            </a:fld>
            <a:endParaRPr lang="en-US" altLang="zh-CN"/>
          </a:p>
        </p:txBody>
      </p:sp>
    </p:spTree>
    <p:extLst>
      <p:ext uri="{BB962C8B-B14F-4D97-AF65-F5344CB8AC3E}">
        <p14:creationId xmlns:p14="http://schemas.microsoft.com/office/powerpoint/2010/main" val="40607562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AF5827D5-0CE6-4AA7-B989-F5DECD554C8B}" type="slidenum">
              <a:rPr lang="zh-CN" altLang="en-US"/>
              <a:pPr>
                <a:defRPr/>
              </a:pPr>
              <a:t>‹#›</a:t>
            </a:fld>
            <a:endParaRPr lang="en-US" altLang="zh-CN"/>
          </a:p>
        </p:txBody>
      </p:sp>
    </p:spTree>
    <p:extLst>
      <p:ext uri="{BB962C8B-B14F-4D97-AF65-F5344CB8AC3E}">
        <p14:creationId xmlns:p14="http://schemas.microsoft.com/office/powerpoint/2010/main" val="370753206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D59A40C6-8FFB-4F62-8B14-615F71910F8A}" type="slidenum">
              <a:rPr lang="zh-CN" altLang="en-US"/>
              <a:pPr>
                <a:defRPr/>
              </a:pPr>
              <a:t>‹#›</a:t>
            </a:fld>
            <a:endParaRPr lang="en-US" altLang="zh-CN"/>
          </a:p>
        </p:txBody>
      </p:sp>
    </p:spTree>
    <p:extLst>
      <p:ext uri="{BB962C8B-B14F-4D97-AF65-F5344CB8AC3E}">
        <p14:creationId xmlns:p14="http://schemas.microsoft.com/office/powerpoint/2010/main" val="5141887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8D71C34A-41E4-46E1-B68C-E87191956FE7}" type="slidenum">
              <a:rPr lang="zh-CN" altLang="en-US"/>
              <a:pPr>
                <a:defRPr/>
              </a:pPr>
              <a:t>‹#›</a:t>
            </a:fld>
            <a:endParaRPr lang="en-US" altLang="zh-CN"/>
          </a:p>
        </p:txBody>
      </p:sp>
    </p:spTree>
    <p:extLst>
      <p:ext uri="{BB962C8B-B14F-4D97-AF65-F5344CB8AC3E}">
        <p14:creationId xmlns:p14="http://schemas.microsoft.com/office/powerpoint/2010/main" val="862653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74142DD-4231-45BC-ACA6-11F9FCA602CA}" type="slidenum">
              <a:rPr lang="zh-CN" altLang="en-US"/>
              <a:pPr>
                <a:defRPr/>
              </a:pPr>
              <a:t>‹#›</a:t>
            </a:fld>
            <a:endParaRPr lang="en-US" altLang="zh-CN"/>
          </a:p>
        </p:txBody>
      </p:sp>
    </p:spTree>
    <p:extLst>
      <p:ext uri="{BB962C8B-B14F-4D97-AF65-F5344CB8AC3E}">
        <p14:creationId xmlns:p14="http://schemas.microsoft.com/office/powerpoint/2010/main" val="1953805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FEE6DECB-218A-48FF-9CC3-6FABF855FF4D}" type="slidenum">
              <a:rPr lang="zh-CN" altLang="en-US"/>
              <a:pPr>
                <a:defRPr/>
              </a:pPr>
              <a:t>‹#›</a:t>
            </a:fld>
            <a:endParaRPr lang="en-US" altLang="zh-CN"/>
          </a:p>
        </p:txBody>
      </p:sp>
    </p:spTree>
    <p:extLst>
      <p:ext uri="{BB962C8B-B14F-4D97-AF65-F5344CB8AC3E}">
        <p14:creationId xmlns:p14="http://schemas.microsoft.com/office/powerpoint/2010/main" val="11119589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CA97B76F-F3F8-45FC-8E78-806CFF972104}" type="slidenum">
              <a:rPr lang="zh-CN" altLang="en-US"/>
              <a:pPr>
                <a:defRPr/>
              </a:pPr>
              <a:t>‹#›</a:t>
            </a:fld>
            <a:endParaRPr lang="en-US" altLang="zh-CN"/>
          </a:p>
        </p:txBody>
      </p:sp>
    </p:spTree>
    <p:extLst>
      <p:ext uri="{BB962C8B-B14F-4D97-AF65-F5344CB8AC3E}">
        <p14:creationId xmlns:p14="http://schemas.microsoft.com/office/powerpoint/2010/main" val="20930653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6D196328-2024-45E5-B657-7EAC92B01CDD}" type="slidenum">
              <a:rPr lang="zh-CN" altLang="en-US"/>
              <a:pPr>
                <a:defRPr/>
              </a:pPr>
              <a:t>‹#›</a:t>
            </a:fld>
            <a:endParaRPr lang="en-US" altLang="zh-CN"/>
          </a:p>
        </p:txBody>
      </p:sp>
    </p:spTree>
    <p:extLst>
      <p:ext uri="{BB962C8B-B14F-4D97-AF65-F5344CB8AC3E}">
        <p14:creationId xmlns:p14="http://schemas.microsoft.com/office/powerpoint/2010/main" val="9593775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687F4A1E-9A39-457F-8D4D-F91988791B13}" type="slidenum">
              <a:rPr lang="zh-CN" altLang="en-US"/>
              <a:pPr>
                <a:defRPr/>
              </a:pPr>
              <a:t>‹#›</a:t>
            </a:fld>
            <a:endParaRPr lang="en-US" altLang="zh-CN"/>
          </a:p>
        </p:txBody>
      </p:sp>
    </p:spTree>
    <p:extLst>
      <p:ext uri="{BB962C8B-B14F-4D97-AF65-F5344CB8AC3E}">
        <p14:creationId xmlns:p14="http://schemas.microsoft.com/office/powerpoint/2010/main" val="216266672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24D72C56-F86E-427E-955C-4DA33CC7C364}" type="slidenum">
              <a:rPr lang="zh-CN" altLang="en-US"/>
              <a:pPr>
                <a:defRPr/>
              </a:pPr>
              <a:t>‹#›</a:t>
            </a:fld>
            <a:endParaRPr lang="en-US" altLang="zh-CN"/>
          </a:p>
        </p:txBody>
      </p:sp>
    </p:spTree>
    <p:extLst>
      <p:ext uri="{BB962C8B-B14F-4D97-AF65-F5344CB8AC3E}">
        <p14:creationId xmlns:p14="http://schemas.microsoft.com/office/powerpoint/2010/main" val="65329522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F98FF70C-02DC-4E03-8235-9B39817EE890}" type="slidenum">
              <a:rPr lang="zh-CN" altLang="en-US"/>
              <a:pPr>
                <a:defRPr/>
              </a:pPr>
              <a:t>‹#›</a:t>
            </a:fld>
            <a:endParaRPr lang="en-US" altLang="zh-CN"/>
          </a:p>
        </p:txBody>
      </p:sp>
    </p:spTree>
    <p:extLst>
      <p:ext uri="{BB962C8B-B14F-4D97-AF65-F5344CB8AC3E}">
        <p14:creationId xmlns:p14="http://schemas.microsoft.com/office/powerpoint/2010/main" val="20041420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0D6E4798-F839-4C52-B72E-4B65171731BE}" type="slidenum">
              <a:rPr lang="zh-CN" altLang="en-US"/>
              <a:pPr>
                <a:defRPr/>
              </a:pPr>
              <a:t>‹#›</a:t>
            </a:fld>
            <a:endParaRPr lang="en-US" altLang="zh-CN"/>
          </a:p>
        </p:txBody>
      </p:sp>
    </p:spTree>
    <p:extLst>
      <p:ext uri="{BB962C8B-B14F-4D97-AF65-F5344CB8AC3E}">
        <p14:creationId xmlns:p14="http://schemas.microsoft.com/office/powerpoint/2010/main" val="29728027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FDD96BE9-C7C4-45A5-9C47-FD83C8629F49}" type="slidenum">
              <a:rPr lang="zh-CN" altLang="en-US"/>
              <a:pPr>
                <a:defRPr/>
              </a:pPr>
              <a:t>‹#›</a:t>
            </a:fld>
            <a:endParaRPr lang="en-US" altLang="zh-CN"/>
          </a:p>
        </p:txBody>
      </p:sp>
    </p:spTree>
    <p:extLst>
      <p:ext uri="{BB962C8B-B14F-4D97-AF65-F5344CB8AC3E}">
        <p14:creationId xmlns:p14="http://schemas.microsoft.com/office/powerpoint/2010/main" val="4042162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7EA5839B-435B-479C-8FF8-F4908930D455}" type="slidenum">
              <a:rPr lang="zh-CN" altLang="en-US"/>
              <a:pPr>
                <a:defRPr/>
              </a:pPr>
              <a:t>‹#›</a:t>
            </a:fld>
            <a:endParaRPr lang="en-US" altLang="zh-CN"/>
          </a:p>
        </p:txBody>
      </p:sp>
    </p:spTree>
    <p:extLst>
      <p:ext uri="{BB962C8B-B14F-4D97-AF65-F5344CB8AC3E}">
        <p14:creationId xmlns:p14="http://schemas.microsoft.com/office/powerpoint/2010/main" val="310526159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71626365-51CA-4179-B783-AB3DB62E4C7F}" type="slidenum">
              <a:rPr lang="zh-CN" altLang="en-US"/>
              <a:pPr>
                <a:defRPr/>
              </a:pPr>
              <a:t>‹#›</a:t>
            </a:fld>
            <a:endParaRPr lang="en-US" altLang="zh-CN"/>
          </a:p>
        </p:txBody>
      </p:sp>
    </p:spTree>
    <p:extLst>
      <p:ext uri="{BB962C8B-B14F-4D97-AF65-F5344CB8AC3E}">
        <p14:creationId xmlns:p14="http://schemas.microsoft.com/office/powerpoint/2010/main" val="3941189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4F6B1B57-FE8B-4EA1-AA88-1AC524083F7B}" type="slidenum">
              <a:rPr lang="zh-CN" altLang="en-US"/>
              <a:pPr>
                <a:defRPr/>
              </a:pPr>
              <a:t>‹#›</a:t>
            </a:fld>
            <a:endParaRPr lang="en-US" altLang="zh-CN"/>
          </a:p>
        </p:txBody>
      </p:sp>
    </p:spTree>
    <p:extLst>
      <p:ext uri="{BB962C8B-B14F-4D97-AF65-F5344CB8AC3E}">
        <p14:creationId xmlns:p14="http://schemas.microsoft.com/office/powerpoint/2010/main" val="9499930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4F40346D-3479-455E-AAD7-FACE3CD6311A}" type="slidenum">
              <a:rPr lang="zh-CN" altLang="en-US"/>
              <a:pPr>
                <a:defRPr/>
              </a:pPr>
              <a:t>‹#›</a:t>
            </a:fld>
            <a:endParaRPr lang="en-US" altLang="zh-CN"/>
          </a:p>
        </p:txBody>
      </p:sp>
    </p:spTree>
    <p:extLst>
      <p:ext uri="{BB962C8B-B14F-4D97-AF65-F5344CB8AC3E}">
        <p14:creationId xmlns:p14="http://schemas.microsoft.com/office/powerpoint/2010/main" val="76829783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F817CB82-20C4-49A3-A1CB-B5C7E083223C}" type="slidenum">
              <a:rPr lang="zh-CN" altLang="en-US"/>
              <a:pPr>
                <a:defRPr/>
              </a:pPr>
              <a:t>‹#›</a:t>
            </a:fld>
            <a:endParaRPr lang="en-US" altLang="zh-CN"/>
          </a:p>
        </p:txBody>
      </p:sp>
    </p:spTree>
    <p:extLst>
      <p:ext uri="{BB962C8B-B14F-4D97-AF65-F5344CB8AC3E}">
        <p14:creationId xmlns:p14="http://schemas.microsoft.com/office/powerpoint/2010/main" val="5395221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409C977A-B1C5-4033-A9BB-D33008A15AA9}" type="slidenum">
              <a:rPr lang="zh-CN" altLang="en-US"/>
              <a:pPr>
                <a:defRPr/>
              </a:pPr>
              <a:t>‹#›</a:t>
            </a:fld>
            <a:endParaRPr lang="en-US" altLang="zh-CN"/>
          </a:p>
        </p:txBody>
      </p:sp>
    </p:spTree>
    <p:extLst>
      <p:ext uri="{BB962C8B-B14F-4D97-AF65-F5344CB8AC3E}">
        <p14:creationId xmlns:p14="http://schemas.microsoft.com/office/powerpoint/2010/main" val="25353055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41DB5DC2-D8C4-4BDA-AD8F-4C98E920F3F8}" type="slidenum">
              <a:rPr lang="zh-CN" altLang="en-US"/>
              <a:pPr>
                <a:defRPr/>
              </a:pPr>
              <a:t>‹#›</a:t>
            </a:fld>
            <a:endParaRPr lang="en-US" altLang="zh-CN"/>
          </a:p>
        </p:txBody>
      </p:sp>
    </p:spTree>
    <p:extLst>
      <p:ext uri="{BB962C8B-B14F-4D97-AF65-F5344CB8AC3E}">
        <p14:creationId xmlns:p14="http://schemas.microsoft.com/office/powerpoint/2010/main" val="210605459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896BAD41-A12E-4AA9-BECA-B471953345E2}" type="slidenum">
              <a:rPr lang="zh-CN" altLang="en-US"/>
              <a:pPr>
                <a:defRPr/>
              </a:pPr>
              <a:t>‹#›</a:t>
            </a:fld>
            <a:endParaRPr lang="en-US" altLang="zh-CN"/>
          </a:p>
        </p:txBody>
      </p:sp>
    </p:spTree>
    <p:extLst>
      <p:ext uri="{BB962C8B-B14F-4D97-AF65-F5344CB8AC3E}">
        <p14:creationId xmlns:p14="http://schemas.microsoft.com/office/powerpoint/2010/main" val="7296358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00791579-2E2F-4CF7-B597-8DE2173BDDC5}" type="slidenum">
              <a:rPr lang="zh-CN" altLang="en-US"/>
              <a:pPr>
                <a:defRPr/>
              </a:pPr>
              <a:t>‹#›</a:t>
            </a:fld>
            <a:endParaRPr lang="en-US" altLang="zh-CN"/>
          </a:p>
        </p:txBody>
      </p:sp>
    </p:spTree>
    <p:extLst>
      <p:ext uri="{BB962C8B-B14F-4D97-AF65-F5344CB8AC3E}">
        <p14:creationId xmlns:p14="http://schemas.microsoft.com/office/powerpoint/2010/main" val="40953120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24D366A4-DA7F-47AF-A4E7-47F1D4B5C2F0}" type="slidenum">
              <a:rPr lang="zh-CN" altLang="en-US"/>
              <a:pPr>
                <a:defRPr/>
              </a:pPr>
              <a:t>‹#›</a:t>
            </a:fld>
            <a:endParaRPr lang="en-US" altLang="zh-CN"/>
          </a:p>
        </p:txBody>
      </p:sp>
    </p:spTree>
    <p:extLst>
      <p:ext uri="{BB962C8B-B14F-4D97-AF65-F5344CB8AC3E}">
        <p14:creationId xmlns:p14="http://schemas.microsoft.com/office/powerpoint/2010/main" val="9677635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8F45F112-F020-4C11-BE86-E361DB0F8AB3}" type="slidenum">
              <a:rPr lang="zh-CN" altLang="en-US"/>
              <a:pPr>
                <a:defRPr/>
              </a:pPr>
              <a:t>‹#›</a:t>
            </a:fld>
            <a:endParaRPr lang="en-US" altLang="zh-CN"/>
          </a:p>
        </p:txBody>
      </p:sp>
    </p:spTree>
    <p:extLst>
      <p:ext uri="{BB962C8B-B14F-4D97-AF65-F5344CB8AC3E}">
        <p14:creationId xmlns:p14="http://schemas.microsoft.com/office/powerpoint/2010/main" val="363806154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EAAFB0A6-7936-4F0F-8745-F2B365509025}" type="slidenum">
              <a:rPr lang="zh-CN" altLang="en-US"/>
              <a:pPr>
                <a:defRPr/>
              </a:pPr>
              <a:t>‹#›</a:t>
            </a:fld>
            <a:endParaRPr lang="en-US" altLang="zh-CN"/>
          </a:p>
        </p:txBody>
      </p:sp>
    </p:spTree>
    <p:extLst>
      <p:ext uri="{BB962C8B-B14F-4D97-AF65-F5344CB8AC3E}">
        <p14:creationId xmlns:p14="http://schemas.microsoft.com/office/powerpoint/2010/main" val="241315415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C0BF95B0-F0F1-42C8-A6F6-9745F797697C}" type="slidenum">
              <a:rPr lang="zh-CN" altLang="en-US"/>
              <a:pPr>
                <a:defRPr/>
              </a:pPr>
              <a:t>‹#›</a:t>
            </a:fld>
            <a:endParaRPr lang="en-US" altLang="zh-CN"/>
          </a:p>
        </p:txBody>
      </p:sp>
    </p:spTree>
    <p:extLst>
      <p:ext uri="{BB962C8B-B14F-4D97-AF65-F5344CB8AC3E}">
        <p14:creationId xmlns:p14="http://schemas.microsoft.com/office/powerpoint/2010/main" val="4114038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F96506C-1DBB-4B80-B823-3DC8805851E3}" type="slidenum">
              <a:rPr lang="zh-CN" altLang="en-US"/>
              <a:pPr>
                <a:defRPr/>
              </a:pPr>
              <a:t>‹#›</a:t>
            </a:fld>
            <a:endParaRPr lang="en-US" altLang="zh-CN"/>
          </a:p>
        </p:txBody>
      </p:sp>
    </p:spTree>
    <p:extLst>
      <p:ext uri="{BB962C8B-B14F-4D97-AF65-F5344CB8AC3E}">
        <p14:creationId xmlns:p14="http://schemas.microsoft.com/office/powerpoint/2010/main" val="12761070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23D95481-7F3E-4B5F-A74A-A8DCD8E5BBCA}" type="slidenum">
              <a:rPr lang="zh-CN" altLang="en-US"/>
              <a:pPr>
                <a:defRPr/>
              </a:pPr>
              <a:t>‹#›</a:t>
            </a:fld>
            <a:endParaRPr lang="en-US" altLang="zh-CN"/>
          </a:p>
        </p:txBody>
      </p:sp>
    </p:spTree>
    <p:extLst>
      <p:ext uri="{BB962C8B-B14F-4D97-AF65-F5344CB8AC3E}">
        <p14:creationId xmlns:p14="http://schemas.microsoft.com/office/powerpoint/2010/main" val="42362723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A1B8F01B-2377-47EB-89DD-EC34C0D248E1}" type="slidenum">
              <a:rPr lang="zh-CN" altLang="en-US"/>
              <a:pPr>
                <a:defRPr/>
              </a:pPr>
              <a:t>‹#›</a:t>
            </a:fld>
            <a:endParaRPr lang="en-US" altLang="zh-CN"/>
          </a:p>
        </p:txBody>
      </p:sp>
    </p:spTree>
    <p:extLst>
      <p:ext uri="{BB962C8B-B14F-4D97-AF65-F5344CB8AC3E}">
        <p14:creationId xmlns:p14="http://schemas.microsoft.com/office/powerpoint/2010/main" val="178321477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71EB48AC-C665-4518-B396-F90298469B1E}" type="slidenum">
              <a:rPr lang="zh-CN" altLang="en-US"/>
              <a:pPr>
                <a:defRPr/>
              </a:pPr>
              <a:t>‹#›</a:t>
            </a:fld>
            <a:endParaRPr lang="en-US" altLang="zh-CN"/>
          </a:p>
        </p:txBody>
      </p:sp>
    </p:spTree>
    <p:extLst>
      <p:ext uri="{BB962C8B-B14F-4D97-AF65-F5344CB8AC3E}">
        <p14:creationId xmlns:p14="http://schemas.microsoft.com/office/powerpoint/2010/main" val="6555670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84642D8-21EC-4547-BEF4-436886AE44FB}" type="slidenum">
              <a:rPr lang="zh-CN" altLang="en-US"/>
              <a:pPr>
                <a:defRPr/>
              </a:pPr>
              <a:t>‹#›</a:t>
            </a:fld>
            <a:endParaRPr lang="en-US" altLang="zh-CN"/>
          </a:p>
        </p:txBody>
      </p:sp>
    </p:spTree>
    <p:extLst>
      <p:ext uri="{BB962C8B-B14F-4D97-AF65-F5344CB8AC3E}">
        <p14:creationId xmlns:p14="http://schemas.microsoft.com/office/powerpoint/2010/main" val="309782188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0EC1FD9-48D0-4B87-910E-96BF102AD49C}" type="slidenum">
              <a:rPr lang="zh-CN" altLang="en-US"/>
              <a:pPr>
                <a:defRPr/>
              </a:pPr>
              <a:t>‹#›</a:t>
            </a:fld>
            <a:endParaRPr lang="en-US" altLang="zh-CN"/>
          </a:p>
        </p:txBody>
      </p:sp>
    </p:spTree>
    <p:extLst>
      <p:ext uri="{BB962C8B-B14F-4D97-AF65-F5344CB8AC3E}">
        <p14:creationId xmlns:p14="http://schemas.microsoft.com/office/powerpoint/2010/main" val="36674663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6EA5506-74C6-4CF9-A105-B1847082E3B9}" type="slidenum">
              <a:rPr lang="zh-CN" altLang="en-US"/>
              <a:pPr>
                <a:defRPr/>
              </a:pPr>
              <a:t>‹#›</a:t>
            </a:fld>
            <a:endParaRPr lang="en-US" altLang="zh-CN"/>
          </a:p>
        </p:txBody>
      </p:sp>
    </p:spTree>
    <p:extLst>
      <p:ext uri="{BB962C8B-B14F-4D97-AF65-F5344CB8AC3E}">
        <p14:creationId xmlns:p14="http://schemas.microsoft.com/office/powerpoint/2010/main" val="5218566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1ECC94A-3F84-404C-B850-7DB8E2B23302}" type="slidenum">
              <a:rPr lang="zh-CN" altLang="en-US"/>
              <a:pPr>
                <a:defRPr/>
              </a:pPr>
              <a:t>‹#›</a:t>
            </a:fld>
            <a:endParaRPr lang="en-US" altLang="zh-CN"/>
          </a:p>
        </p:txBody>
      </p:sp>
    </p:spTree>
    <p:extLst>
      <p:ext uri="{BB962C8B-B14F-4D97-AF65-F5344CB8AC3E}">
        <p14:creationId xmlns:p14="http://schemas.microsoft.com/office/powerpoint/2010/main" val="140019332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18A247F2-BE93-460F-AE51-CF9F17EF772E}" type="slidenum">
              <a:rPr lang="zh-CN" altLang="en-US"/>
              <a:pPr>
                <a:defRPr/>
              </a:pPr>
              <a:t>‹#›</a:t>
            </a:fld>
            <a:endParaRPr lang="en-US" altLang="zh-CN"/>
          </a:p>
        </p:txBody>
      </p:sp>
    </p:spTree>
    <p:extLst>
      <p:ext uri="{BB962C8B-B14F-4D97-AF65-F5344CB8AC3E}">
        <p14:creationId xmlns:p14="http://schemas.microsoft.com/office/powerpoint/2010/main" val="99070001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3BAF336D-3DC7-4C83-B254-C7103AD9E830}" type="slidenum">
              <a:rPr lang="zh-CN" altLang="en-US"/>
              <a:pPr>
                <a:defRPr/>
              </a:pPr>
              <a:t>‹#›</a:t>
            </a:fld>
            <a:endParaRPr lang="en-US" altLang="zh-CN"/>
          </a:p>
        </p:txBody>
      </p:sp>
    </p:spTree>
    <p:extLst>
      <p:ext uri="{BB962C8B-B14F-4D97-AF65-F5344CB8AC3E}">
        <p14:creationId xmlns:p14="http://schemas.microsoft.com/office/powerpoint/2010/main" val="22888408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08F73254-F2AC-4F12-B9EA-2407D3A70298}" type="slidenum">
              <a:rPr lang="zh-CN" altLang="en-US"/>
              <a:pPr>
                <a:defRPr/>
              </a:pPr>
              <a:t>‹#›</a:t>
            </a:fld>
            <a:endParaRPr lang="en-US" altLang="zh-CN"/>
          </a:p>
        </p:txBody>
      </p:sp>
    </p:spTree>
    <p:extLst>
      <p:ext uri="{BB962C8B-B14F-4D97-AF65-F5344CB8AC3E}">
        <p14:creationId xmlns:p14="http://schemas.microsoft.com/office/powerpoint/2010/main" val="2897049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2919219-C70B-41BE-A640-1F610B17018D}" type="slidenum">
              <a:rPr lang="zh-CN" altLang="en-US"/>
              <a:pPr>
                <a:defRPr/>
              </a:pPr>
              <a:t>‹#›</a:t>
            </a:fld>
            <a:endParaRPr lang="en-US" altLang="zh-CN"/>
          </a:p>
        </p:txBody>
      </p:sp>
    </p:spTree>
    <p:extLst>
      <p:ext uri="{BB962C8B-B14F-4D97-AF65-F5344CB8AC3E}">
        <p14:creationId xmlns:p14="http://schemas.microsoft.com/office/powerpoint/2010/main" val="218435693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2211211A-6B47-464A-B168-79021045767F}" type="slidenum">
              <a:rPr lang="zh-CN" altLang="en-US"/>
              <a:pPr>
                <a:defRPr/>
              </a:pPr>
              <a:t>‹#›</a:t>
            </a:fld>
            <a:endParaRPr lang="en-US" altLang="zh-CN"/>
          </a:p>
        </p:txBody>
      </p:sp>
    </p:spTree>
    <p:extLst>
      <p:ext uri="{BB962C8B-B14F-4D97-AF65-F5344CB8AC3E}">
        <p14:creationId xmlns:p14="http://schemas.microsoft.com/office/powerpoint/2010/main" val="9120971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3483524-23B7-4336-8446-19BEC1231FFA}" type="slidenum">
              <a:rPr lang="zh-CN" altLang="en-US"/>
              <a:pPr>
                <a:defRPr/>
              </a:pPr>
              <a:t>‹#›</a:t>
            </a:fld>
            <a:endParaRPr lang="en-US" altLang="zh-CN"/>
          </a:p>
        </p:txBody>
      </p:sp>
    </p:spTree>
    <p:extLst>
      <p:ext uri="{BB962C8B-B14F-4D97-AF65-F5344CB8AC3E}">
        <p14:creationId xmlns:p14="http://schemas.microsoft.com/office/powerpoint/2010/main" val="13073309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5BA41F7-E360-46C8-BE8D-3F3C21F2BE13}" type="slidenum">
              <a:rPr lang="zh-CN" altLang="en-US"/>
              <a:pPr>
                <a:defRPr/>
              </a:pPr>
              <a:t>‹#›</a:t>
            </a:fld>
            <a:endParaRPr lang="en-US" altLang="zh-CN"/>
          </a:p>
        </p:txBody>
      </p:sp>
    </p:spTree>
    <p:extLst>
      <p:ext uri="{BB962C8B-B14F-4D97-AF65-F5344CB8AC3E}">
        <p14:creationId xmlns:p14="http://schemas.microsoft.com/office/powerpoint/2010/main" val="32035176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9E0BDD8-3CBE-4539-85A7-2AA588AAEFF0}" type="slidenum">
              <a:rPr lang="zh-CN" altLang="en-US"/>
              <a:pPr>
                <a:defRPr/>
              </a:pPr>
              <a:t>‹#›</a:t>
            </a:fld>
            <a:endParaRPr lang="en-US" altLang="zh-CN"/>
          </a:p>
        </p:txBody>
      </p:sp>
    </p:spTree>
    <p:extLst>
      <p:ext uri="{BB962C8B-B14F-4D97-AF65-F5344CB8AC3E}">
        <p14:creationId xmlns:p14="http://schemas.microsoft.com/office/powerpoint/2010/main" val="7933399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CADCE47-84EA-4394-B31A-E67BD1592AD6}" type="slidenum">
              <a:rPr lang="zh-CN" altLang="en-US"/>
              <a:pPr>
                <a:defRPr/>
              </a:pPr>
              <a:t>‹#›</a:t>
            </a:fld>
            <a:endParaRPr lang="en-US" altLang="zh-CN"/>
          </a:p>
        </p:txBody>
      </p:sp>
    </p:spTree>
    <p:extLst>
      <p:ext uri="{BB962C8B-B14F-4D97-AF65-F5344CB8AC3E}">
        <p14:creationId xmlns:p14="http://schemas.microsoft.com/office/powerpoint/2010/main" val="10241990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6C5FDC1-43BD-4D5E-B0FA-DE6CA0C4FEB7}" type="slidenum">
              <a:rPr lang="zh-CN" altLang="en-US"/>
              <a:pPr>
                <a:defRPr/>
              </a:pPr>
              <a:t>‹#›</a:t>
            </a:fld>
            <a:endParaRPr lang="en-US" altLang="zh-CN"/>
          </a:p>
        </p:txBody>
      </p:sp>
    </p:spTree>
    <p:extLst>
      <p:ext uri="{BB962C8B-B14F-4D97-AF65-F5344CB8AC3E}">
        <p14:creationId xmlns:p14="http://schemas.microsoft.com/office/powerpoint/2010/main" val="164339378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8ABB3FD-8AB6-4B00-8E1D-E99CAE677091}" type="slidenum">
              <a:rPr lang="zh-CN" altLang="en-US"/>
              <a:pPr>
                <a:defRPr/>
              </a:pPr>
              <a:t>‹#›</a:t>
            </a:fld>
            <a:endParaRPr lang="en-US" altLang="zh-CN"/>
          </a:p>
        </p:txBody>
      </p:sp>
    </p:spTree>
    <p:extLst>
      <p:ext uri="{BB962C8B-B14F-4D97-AF65-F5344CB8AC3E}">
        <p14:creationId xmlns:p14="http://schemas.microsoft.com/office/powerpoint/2010/main" val="275981858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36B3A69-1453-45F0-A3F8-7972C9498F35}" type="slidenum">
              <a:rPr lang="zh-CN" altLang="en-US"/>
              <a:pPr>
                <a:defRPr/>
              </a:pPr>
              <a:t>‹#›</a:t>
            </a:fld>
            <a:endParaRPr lang="en-US" altLang="zh-CN"/>
          </a:p>
        </p:txBody>
      </p:sp>
    </p:spTree>
    <p:extLst>
      <p:ext uri="{BB962C8B-B14F-4D97-AF65-F5344CB8AC3E}">
        <p14:creationId xmlns:p14="http://schemas.microsoft.com/office/powerpoint/2010/main" val="21718566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BA26EF0E-5E5D-4F46-ADF7-67C536CEC164}" type="slidenum">
              <a:rPr lang="zh-CN" altLang="en-US"/>
              <a:pPr>
                <a:defRPr/>
              </a:pPr>
              <a:t>‹#›</a:t>
            </a:fld>
            <a:endParaRPr lang="en-US" altLang="zh-CN"/>
          </a:p>
        </p:txBody>
      </p:sp>
    </p:spTree>
    <p:extLst>
      <p:ext uri="{BB962C8B-B14F-4D97-AF65-F5344CB8AC3E}">
        <p14:creationId xmlns:p14="http://schemas.microsoft.com/office/powerpoint/2010/main" val="108081003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269DC273-36E6-4F06-835F-88627BE2E227}" type="slidenum">
              <a:rPr lang="zh-CN" altLang="en-US"/>
              <a:pPr>
                <a:defRPr/>
              </a:pPr>
              <a:t>‹#›</a:t>
            </a:fld>
            <a:endParaRPr lang="en-US" altLang="zh-CN"/>
          </a:p>
        </p:txBody>
      </p:sp>
    </p:spTree>
    <p:extLst>
      <p:ext uri="{BB962C8B-B14F-4D97-AF65-F5344CB8AC3E}">
        <p14:creationId xmlns:p14="http://schemas.microsoft.com/office/powerpoint/2010/main" val="1481984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CB2288E0-4CFF-43DE-B4CD-B06273640C77}" type="slidenum">
              <a:rPr lang="zh-CN" altLang="en-US"/>
              <a:pPr>
                <a:defRPr/>
              </a:pPr>
              <a:t>‹#›</a:t>
            </a:fld>
            <a:endParaRPr lang="en-US" altLang="zh-CN"/>
          </a:p>
        </p:txBody>
      </p:sp>
    </p:spTree>
    <p:extLst>
      <p:ext uri="{BB962C8B-B14F-4D97-AF65-F5344CB8AC3E}">
        <p14:creationId xmlns:p14="http://schemas.microsoft.com/office/powerpoint/2010/main" val="145471591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E0DB859C-BF96-4801-B461-0F0866AC8702}" type="slidenum">
              <a:rPr lang="zh-CN" altLang="en-US"/>
              <a:pPr>
                <a:defRPr/>
              </a:pPr>
              <a:t>‹#›</a:t>
            </a:fld>
            <a:endParaRPr lang="en-US" altLang="zh-CN"/>
          </a:p>
        </p:txBody>
      </p:sp>
    </p:spTree>
    <p:extLst>
      <p:ext uri="{BB962C8B-B14F-4D97-AF65-F5344CB8AC3E}">
        <p14:creationId xmlns:p14="http://schemas.microsoft.com/office/powerpoint/2010/main" val="184120626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D841B09-9C24-4014-9ED4-381BA9DC7C2E}" type="slidenum">
              <a:rPr lang="zh-CN" altLang="en-US"/>
              <a:pPr>
                <a:defRPr/>
              </a:pPr>
              <a:t>‹#›</a:t>
            </a:fld>
            <a:endParaRPr lang="en-US" altLang="zh-CN"/>
          </a:p>
        </p:txBody>
      </p:sp>
    </p:spTree>
    <p:extLst>
      <p:ext uri="{BB962C8B-B14F-4D97-AF65-F5344CB8AC3E}">
        <p14:creationId xmlns:p14="http://schemas.microsoft.com/office/powerpoint/2010/main" val="21626042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6571A5C-71CF-4EFF-A4D2-75916691D7B8}" type="slidenum">
              <a:rPr lang="zh-CN" altLang="en-US"/>
              <a:pPr>
                <a:defRPr/>
              </a:pPr>
              <a:t>‹#›</a:t>
            </a:fld>
            <a:endParaRPr lang="en-US" altLang="zh-CN"/>
          </a:p>
        </p:txBody>
      </p:sp>
    </p:spTree>
    <p:extLst>
      <p:ext uri="{BB962C8B-B14F-4D97-AF65-F5344CB8AC3E}">
        <p14:creationId xmlns:p14="http://schemas.microsoft.com/office/powerpoint/2010/main" val="13411926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27EAB5D-8C08-41A0-8222-8CAD635CF5A2}" type="slidenum">
              <a:rPr lang="zh-CN" altLang="en-US"/>
              <a:pPr>
                <a:defRPr/>
              </a:pPr>
              <a:t>‹#›</a:t>
            </a:fld>
            <a:endParaRPr lang="en-US" altLang="zh-CN"/>
          </a:p>
        </p:txBody>
      </p:sp>
    </p:spTree>
    <p:extLst>
      <p:ext uri="{BB962C8B-B14F-4D97-AF65-F5344CB8AC3E}">
        <p14:creationId xmlns:p14="http://schemas.microsoft.com/office/powerpoint/2010/main" val="26833858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234B4E9-9C5A-43E2-81B7-E83297EA168A}" type="slidenum">
              <a:rPr lang="zh-CN" altLang="en-US"/>
              <a:pPr>
                <a:defRPr/>
              </a:pPr>
              <a:t>‹#›</a:t>
            </a:fld>
            <a:endParaRPr lang="en-US" altLang="zh-CN"/>
          </a:p>
        </p:txBody>
      </p:sp>
    </p:spTree>
    <p:extLst>
      <p:ext uri="{BB962C8B-B14F-4D97-AF65-F5344CB8AC3E}">
        <p14:creationId xmlns:p14="http://schemas.microsoft.com/office/powerpoint/2010/main" val="94194180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A702C4D5-A7D1-4EAE-A2C1-114751761074}" type="slidenum">
              <a:rPr lang="zh-CN" altLang="en-US"/>
              <a:pPr>
                <a:defRPr/>
              </a:pPr>
              <a:t>‹#›</a:t>
            </a:fld>
            <a:endParaRPr lang="en-US" altLang="zh-CN"/>
          </a:p>
        </p:txBody>
      </p:sp>
    </p:spTree>
    <p:extLst>
      <p:ext uri="{BB962C8B-B14F-4D97-AF65-F5344CB8AC3E}">
        <p14:creationId xmlns:p14="http://schemas.microsoft.com/office/powerpoint/2010/main" val="26361380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EA7A15C-C84A-428D-9072-F1AB6A2F8C2F}" type="slidenum">
              <a:rPr lang="zh-CN" altLang="en-US"/>
              <a:pPr>
                <a:defRPr/>
              </a:pPr>
              <a:t>‹#›</a:t>
            </a:fld>
            <a:endParaRPr lang="en-US" altLang="zh-CN"/>
          </a:p>
        </p:txBody>
      </p:sp>
    </p:spTree>
    <p:extLst>
      <p:ext uri="{BB962C8B-B14F-4D97-AF65-F5344CB8AC3E}">
        <p14:creationId xmlns:p14="http://schemas.microsoft.com/office/powerpoint/2010/main" val="62978551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A0AD4F8-D8DD-44B6-B333-495D91A19895}" type="slidenum">
              <a:rPr lang="zh-CN" altLang="en-US"/>
              <a:pPr>
                <a:defRPr/>
              </a:pPr>
              <a:t>‹#›</a:t>
            </a:fld>
            <a:endParaRPr lang="en-US" altLang="zh-CN"/>
          </a:p>
        </p:txBody>
      </p:sp>
    </p:spTree>
    <p:extLst>
      <p:ext uri="{BB962C8B-B14F-4D97-AF65-F5344CB8AC3E}">
        <p14:creationId xmlns:p14="http://schemas.microsoft.com/office/powerpoint/2010/main" val="42167090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A319CF08-D345-4004-9ADF-2A2BCAE0EE2D}" type="slidenum">
              <a:rPr lang="zh-CN" altLang="en-US"/>
              <a:pPr>
                <a:defRPr/>
              </a:pPr>
              <a:t>‹#›</a:t>
            </a:fld>
            <a:endParaRPr lang="en-US" altLang="zh-CN"/>
          </a:p>
        </p:txBody>
      </p:sp>
    </p:spTree>
    <p:extLst>
      <p:ext uri="{BB962C8B-B14F-4D97-AF65-F5344CB8AC3E}">
        <p14:creationId xmlns:p14="http://schemas.microsoft.com/office/powerpoint/2010/main" val="9297247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D818B868-712C-4722-8860-935702B94731}" type="slidenum">
              <a:rPr lang="zh-CN" altLang="en-US"/>
              <a:pPr>
                <a:defRPr/>
              </a:pPr>
              <a:t>‹#›</a:t>
            </a:fld>
            <a:endParaRPr lang="en-US" altLang="zh-CN"/>
          </a:p>
        </p:txBody>
      </p:sp>
    </p:spTree>
    <p:extLst>
      <p:ext uri="{BB962C8B-B14F-4D97-AF65-F5344CB8AC3E}">
        <p14:creationId xmlns:p14="http://schemas.microsoft.com/office/powerpoint/2010/main" val="2062401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B5016D1C-4C83-4FB2-97F3-9730B27FEAB0}" type="slidenum">
              <a:rPr lang="zh-CN" altLang="en-US"/>
              <a:pPr>
                <a:defRPr/>
              </a:pPr>
              <a:t>‹#›</a:t>
            </a:fld>
            <a:endParaRPr lang="en-US" altLang="zh-CN"/>
          </a:p>
        </p:txBody>
      </p:sp>
    </p:spTree>
    <p:extLst>
      <p:ext uri="{BB962C8B-B14F-4D97-AF65-F5344CB8AC3E}">
        <p14:creationId xmlns:p14="http://schemas.microsoft.com/office/powerpoint/2010/main" val="308688395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16D512C-E583-4A70-B10F-18C1918D311D}" type="slidenum">
              <a:rPr lang="zh-CN" altLang="en-US"/>
              <a:pPr>
                <a:defRPr/>
              </a:pPr>
              <a:t>‹#›</a:t>
            </a:fld>
            <a:endParaRPr lang="en-US" altLang="zh-CN"/>
          </a:p>
        </p:txBody>
      </p:sp>
    </p:spTree>
    <p:extLst>
      <p:ext uri="{BB962C8B-B14F-4D97-AF65-F5344CB8AC3E}">
        <p14:creationId xmlns:p14="http://schemas.microsoft.com/office/powerpoint/2010/main" val="306578436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6FD6026-6E2C-47EF-A95E-3C47DFCB5C92}" type="slidenum">
              <a:rPr lang="zh-CN" altLang="en-US"/>
              <a:pPr>
                <a:defRPr/>
              </a:pPr>
              <a:t>‹#›</a:t>
            </a:fld>
            <a:endParaRPr lang="en-US" altLang="zh-CN"/>
          </a:p>
        </p:txBody>
      </p:sp>
    </p:spTree>
    <p:extLst>
      <p:ext uri="{BB962C8B-B14F-4D97-AF65-F5344CB8AC3E}">
        <p14:creationId xmlns:p14="http://schemas.microsoft.com/office/powerpoint/2010/main" val="71461265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72ADA3B-DCA9-40F0-9069-2BE5DE417552}" type="slidenum">
              <a:rPr lang="zh-CN" altLang="en-US"/>
              <a:pPr>
                <a:defRPr/>
              </a:pPr>
              <a:t>‹#›</a:t>
            </a:fld>
            <a:endParaRPr lang="en-US" altLang="zh-CN"/>
          </a:p>
        </p:txBody>
      </p:sp>
    </p:spTree>
    <p:extLst>
      <p:ext uri="{BB962C8B-B14F-4D97-AF65-F5344CB8AC3E}">
        <p14:creationId xmlns:p14="http://schemas.microsoft.com/office/powerpoint/2010/main" val="40179786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6586FEA-670B-4322-9349-25AD78C86BD4}" type="slidenum">
              <a:rPr lang="zh-CN" altLang="en-US"/>
              <a:pPr>
                <a:defRPr/>
              </a:pPr>
              <a:t>‹#›</a:t>
            </a:fld>
            <a:endParaRPr lang="en-US" altLang="zh-CN"/>
          </a:p>
        </p:txBody>
      </p:sp>
    </p:spTree>
    <p:extLst>
      <p:ext uri="{BB962C8B-B14F-4D97-AF65-F5344CB8AC3E}">
        <p14:creationId xmlns:p14="http://schemas.microsoft.com/office/powerpoint/2010/main" val="55175927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CEF8CF3-3AB4-44A2-88AA-A05009B80EC0}" type="slidenum">
              <a:rPr lang="zh-CN" altLang="en-US"/>
              <a:pPr>
                <a:defRPr/>
              </a:pPr>
              <a:t>‹#›</a:t>
            </a:fld>
            <a:endParaRPr lang="en-US" altLang="zh-CN"/>
          </a:p>
        </p:txBody>
      </p:sp>
    </p:spTree>
    <p:extLst>
      <p:ext uri="{BB962C8B-B14F-4D97-AF65-F5344CB8AC3E}">
        <p14:creationId xmlns:p14="http://schemas.microsoft.com/office/powerpoint/2010/main" val="241333629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79397F7-42B8-4A8E-B888-AA41D676D424}" type="slidenum">
              <a:rPr lang="zh-CN" altLang="en-US"/>
              <a:pPr>
                <a:defRPr/>
              </a:pPr>
              <a:t>‹#›</a:t>
            </a:fld>
            <a:endParaRPr lang="en-US" altLang="zh-CN"/>
          </a:p>
        </p:txBody>
      </p:sp>
    </p:spTree>
    <p:extLst>
      <p:ext uri="{BB962C8B-B14F-4D97-AF65-F5344CB8AC3E}">
        <p14:creationId xmlns:p14="http://schemas.microsoft.com/office/powerpoint/2010/main" val="310142269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1405E3E-B035-415D-9B66-2EC2B2F1FD86}" type="slidenum">
              <a:rPr lang="zh-CN" altLang="en-US"/>
              <a:pPr>
                <a:defRPr/>
              </a:pPr>
              <a:t>‹#›</a:t>
            </a:fld>
            <a:endParaRPr lang="en-US" altLang="zh-CN"/>
          </a:p>
        </p:txBody>
      </p:sp>
    </p:spTree>
    <p:extLst>
      <p:ext uri="{BB962C8B-B14F-4D97-AF65-F5344CB8AC3E}">
        <p14:creationId xmlns:p14="http://schemas.microsoft.com/office/powerpoint/2010/main" val="279947050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9793F0C-CD8C-4CB9-B276-68EEB5C56AF6}" type="slidenum">
              <a:rPr lang="zh-CN" altLang="en-US"/>
              <a:pPr>
                <a:defRPr/>
              </a:pPr>
              <a:t>‹#›</a:t>
            </a:fld>
            <a:endParaRPr lang="en-US" altLang="zh-CN"/>
          </a:p>
        </p:txBody>
      </p:sp>
    </p:spTree>
    <p:extLst>
      <p:ext uri="{BB962C8B-B14F-4D97-AF65-F5344CB8AC3E}">
        <p14:creationId xmlns:p14="http://schemas.microsoft.com/office/powerpoint/2010/main" val="233799077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D80BEDD-937C-4A64-A03A-E79FF53D6121}" type="slidenum">
              <a:rPr lang="zh-CN" altLang="en-US"/>
              <a:pPr>
                <a:defRPr/>
              </a:pPr>
              <a:t>‹#›</a:t>
            </a:fld>
            <a:endParaRPr lang="en-US" altLang="zh-CN"/>
          </a:p>
        </p:txBody>
      </p:sp>
    </p:spTree>
    <p:extLst>
      <p:ext uri="{BB962C8B-B14F-4D97-AF65-F5344CB8AC3E}">
        <p14:creationId xmlns:p14="http://schemas.microsoft.com/office/powerpoint/2010/main" val="19950236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A526E8BE-7A69-4A5E-B8D2-71BBFC3F11D0}" type="slidenum">
              <a:rPr lang="zh-CN" altLang="en-US"/>
              <a:pPr>
                <a:defRPr/>
              </a:pPr>
              <a:t>‹#›</a:t>
            </a:fld>
            <a:endParaRPr lang="en-US" altLang="zh-CN"/>
          </a:p>
        </p:txBody>
      </p:sp>
    </p:spTree>
    <p:extLst>
      <p:ext uri="{BB962C8B-B14F-4D97-AF65-F5344CB8AC3E}">
        <p14:creationId xmlns:p14="http://schemas.microsoft.com/office/powerpoint/2010/main" val="903092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3148A946-8390-4649-A655-E0B0451696A0}" type="slidenum">
              <a:rPr lang="zh-CN" altLang="en-US"/>
              <a:pPr>
                <a:defRPr/>
              </a:pPr>
              <a:t>‹#›</a:t>
            </a:fld>
            <a:endParaRPr lang="en-US" altLang="zh-CN"/>
          </a:p>
        </p:txBody>
      </p:sp>
    </p:spTree>
    <p:extLst>
      <p:ext uri="{BB962C8B-B14F-4D97-AF65-F5344CB8AC3E}">
        <p14:creationId xmlns:p14="http://schemas.microsoft.com/office/powerpoint/2010/main" val="22589634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EDFBE26F-E783-4B4D-94D3-AEA17ED5D288}" type="slidenum">
              <a:rPr lang="zh-CN" altLang="en-US"/>
              <a:pPr>
                <a:defRPr/>
              </a:pPr>
              <a:t>‹#›</a:t>
            </a:fld>
            <a:endParaRPr lang="en-US" altLang="zh-CN"/>
          </a:p>
        </p:txBody>
      </p:sp>
    </p:spTree>
    <p:extLst>
      <p:ext uri="{BB962C8B-B14F-4D97-AF65-F5344CB8AC3E}">
        <p14:creationId xmlns:p14="http://schemas.microsoft.com/office/powerpoint/2010/main" val="236481615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E74A63E4-BF16-49B8-845A-2E4AE2B95A21}" type="slidenum">
              <a:rPr lang="zh-CN" altLang="en-US"/>
              <a:pPr>
                <a:defRPr/>
              </a:pPr>
              <a:t>‹#›</a:t>
            </a:fld>
            <a:endParaRPr lang="en-US" altLang="zh-CN"/>
          </a:p>
        </p:txBody>
      </p:sp>
    </p:spTree>
    <p:extLst>
      <p:ext uri="{BB962C8B-B14F-4D97-AF65-F5344CB8AC3E}">
        <p14:creationId xmlns:p14="http://schemas.microsoft.com/office/powerpoint/2010/main" val="380852498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A2233494-53E6-410C-84CE-EEDCCA831BE3}" type="slidenum">
              <a:rPr lang="zh-CN" altLang="en-US"/>
              <a:pPr>
                <a:defRPr/>
              </a:pPr>
              <a:t>‹#›</a:t>
            </a:fld>
            <a:endParaRPr lang="en-US" altLang="zh-CN"/>
          </a:p>
        </p:txBody>
      </p:sp>
    </p:spTree>
    <p:extLst>
      <p:ext uri="{BB962C8B-B14F-4D97-AF65-F5344CB8AC3E}">
        <p14:creationId xmlns:p14="http://schemas.microsoft.com/office/powerpoint/2010/main" val="379157194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3DAFF6C-09E5-4B05-9C9D-7D938CB9F9B9}" type="slidenum">
              <a:rPr lang="zh-CN" altLang="en-US"/>
              <a:pPr>
                <a:defRPr/>
              </a:pPr>
              <a:t>‹#›</a:t>
            </a:fld>
            <a:endParaRPr lang="en-US" altLang="zh-CN"/>
          </a:p>
        </p:txBody>
      </p:sp>
    </p:spTree>
    <p:extLst>
      <p:ext uri="{BB962C8B-B14F-4D97-AF65-F5344CB8AC3E}">
        <p14:creationId xmlns:p14="http://schemas.microsoft.com/office/powerpoint/2010/main" val="286940438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A06BDE79-9B1C-4937-8193-6877DFE69367}" type="slidenum">
              <a:rPr lang="zh-CN" altLang="en-US"/>
              <a:pPr>
                <a:defRPr/>
              </a:pPr>
              <a:t>‹#›</a:t>
            </a:fld>
            <a:endParaRPr lang="en-US" altLang="zh-CN"/>
          </a:p>
        </p:txBody>
      </p:sp>
    </p:spTree>
    <p:extLst>
      <p:ext uri="{BB962C8B-B14F-4D97-AF65-F5344CB8AC3E}">
        <p14:creationId xmlns:p14="http://schemas.microsoft.com/office/powerpoint/2010/main" val="96100635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63C04CB-C9E1-4EF6-BC41-554AC5B9A6A2}" type="slidenum">
              <a:rPr lang="zh-CN" altLang="en-US"/>
              <a:pPr>
                <a:defRPr/>
              </a:pPr>
              <a:t>‹#›</a:t>
            </a:fld>
            <a:endParaRPr lang="en-US" altLang="zh-CN"/>
          </a:p>
        </p:txBody>
      </p:sp>
    </p:spTree>
    <p:extLst>
      <p:ext uri="{BB962C8B-B14F-4D97-AF65-F5344CB8AC3E}">
        <p14:creationId xmlns:p14="http://schemas.microsoft.com/office/powerpoint/2010/main" val="260651456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49CEFAD-AE74-429F-A223-3928E30B3396}" type="slidenum">
              <a:rPr lang="zh-CN" altLang="en-US"/>
              <a:pPr>
                <a:defRPr/>
              </a:pPr>
              <a:t>‹#›</a:t>
            </a:fld>
            <a:endParaRPr lang="en-US" altLang="zh-CN"/>
          </a:p>
        </p:txBody>
      </p:sp>
    </p:spTree>
    <p:extLst>
      <p:ext uri="{BB962C8B-B14F-4D97-AF65-F5344CB8AC3E}">
        <p14:creationId xmlns:p14="http://schemas.microsoft.com/office/powerpoint/2010/main" val="167134819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4B0C24A-5E98-4AA5-8BFD-8942BB0E4386}" type="slidenum">
              <a:rPr lang="zh-CN" altLang="en-US"/>
              <a:pPr>
                <a:defRPr/>
              </a:pPr>
              <a:t>‹#›</a:t>
            </a:fld>
            <a:endParaRPr lang="en-US" altLang="zh-CN"/>
          </a:p>
        </p:txBody>
      </p:sp>
    </p:spTree>
    <p:extLst>
      <p:ext uri="{BB962C8B-B14F-4D97-AF65-F5344CB8AC3E}">
        <p14:creationId xmlns:p14="http://schemas.microsoft.com/office/powerpoint/2010/main" val="364508151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EEA1879-3374-465C-B5C4-E456037C11B7}" type="slidenum">
              <a:rPr lang="zh-CN" altLang="en-US"/>
              <a:pPr>
                <a:defRPr/>
              </a:pPr>
              <a:t>‹#›</a:t>
            </a:fld>
            <a:endParaRPr lang="en-US" altLang="zh-CN"/>
          </a:p>
        </p:txBody>
      </p:sp>
    </p:spTree>
    <p:extLst>
      <p:ext uri="{BB962C8B-B14F-4D97-AF65-F5344CB8AC3E}">
        <p14:creationId xmlns:p14="http://schemas.microsoft.com/office/powerpoint/2010/main" val="398818020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F4BB3C7-E619-42F7-B80F-0A36113ABEEA}" type="slidenum">
              <a:rPr lang="zh-CN" altLang="en-US"/>
              <a:pPr>
                <a:defRPr/>
              </a:pPr>
              <a:t>‹#›</a:t>
            </a:fld>
            <a:endParaRPr lang="en-US" altLang="zh-CN"/>
          </a:p>
        </p:txBody>
      </p:sp>
    </p:spTree>
    <p:extLst>
      <p:ext uri="{BB962C8B-B14F-4D97-AF65-F5344CB8AC3E}">
        <p14:creationId xmlns:p14="http://schemas.microsoft.com/office/powerpoint/2010/main" val="2518162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7FA801B6-042F-421B-99AF-A5D17E7A43C3}" type="slidenum">
              <a:rPr lang="zh-CN" altLang="en-US"/>
              <a:pPr>
                <a:defRPr/>
              </a:pPr>
              <a:t>‹#›</a:t>
            </a:fld>
            <a:endParaRPr lang="en-US" altLang="zh-CN"/>
          </a:p>
        </p:txBody>
      </p:sp>
    </p:spTree>
    <p:extLst>
      <p:ext uri="{BB962C8B-B14F-4D97-AF65-F5344CB8AC3E}">
        <p14:creationId xmlns:p14="http://schemas.microsoft.com/office/powerpoint/2010/main" val="168118774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84759718-7EEE-4DB6-A34B-D20A34303651}" type="slidenum">
              <a:rPr lang="zh-CN" altLang="en-US"/>
              <a:pPr>
                <a:defRPr/>
              </a:pPr>
              <a:t>‹#›</a:t>
            </a:fld>
            <a:endParaRPr lang="en-US" altLang="zh-CN"/>
          </a:p>
        </p:txBody>
      </p:sp>
    </p:spTree>
    <p:extLst>
      <p:ext uri="{BB962C8B-B14F-4D97-AF65-F5344CB8AC3E}">
        <p14:creationId xmlns:p14="http://schemas.microsoft.com/office/powerpoint/2010/main" val="133987136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33569909-2A80-4CF3-B9EF-F8D4F941BF69}" type="slidenum">
              <a:rPr lang="zh-CN" altLang="en-US"/>
              <a:pPr>
                <a:defRPr/>
              </a:pPr>
              <a:t>‹#›</a:t>
            </a:fld>
            <a:endParaRPr lang="en-US" altLang="zh-CN"/>
          </a:p>
        </p:txBody>
      </p:sp>
    </p:spTree>
    <p:extLst>
      <p:ext uri="{BB962C8B-B14F-4D97-AF65-F5344CB8AC3E}">
        <p14:creationId xmlns:p14="http://schemas.microsoft.com/office/powerpoint/2010/main" val="284631353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33FEAD3C-803B-4A91-9273-204D075E2491}" type="slidenum">
              <a:rPr lang="zh-CN" altLang="en-US"/>
              <a:pPr>
                <a:defRPr/>
              </a:pPr>
              <a:t>‹#›</a:t>
            </a:fld>
            <a:endParaRPr lang="en-US" altLang="zh-CN"/>
          </a:p>
        </p:txBody>
      </p:sp>
    </p:spTree>
    <p:extLst>
      <p:ext uri="{BB962C8B-B14F-4D97-AF65-F5344CB8AC3E}">
        <p14:creationId xmlns:p14="http://schemas.microsoft.com/office/powerpoint/2010/main" val="212728593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0DF74CA0-36B4-4C2B-B5C4-1D7EF08722C0}" type="slidenum">
              <a:rPr lang="zh-CN" altLang="en-US"/>
              <a:pPr>
                <a:defRPr/>
              </a:pPr>
              <a:t>‹#›</a:t>
            </a:fld>
            <a:endParaRPr lang="en-US" altLang="zh-CN"/>
          </a:p>
        </p:txBody>
      </p:sp>
    </p:spTree>
    <p:extLst>
      <p:ext uri="{BB962C8B-B14F-4D97-AF65-F5344CB8AC3E}">
        <p14:creationId xmlns:p14="http://schemas.microsoft.com/office/powerpoint/2010/main" val="308425558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385D06D-053B-4144-B742-9AAFFF69E244}" type="slidenum">
              <a:rPr lang="zh-CN" altLang="en-US"/>
              <a:pPr>
                <a:defRPr/>
              </a:pPr>
              <a:t>‹#›</a:t>
            </a:fld>
            <a:endParaRPr lang="en-US" altLang="zh-CN"/>
          </a:p>
        </p:txBody>
      </p:sp>
    </p:spTree>
    <p:extLst>
      <p:ext uri="{BB962C8B-B14F-4D97-AF65-F5344CB8AC3E}">
        <p14:creationId xmlns:p14="http://schemas.microsoft.com/office/powerpoint/2010/main" val="36170035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E71F52F-F962-4391-99AA-E7F7797235B6}" type="slidenum">
              <a:rPr lang="zh-CN" altLang="en-US"/>
              <a:pPr>
                <a:defRPr/>
              </a:pPr>
              <a:t>‹#›</a:t>
            </a:fld>
            <a:endParaRPr lang="en-US" altLang="zh-CN"/>
          </a:p>
        </p:txBody>
      </p:sp>
    </p:spTree>
    <p:extLst>
      <p:ext uri="{BB962C8B-B14F-4D97-AF65-F5344CB8AC3E}">
        <p14:creationId xmlns:p14="http://schemas.microsoft.com/office/powerpoint/2010/main" val="76225378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57241E4-DC09-48CD-85C1-1C86023D633A}" type="slidenum">
              <a:rPr lang="zh-CN" altLang="en-US"/>
              <a:pPr>
                <a:defRPr/>
              </a:pPr>
              <a:t>‹#›</a:t>
            </a:fld>
            <a:endParaRPr lang="en-US" altLang="zh-CN"/>
          </a:p>
        </p:txBody>
      </p:sp>
    </p:spTree>
    <p:extLst>
      <p:ext uri="{BB962C8B-B14F-4D97-AF65-F5344CB8AC3E}">
        <p14:creationId xmlns:p14="http://schemas.microsoft.com/office/powerpoint/2010/main" val="141545880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EA81577-B8AE-41A3-9A69-27F7C1EFDE5B}" type="slidenum">
              <a:rPr lang="zh-CN" altLang="en-US"/>
              <a:pPr>
                <a:defRPr/>
              </a:pPr>
              <a:t>‹#›</a:t>
            </a:fld>
            <a:endParaRPr lang="en-US" altLang="zh-CN"/>
          </a:p>
        </p:txBody>
      </p:sp>
    </p:spTree>
    <p:extLst>
      <p:ext uri="{BB962C8B-B14F-4D97-AF65-F5344CB8AC3E}">
        <p14:creationId xmlns:p14="http://schemas.microsoft.com/office/powerpoint/2010/main" val="39594509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C4305F9C-B7E1-4C98-91E6-B0B148987B55}" type="slidenum">
              <a:rPr lang="zh-CN" altLang="en-US"/>
              <a:pPr>
                <a:defRPr/>
              </a:pPr>
              <a:t>‹#›</a:t>
            </a:fld>
            <a:endParaRPr lang="en-US" altLang="zh-CN"/>
          </a:p>
        </p:txBody>
      </p:sp>
    </p:spTree>
    <p:extLst>
      <p:ext uri="{BB962C8B-B14F-4D97-AF65-F5344CB8AC3E}">
        <p14:creationId xmlns:p14="http://schemas.microsoft.com/office/powerpoint/2010/main" val="292432330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79E06991-FFBD-4D1E-B554-94D5D64F5455}" type="slidenum">
              <a:rPr lang="zh-CN" altLang="en-US"/>
              <a:pPr>
                <a:defRPr/>
              </a:pPr>
              <a:t>‹#›</a:t>
            </a:fld>
            <a:endParaRPr lang="en-US" altLang="zh-CN"/>
          </a:p>
        </p:txBody>
      </p:sp>
    </p:spTree>
    <p:extLst>
      <p:ext uri="{BB962C8B-B14F-4D97-AF65-F5344CB8AC3E}">
        <p14:creationId xmlns:p14="http://schemas.microsoft.com/office/powerpoint/2010/main" val="148802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3319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9A90CFD-CFA0-4D08-84FD-EAB8A4AC8EEB}" type="slidenum">
              <a:rPr lang="zh-CN" altLang="en-US"/>
              <a:pPr>
                <a:defRPr/>
              </a:pPr>
              <a:t>‹#›</a:t>
            </a:fld>
            <a:endParaRPr lang="en-US" altLang="zh-CN"/>
          </a:p>
        </p:txBody>
      </p:sp>
    </p:spTree>
    <p:extLst>
      <p:ext uri="{BB962C8B-B14F-4D97-AF65-F5344CB8AC3E}">
        <p14:creationId xmlns:p14="http://schemas.microsoft.com/office/powerpoint/2010/main" val="232490932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1CEFD8D0-F359-4E21-8CEF-94A91A132658}" type="slidenum">
              <a:rPr lang="zh-CN" altLang="en-US"/>
              <a:pPr>
                <a:defRPr/>
              </a:pPr>
              <a:t>‹#›</a:t>
            </a:fld>
            <a:endParaRPr lang="en-US" altLang="zh-CN"/>
          </a:p>
        </p:txBody>
      </p:sp>
    </p:spTree>
    <p:extLst>
      <p:ext uri="{BB962C8B-B14F-4D97-AF65-F5344CB8AC3E}">
        <p14:creationId xmlns:p14="http://schemas.microsoft.com/office/powerpoint/2010/main" val="17568441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30D69A53-0911-4517-81FB-9BED6B04441B}" type="slidenum">
              <a:rPr lang="zh-CN" altLang="en-US"/>
              <a:pPr>
                <a:defRPr/>
              </a:pPr>
              <a:t>‹#›</a:t>
            </a:fld>
            <a:endParaRPr lang="en-US" altLang="zh-CN"/>
          </a:p>
        </p:txBody>
      </p:sp>
    </p:spTree>
    <p:extLst>
      <p:ext uri="{BB962C8B-B14F-4D97-AF65-F5344CB8AC3E}">
        <p14:creationId xmlns:p14="http://schemas.microsoft.com/office/powerpoint/2010/main" val="409895756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0392FE38-BC53-4C26-A6DB-DE4C52A23BF1}" type="slidenum">
              <a:rPr lang="zh-CN" altLang="en-US"/>
              <a:pPr>
                <a:defRPr/>
              </a:pPr>
              <a:t>‹#›</a:t>
            </a:fld>
            <a:endParaRPr lang="en-US" altLang="zh-CN"/>
          </a:p>
        </p:txBody>
      </p:sp>
    </p:spTree>
    <p:extLst>
      <p:ext uri="{BB962C8B-B14F-4D97-AF65-F5344CB8AC3E}">
        <p14:creationId xmlns:p14="http://schemas.microsoft.com/office/powerpoint/2010/main" val="18681246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0EF872D4-548F-4CCA-B03F-B329C50FCFE1}" type="slidenum">
              <a:rPr lang="zh-CN" altLang="en-US"/>
              <a:pPr>
                <a:defRPr/>
              </a:pPr>
              <a:t>‹#›</a:t>
            </a:fld>
            <a:endParaRPr lang="en-US" altLang="zh-CN"/>
          </a:p>
        </p:txBody>
      </p:sp>
    </p:spTree>
    <p:extLst>
      <p:ext uri="{BB962C8B-B14F-4D97-AF65-F5344CB8AC3E}">
        <p14:creationId xmlns:p14="http://schemas.microsoft.com/office/powerpoint/2010/main" val="24372646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7EDE5322-C5F1-4A96-95EF-368339B33197}" type="slidenum">
              <a:rPr lang="zh-CN" altLang="en-US"/>
              <a:pPr>
                <a:defRPr/>
              </a:pPr>
              <a:t>‹#›</a:t>
            </a:fld>
            <a:endParaRPr lang="en-US" altLang="zh-CN"/>
          </a:p>
        </p:txBody>
      </p:sp>
    </p:spTree>
    <p:extLst>
      <p:ext uri="{BB962C8B-B14F-4D97-AF65-F5344CB8AC3E}">
        <p14:creationId xmlns:p14="http://schemas.microsoft.com/office/powerpoint/2010/main" val="79584882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C011BBDE-BC14-414C-8966-F4DF200988A5}" type="slidenum">
              <a:rPr lang="zh-CN" altLang="en-US"/>
              <a:pPr>
                <a:defRPr/>
              </a:pPr>
              <a:t>‹#›</a:t>
            </a:fld>
            <a:endParaRPr lang="en-US" altLang="zh-CN"/>
          </a:p>
        </p:txBody>
      </p:sp>
    </p:spTree>
    <p:extLst>
      <p:ext uri="{BB962C8B-B14F-4D97-AF65-F5344CB8AC3E}">
        <p14:creationId xmlns:p14="http://schemas.microsoft.com/office/powerpoint/2010/main" val="152943458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EF1C6424-4B38-4087-AD6A-D3E589D89A13}" type="slidenum">
              <a:rPr lang="zh-CN" altLang="en-US"/>
              <a:pPr>
                <a:defRPr/>
              </a:pPr>
              <a:t>‹#›</a:t>
            </a:fld>
            <a:endParaRPr lang="en-US" altLang="zh-CN"/>
          </a:p>
        </p:txBody>
      </p:sp>
    </p:spTree>
    <p:extLst>
      <p:ext uri="{BB962C8B-B14F-4D97-AF65-F5344CB8AC3E}">
        <p14:creationId xmlns:p14="http://schemas.microsoft.com/office/powerpoint/2010/main" val="268444187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67278FF8-D459-4F22-8C32-E884EA7EB19E}" type="slidenum">
              <a:rPr lang="zh-CN" altLang="en-US"/>
              <a:pPr>
                <a:defRPr/>
              </a:pPr>
              <a:t>‹#›</a:t>
            </a:fld>
            <a:endParaRPr lang="en-US" altLang="zh-CN"/>
          </a:p>
        </p:txBody>
      </p:sp>
    </p:spTree>
    <p:extLst>
      <p:ext uri="{BB962C8B-B14F-4D97-AF65-F5344CB8AC3E}">
        <p14:creationId xmlns:p14="http://schemas.microsoft.com/office/powerpoint/2010/main" val="123558848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AF524917-7586-43F9-AFA5-673F814448BF}" type="slidenum">
              <a:rPr lang="zh-CN" altLang="en-US"/>
              <a:pPr>
                <a:defRPr/>
              </a:pPr>
              <a:t>‹#›</a:t>
            </a:fld>
            <a:endParaRPr lang="en-US" altLang="zh-CN"/>
          </a:p>
        </p:txBody>
      </p:sp>
    </p:spTree>
    <p:extLst>
      <p:ext uri="{BB962C8B-B14F-4D97-AF65-F5344CB8AC3E}">
        <p14:creationId xmlns:p14="http://schemas.microsoft.com/office/powerpoint/2010/main" val="383083486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291B2D8B-6F88-4B1D-BF6F-F2EB66C2D242}" type="slidenum">
              <a:rPr lang="zh-CN" altLang="en-US"/>
              <a:pPr>
                <a:defRPr/>
              </a:pPr>
              <a:t>‹#›</a:t>
            </a:fld>
            <a:endParaRPr lang="en-US" altLang="zh-CN"/>
          </a:p>
        </p:txBody>
      </p:sp>
    </p:spTree>
    <p:extLst>
      <p:ext uri="{BB962C8B-B14F-4D97-AF65-F5344CB8AC3E}">
        <p14:creationId xmlns:p14="http://schemas.microsoft.com/office/powerpoint/2010/main" val="1705165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895A626-E3C4-4A75-86A0-E7A107D0C790}" type="slidenum">
              <a:rPr lang="zh-CN" altLang="en-US"/>
              <a:pPr>
                <a:defRPr/>
              </a:pPr>
              <a:t>‹#›</a:t>
            </a:fld>
            <a:endParaRPr lang="en-US" altLang="zh-CN"/>
          </a:p>
        </p:txBody>
      </p:sp>
    </p:spTree>
    <p:extLst>
      <p:ext uri="{BB962C8B-B14F-4D97-AF65-F5344CB8AC3E}">
        <p14:creationId xmlns:p14="http://schemas.microsoft.com/office/powerpoint/2010/main" val="361682834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40A1EAAC-50C7-4DA1-93B3-90D0F5C0393D}" type="slidenum">
              <a:rPr lang="zh-CN" altLang="en-US"/>
              <a:pPr>
                <a:defRPr/>
              </a:pPr>
              <a:t>‹#›</a:t>
            </a:fld>
            <a:endParaRPr lang="en-US" altLang="zh-CN"/>
          </a:p>
        </p:txBody>
      </p:sp>
    </p:spTree>
    <p:extLst>
      <p:ext uri="{BB962C8B-B14F-4D97-AF65-F5344CB8AC3E}">
        <p14:creationId xmlns:p14="http://schemas.microsoft.com/office/powerpoint/2010/main" val="7622425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F503E66F-6DC6-4DDF-B4D0-26088B480702}" type="slidenum">
              <a:rPr lang="zh-CN" altLang="en-US"/>
              <a:pPr>
                <a:defRPr/>
              </a:pPr>
              <a:t>‹#›</a:t>
            </a:fld>
            <a:endParaRPr lang="en-US" altLang="zh-CN"/>
          </a:p>
        </p:txBody>
      </p:sp>
    </p:spTree>
    <p:extLst>
      <p:ext uri="{BB962C8B-B14F-4D97-AF65-F5344CB8AC3E}">
        <p14:creationId xmlns:p14="http://schemas.microsoft.com/office/powerpoint/2010/main" val="23125567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D0D83042-58DC-48A2-A0A0-EBD759094DF7}" type="slidenum">
              <a:rPr lang="zh-CN" altLang="en-US"/>
              <a:pPr>
                <a:defRPr/>
              </a:pPr>
              <a:t>‹#›</a:t>
            </a:fld>
            <a:endParaRPr lang="en-US" altLang="zh-CN"/>
          </a:p>
        </p:txBody>
      </p:sp>
    </p:spTree>
    <p:extLst>
      <p:ext uri="{BB962C8B-B14F-4D97-AF65-F5344CB8AC3E}">
        <p14:creationId xmlns:p14="http://schemas.microsoft.com/office/powerpoint/2010/main" val="144090470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a:lvl1pPr>
          </a:lstStyle>
          <a:p>
            <a:pPr>
              <a:defRPr/>
            </a:pPr>
            <a:fld id="{F8E18AF2-92CE-465E-9942-F1545712F0C6}" type="slidenum">
              <a:rPr lang="zh-CN" altLang="en-US"/>
              <a:pPr>
                <a:defRPr/>
              </a:pPr>
              <a:t>‹#›</a:t>
            </a:fld>
            <a:endParaRPr lang="en-US" altLang="zh-CN"/>
          </a:p>
        </p:txBody>
      </p:sp>
    </p:spTree>
    <p:extLst>
      <p:ext uri="{BB962C8B-B14F-4D97-AF65-F5344CB8AC3E}">
        <p14:creationId xmlns:p14="http://schemas.microsoft.com/office/powerpoint/2010/main" val="361457105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endParaRPr lang="en-US" altLang="zh-CN"/>
          </a:p>
        </p:txBody>
      </p:sp>
      <p:sp>
        <p:nvSpPr>
          <p:cNvPr id="4" name="Footer Placeholder 7"/>
          <p:cNvSpPr>
            <a:spLocks noGrp="1"/>
          </p:cNvSpPr>
          <p:nvPr>
            <p:ph type="ftr" sz="quarter" idx="11"/>
          </p:nvPr>
        </p:nvSpPr>
        <p:spPr/>
        <p:txBody>
          <a:bodyPr/>
          <a:lstStyle>
            <a:lvl1pPr>
              <a:defRPr/>
            </a:lvl1pPr>
          </a:lstStyle>
          <a:p>
            <a:pPr>
              <a:defRPr/>
            </a:pPr>
            <a:endParaRPr lang="zh-CN" altLang="en-US"/>
          </a:p>
        </p:txBody>
      </p:sp>
      <p:sp>
        <p:nvSpPr>
          <p:cNvPr id="5" name="Slide Number Placeholder 8"/>
          <p:cNvSpPr>
            <a:spLocks noGrp="1"/>
          </p:cNvSpPr>
          <p:nvPr>
            <p:ph type="sldNum" sz="quarter" idx="12"/>
          </p:nvPr>
        </p:nvSpPr>
        <p:spPr/>
        <p:txBody>
          <a:bodyPr/>
          <a:lstStyle>
            <a:lvl1pPr>
              <a:defRPr/>
            </a:lvl1pPr>
          </a:lstStyle>
          <a:p>
            <a:pPr>
              <a:defRPr/>
            </a:pPr>
            <a:fld id="{ACBEBF21-7E20-40E2-BF5B-7F8B54747949}" type="slidenum">
              <a:rPr lang="zh-CN" altLang="en-US"/>
              <a:pPr>
                <a:defRPr/>
              </a:pPr>
              <a:t>‹#›</a:t>
            </a:fld>
            <a:endParaRPr lang="en-US" altLang="zh-CN"/>
          </a:p>
        </p:txBody>
      </p:sp>
    </p:spTree>
    <p:extLst>
      <p:ext uri="{BB962C8B-B14F-4D97-AF65-F5344CB8AC3E}">
        <p14:creationId xmlns:p14="http://schemas.microsoft.com/office/powerpoint/2010/main" val="103597633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ltLang="zh-CN"/>
          </a:p>
        </p:txBody>
      </p:sp>
      <p:sp>
        <p:nvSpPr>
          <p:cNvPr id="3" name="Footer Placeholder 7"/>
          <p:cNvSpPr>
            <a:spLocks noGrp="1"/>
          </p:cNvSpPr>
          <p:nvPr>
            <p:ph type="ftr" sz="quarter" idx="11"/>
          </p:nvPr>
        </p:nvSpPr>
        <p:spPr/>
        <p:txBody>
          <a:bodyPr/>
          <a:lstStyle>
            <a:lvl1pPr>
              <a:defRPr/>
            </a:lvl1pPr>
          </a:lstStyle>
          <a:p>
            <a:pPr>
              <a:defRPr/>
            </a:pPr>
            <a:endParaRPr lang="zh-CN" altLang="en-US"/>
          </a:p>
        </p:txBody>
      </p:sp>
      <p:sp>
        <p:nvSpPr>
          <p:cNvPr id="4" name="Slide Number Placeholder 8"/>
          <p:cNvSpPr>
            <a:spLocks noGrp="1"/>
          </p:cNvSpPr>
          <p:nvPr>
            <p:ph type="sldNum" sz="quarter" idx="12"/>
          </p:nvPr>
        </p:nvSpPr>
        <p:spPr/>
        <p:txBody>
          <a:bodyPr/>
          <a:lstStyle>
            <a:lvl1pPr>
              <a:defRPr/>
            </a:lvl1pPr>
          </a:lstStyle>
          <a:p>
            <a:pPr>
              <a:defRPr/>
            </a:pPr>
            <a:fld id="{8D6C45E8-09FD-4F75-8537-D89DC3C832D7}" type="slidenum">
              <a:rPr lang="zh-CN" altLang="en-US"/>
              <a:pPr>
                <a:defRPr/>
              </a:pPr>
              <a:t>‹#›</a:t>
            </a:fld>
            <a:endParaRPr lang="en-US" altLang="zh-CN"/>
          </a:p>
        </p:txBody>
      </p:sp>
    </p:spTree>
    <p:extLst>
      <p:ext uri="{BB962C8B-B14F-4D97-AF65-F5344CB8AC3E}">
        <p14:creationId xmlns:p14="http://schemas.microsoft.com/office/powerpoint/2010/main" val="369698004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DE6E28CF-43F4-4800-AFAF-A07CE9CE21F9}" type="slidenum">
              <a:rPr lang="zh-CN" altLang="en-US"/>
              <a:pPr>
                <a:defRPr/>
              </a:pPr>
              <a:t>‹#›</a:t>
            </a:fld>
            <a:endParaRPr lang="en-US" altLang="zh-CN"/>
          </a:p>
        </p:txBody>
      </p:sp>
    </p:spTree>
    <p:extLst>
      <p:ext uri="{BB962C8B-B14F-4D97-AF65-F5344CB8AC3E}">
        <p14:creationId xmlns:p14="http://schemas.microsoft.com/office/powerpoint/2010/main" val="94858918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6B72A962-968F-4400-8DA9-C80E32CFC048}" type="slidenum">
              <a:rPr lang="zh-CN" altLang="en-US"/>
              <a:pPr>
                <a:defRPr/>
              </a:pPr>
              <a:t>‹#›</a:t>
            </a:fld>
            <a:endParaRPr lang="en-US" altLang="zh-CN"/>
          </a:p>
        </p:txBody>
      </p:sp>
    </p:spTree>
    <p:extLst>
      <p:ext uri="{BB962C8B-B14F-4D97-AF65-F5344CB8AC3E}">
        <p14:creationId xmlns:p14="http://schemas.microsoft.com/office/powerpoint/2010/main" val="189368463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C2F5C33A-C841-4321-8210-7D8046D099D6}" type="slidenum">
              <a:rPr lang="zh-CN" altLang="en-US"/>
              <a:pPr>
                <a:defRPr/>
              </a:pPr>
              <a:t>‹#›</a:t>
            </a:fld>
            <a:endParaRPr lang="en-US" altLang="zh-CN"/>
          </a:p>
        </p:txBody>
      </p:sp>
    </p:spTree>
    <p:extLst>
      <p:ext uri="{BB962C8B-B14F-4D97-AF65-F5344CB8AC3E}">
        <p14:creationId xmlns:p14="http://schemas.microsoft.com/office/powerpoint/2010/main" val="96302881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2DD81706-C92B-47FE-ABC2-339704EA9352}" type="slidenum">
              <a:rPr lang="zh-CN" altLang="en-US"/>
              <a:pPr>
                <a:defRPr/>
              </a:pPr>
              <a:t>‹#›</a:t>
            </a:fld>
            <a:endParaRPr lang="en-US" altLang="zh-CN"/>
          </a:p>
        </p:txBody>
      </p:sp>
    </p:spTree>
    <p:extLst>
      <p:ext uri="{BB962C8B-B14F-4D97-AF65-F5344CB8AC3E}">
        <p14:creationId xmlns:p14="http://schemas.microsoft.com/office/powerpoint/2010/main" val="4074647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1D2C732-7564-4DCE-80DA-52800DDE7616}" type="slidenum">
              <a:rPr lang="zh-CN" altLang="en-US"/>
              <a:pPr>
                <a:defRPr/>
              </a:pPr>
              <a:t>‹#›</a:t>
            </a:fld>
            <a:endParaRPr lang="en-US" altLang="zh-CN"/>
          </a:p>
        </p:txBody>
      </p:sp>
    </p:spTree>
    <p:extLst>
      <p:ext uri="{BB962C8B-B14F-4D97-AF65-F5344CB8AC3E}">
        <p14:creationId xmlns:p14="http://schemas.microsoft.com/office/powerpoint/2010/main" val="283996333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8F962D71-2B59-47F1-A6C5-0B62970D11EE}" type="slidenum">
              <a:rPr lang="zh-CN" altLang="en-US"/>
              <a:pPr>
                <a:defRPr/>
              </a:pPr>
              <a:t>‹#›</a:t>
            </a:fld>
            <a:endParaRPr lang="en-US" altLang="zh-CN"/>
          </a:p>
        </p:txBody>
      </p:sp>
    </p:spTree>
    <p:extLst>
      <p:ext uri="{BB962C8B-B14F-4D97-AF65-F5344CB8AC3E}">
        <p14:creationId xmlns:p14="http://schemas.microsoft.com/office/powerpoint/2010/main" val="37021297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D1527DBA-27C9-444E-89FC-C3A015E0E33D}" type="slidenum">
              <a:rPr lang="zh-CN" altLang="en-US"/>
              <a:pPr>
                <a:defRPr/>
              </a:pPr>
              <a:t>‹#›</a:t>
            </a:fld>
            <a:endParaRPr lang="en-US" altLang="zh-CN"/>
          </a:p>
        </p:txBody>
      </p:sp>
    </p:spTree>
    <p:extLst>
      <p:ext uri="{BB962C8B-B14F-4D97-AF65-F5344CB8AC3E}">
        <p14:creationId xmlns:p14="http://schemas.microsoft.com/office/powerpoint/2010/main" val="12066531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1BAB92AD-51DB-4CDD-BEB5-04D3DF4FA49D}" type="slidenum">
              <a:rPr lang="zh-CN" altLang="en-US"/>
              <a:pPr>
                <a:defRPr/>
              </a:pPr>
              <a:t>‹#›</a:t>
            </a:fld>
            <a:endParaRPr lang="en-US" altLang="zh-CN"/>
          </a:p>
        </p:txBody>
      </p:sp>
    </p:spTree>
    <p:extLst>
      <p:ext uri="{BB962C8B-B14F-4D97-AF65-F5344CB8AC3E}">
        <p14:creationId xmlns:p14="http://schemas.microsoft.com/office/powerpoint/2010/main" val="298308808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7B25678B-3E01-48A3-9FE5-F961CFF581E3}" type="slidenum">
              <a:rPr lang="zh-CN" altLang="en-US"/>
              <a:pPr>
                <a:defRPr/>
              </a:pPr>
              <a:t>‹#›</a:t>
            </a:fld>
            <a:endParaRPr lang="en-US" altLang="zh-CN"/>
          </a:p>
        </p:txBody>
      </p:sp>
    </p:spTree>
    <p:extLst>
      <p:ext uri="{BB962C8B-B14F-4D97-AF65-F5344CB8AC3E}">
        <p14:creationId xmlns:p14="http://schemas.microsoft.com/office/powerpoint/2010/main" val="252053726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endParaRPr lang="en-US" altLang="zh-CN"/>
          </a:p>
        </p:txBody>
      </p:sp>
      <p:sp>
        <p:nvSpPr>
          <p:cNvPr id="8" name="Footer Placeholder 3"/>
          <p:cNvSpPr>
            <a:spLocks noGrp="1"/>
          </p:cNvSpPr>
          <p:nvPr>
            <p:ph type="ftr" sz="quarter" idx="11"/>
          </p:nvPr>
        </p:nvSpPr>
        <p:spPr/>
        <p:txBody>
          <a:bodyPr/>
          <a:lstStyle>
            <a:lvl1pPr>
              <a:defRPr/>
            </a:lvl1pPr>
          </a:lstStyle>
          <a:p>
            <a:pPr>
              <a:defRPr/>
            </a:pPr>
            <a:endParaRPr lang="zh-CN" altLang="en-US"/>
          </a:p>
        </p:txBody>
      </p:sp>
      <p:sp>
        <p:nvSpPr>
          <p:cNvPr id="9" name="Slide Number Placeholder 4"/>
          <p:cNvSpPr>
            <a:spLocks noGrp="1"/>
          </p:cNvSpPr>
          <p:nvPr>
            <p:ph type="sldNum" sz="quarter" idx="12"/>
          </p:nvPr>
        </p:nvSpPr>
        <p:spPr/>
        <p:txBody>
          <a:bodyPr/>
          <a:lstStyle>
            <a:lvl1pPr>
              <a:defRPr/>
            </a:lvl1pPr>
          </a:lstStyle>
          <a:p>
            <a:pPr>
              <a:defRPr/>
            </a:pPr>
            <a:fld id="{5570AA94-8D3D-48F6-928E-2AE7CB4CA574}" type="slidenum">
              <a:rPr lang="zh-CN" altLang="en-US"/>
              <a:pPr>
                <a:defRPr/>
              </a:pPr>
              <a:t>‹#›</a:t>
            </a:fld>
            <a:endParaRPr lang="en-US" altLang="zh-CN"/>
          </a:p>
        </p:txBody>
      </p:sp>
    </p:spTree>
    <p:extLst>
      <p:ext uri="{BB962C8B-B14F-4D97-AF65-F5344CB8AC3E}">
        <p14:creationId xmlns:p14="http://schemas.microsoft.com/office/powerpoint/2010/main" val="356503290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p:txBody>
          <a:bodyPr/>
          <a:lstStyle>
            <a:lvl1pPr>
              <a:defRPr/>
            </a:lvl1pPr>
          </a:lstStyle>
          <a:p>
            <a:pPr>
              <a:defRPr/>
            </a:pPr>
            <a:fld id="{BAF9BFC7-E149-4937-8AF2-0B1D8150191D}" type="slidenum">
              <a:rPr lang="zh-CN" altLang="en-US"/>
              <a:pPr>
                <a:defRPr/>
              </a:pPr>
              <a:t>‹#›</a:t>
            </a:fld>
            <a:endParaRPr lang="en-US" altLang="zh-CN"/>
          </a:p>
        </p:txBody>
      </p:sp>
    </p:spTree>
    <p:extLst>
      <p:ext uri="{BB962C8B-B14F-4D97-AF65-F5344CB8AC3E}">
        <p14:creationId xmlns:p14="http://schemas.microsoft.com/office/powerpoint/2010/main" val="421733498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ltLang="zh-CN"/>
          </a:p>
        </p:txBody>
      </p:sp>
      <p:sp>
        <p:nvSpPr>
          <p:cNvPr id="3" name="Footer Placeholder 3"/>
          <p:cNvSpPr>
            <a:spLocks noGrp="1"/>
          </p:cNvSpPr>
          <p:nvPr>
            <p:ph type="ftr" sz="quarter" idx="11"/>
          </p:nvPr>
        </p:nvSpPr>
        <p:spPr/>
        <p:txBody>
          <a:bodyPr/>
          <a:lstStyle>
            <a:lvl1pPr>
              <a:defRPr/>
            </a:lvl1pPr>
          </a:lstStyle>
          <a:p>
            <a:pPr>
              <a:defRPr/>
            </a:pPr>
            <a:endParaRPr lang="zh-CN" altLang="en-US"/>
          </a:p>
        </p:txBody>
      </p:sp>
      <p:sp>
        <p:nvSpPr>
          <p:cNvPr id="4" name="Slide Number Placeholder 4"/>
          <p:cNvSpPr>
            <a:spLocks noGrp="1"/>
          </p:cNvSpPr>
          <p:nvPr>
            <p:ph type="sldNum" sz="quarter" idx="12"/>
          </p:nvPr>
        </p:nvSpPr>
        <p:spPr/>
        <p:txBody>
          <a:bodyPr/>
          <a:lstStyle>
            <a:lvl1pPr>
              <a:defRPr/>
            </a:lvl1pPr>
          </a:lstStyle>
          <a:p>
            <a:pPr>
              <a:defRPr/>
            </a:pPr>
            <a:fld id="{03A4D5F6-6BA2-4415-A02E-6BD5646C6D79}" type="slidenum">
              <a:rPr lang="zh-CN" altLang="en-US"/>
              <a:pPr>
                <a:defRPr/>
              </a:pPr>
              <a:t>‹#›</a:t>
            </a:fld>
            <a:endParaRPr lang="en-US" altLang="zh-CN"/>
          </a:p>
        </p:txBody>
      </p:sp>
    </p:spTree>
    <p:extLst>
      <p:ext uri="{BB962C8B-B14F-4D97-AF65-F5344CB8AC3E}">
        <p14:creationId xmlns:p14="http://schemas.microsoft.com/office/powerpoint/2010/main" val="9947868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9A7E88A4-E5F3-45AC-96D8-6F43076536E8}" type="slidenum">
              <a:rPr lang="zh-CN" altLang="en-US"/>
              <a:pPr>
                <a:defRPr/>
              </a:pPr>
              <a:t>‹#›</a:t>
            </a:fld>
            <a:endParaRPr lang="en-US" altLang="zh-CN"/>
          </a:p>
        </p:txBody>
      </p:sp>
    </p:spTree>
    <p:extLst>
      <p:ext uri="{BB962C8B-B14F-4D97-AF65-F5344CB8AC3E}">
        <p14:creationId xmlns:p14="http://schemas.microsoft.com/office/powerpoint/2010/main" val="44569411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FD60182B-61CC-42B9-8FDF-0375F54A1F83}" type="slidenum">
              <a:rPr lang="zh-CN" altLang="en-US"/>
              <a:pPr>
                <a:defRPr/>
              </a:pPr>
              <a:t>‹#›</a:t>
            </a:fld>
            <a:endParaRPr lang="en-US" altLang="zh-CN"/>
          </a:p>
        </p:txBody>
      </p:sp>
    </p:spTree>
    <p:extLst>
      <p:ext uri="{BB962C8B-B14F-4D97-AF65-F5344CB8AC3E}">
        <p14:creationId xmlns:p14="http://schemas.microsoft.com/office/powerpoint/2010/main" val="304908177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85878EFC-E797-45D6-B9F2-89F2474AAABC}" type="slidenum">
              <a:rPr lang="zh-CN" altLang="en-US"/>
              <a:pPr>
                <a:defRPr/>
              </a:pPr>
              <a:t>‹#›</a:t>
            </a:fld>
            <a:endParaRPr lang="en-US" altLang="zh-CN"/>
          </a:p>
        </p:txBody>
      </p:sp>
    </p:spTree>
    <p:extLst>
      <p:ext uri="{BB962C8B-B14F-4D97-AF65-F5344CB8AC3E}">
        <p14:creationId xmlns:p14="http://schemas.microsoft.com/office/powerpoint/2010/main" val="2979798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CD6B349-4EE4-4AB7-8868-4E3D79C88B97}" type="slidenum">
              <a:rPr lang="zh-CN" altLang="en-US"/>
              <a:pPr>
                <a:defRPr/>
              </a:pPr>
              <a:t>‹#›</a:t>
            </a:fld>
            <a:endParaRPr lang="en-US" altLang="zh-CN"/>
          </a:p>
        </p:txBody>
      </p:sp>
    </p:spTree>
    <p:extLst>
      <p:ext uri="{BB962C8B-B14F-4D97-AF65-F5344CB8AC3E}">
        <p14:creationId xmlns:p14="http://schemas.microsoft.com/office/powerpoint/2010/main" val="345344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D62A14B3-EF20-4158-B5E4-4EE1B2EC392F}" type="slidenum">
              <a:rPr lang="zh-CN" altLang="en-US"/>
              <a:pPr>
                <a:defRPr/>
              </a:pPr>
              <a:t>‹#›</a:t>
            </a:fld>
            <a:endParaRPr lang="en-US" altLang="zh-CN"/>
          </a:p>
        </p:txBody>
      </p:sp>
    </p:spTree>
    <p:extLst>
      <p:ext uri="{BB962C8B-B14F-4D97-AF65-F5344CB8AC3E}">
        <p14:creationId xmlns:p14="http://schemas.microsoft.com/office/powerpoint/2010/main" val="118408553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8008E5DF-3E9A-4966-BB7F-31087D5911F5}" type="slidenum">
              <a:rPr lang="zh-CN" altLang="en-US"/>
              <a:pPr>
                <a:defRPr/>
              </a:pPr>
              <a:t>‹#›</a:t>
            </a:fld>
            <a:endParaRPr lang="en-US" altLang="zh-CN"/>
          </a:p>
        </p:txBody>
      </p:sp>
    </p:spTree>
    <p:extLst>
      <p:ext uri="{BB962C8B-B14F-4D97-AF65-F5344CB8AC3E}">
        <p14:creationId xmlns:p14="http://schemas.microsoft.com/office/powerpoint/2010/main" val="390983646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AC67D0AE-F554-4977-A510-8BC291A9F9AE}" type="slidenum">
              <a:rPr lang="zh-CN" altLang="en-US"/>
              <a:pPr>
                <a:defRPr/>
              </a:pPr>
              <a:t>‹#›</a:t>
            </a:fld>
            <a:endParaRPr lang="en-US" altLang="zh-CN"/>
          </a:p>
        </p:txBody>
      </p:sp>
    </p:spTree>
    <p:extLst>
      <p:ext uri="{BB962C8B-B14F-4D97-AF65-F5344CB8AC3E}">
        <p14:creationId xmlns:p14="http://schemas.microsoft.com/office/powerpoint/2010/main" val="9216945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D0081D30-479A-4A69-A1B4-FA8303BE63E8}" type="slidenum">
              <a:rPr lang="zh-CN" altLang="en-US"/>
              <a:pPr>
                <a:defRPr/>
              </a:pPr>
              <a:t>‹#›</a:t>
            </a:fld>
            <a:endParaRPr lang="en-US" altLang="zh-CN"/>
          </a:p>
        </p:txBody>
      </p:sp>
    </p:spTree>
    <p:extLst>
      <p:ext uri="{BB962C8B-B14F-4D97-AF65-F5344CB8AC3E}">
        <p14:creationId xmlns:p14="http://schemas.microsoft.com/office/powerpoint/2010/main" val="188041305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A2ACCAEA-C9AD-47D2-855C-6AC93702E170}" type="slidenum">
              <a:rPr lang="zh-CN" altLang="en-US"/>
              <a:pPr>
                <a:defRPr/>
              </a:pPr>
              <a:t>‹#›</a:t>
            </a:fld>
            <a:endParaRPr lang="en-US" altLang="zh-CN"/>
          </a:p>
        </p:txBody>
      </p:sp>
    </p:spTree>
    <p:extLst>
      <p:ext uri="{BB962C8B-B14F-4D97-AF65-F5344CB8AC3E}">
        <p14:creationId xmlns:p14="http://schemas.microsoft.com/office/powerpoint/2010/main" val="289484687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pPr>
              <a:defRPr/>
            </a:pPr>
            <a:endParaRPr lang="en-US" altLang="zh-CN"/>
          </a:p>
        </p:txBody>
      </p:sp>
      <p:sp>
        <p:nvSpPr>
          <p:cNvPr id="8" name="Footer Placeholder 2"/>
          <p:cNvSpPr>
            <a:spLocks noGrp="1"/>
          </p:cNvSpPr>
          <p:nvPr>
            <p:ph type="ftr" sz="quarter" idx="11"/>
          </p:nvPr>
        </p:nvSpPr>
        <p:spPr/>
        <p:txBody>
          <a:bodyPr/>
          <a:lstStyle>
            <a:lvl1pPr>
              <a:defRPr/>
            </a:lvl1pPr>
          </a:lstStyle>
          <a:p>
            <a:pPr>
              <a:defRPr/>
            </a:pPr>
            <a:endParaRPr lang="zh-CN" altLang="en-US"/>
          </a:p>
        </p:txBody>
      </p:sp>
      <p:sp>
        <p:nvSpPr>
          <p:cNvPr id="9" name="Slide Number Placeholder 3"/>
          <p:cNvSpPr>
            <a:spLocks noGrp="1"/>
          </p:cNvSpPr>
          <p:nvPr>
            <p:ph type="sldNum" sz="quarter" idx="12"/>
          </p:nvPr>
        </p:nvSpPr>
        <p:spPr/>
        <p:txBody>
          <a:bodyPr/>
          <a:lstStyle>
            <a:lvl1pPr>
              <a:defRPr/>
            </a:lvl1pPr>
          </a:lstStyle>
          <a:p>
            <a:pPr>
              <a:defRPr/>
            </a:pPr>
            <a:fld id="{FEE46B5E-C6A5-4289-A224-E07A8B6500C2}" type="slidenum">
              <a:rPr lang="zh-CN" altLang="en-US"/>
              <a:pPr>
                <a:defRPr/>
              </a:pPr>
              <a:t>‹#›</a:t>
            </a:fld>
            <a:endParaRPr lang="en-US" altLang="zh-CN"/>
          </a:p>
        </p:txBody>
      </p:sp>
    </p:spTree>
    <p:extLst>
      <p:ext uri="{BB962C8B-B14F-4D97-AF65-F5344CB8AC3E}">
        <p14:creationId xmlns:p14="http://schemas.microsoft.com/office/powerpoint/2010/main" val="176497554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endParaRPr lang="en-US" altLang="zh-CN"/>
          </a:p>
        </p:txBody>
      </p:sp>
      <p:sp>
        <p:nvSpPr>
          <p:cNvPr id="4" name="Footer Placeholder 2"/>
          <p:cNvSpPr>
            <a:spLocks noGrp="1"/>
          </p:cNvSpPr>
          <p:nvPr>
            <p:ph type="ftr" sz="quarter" idx="11"/>
          </p:nvPr>
        </p:nvSpPr>
        <p:spPr/>
        <p:txBody>
          <a:bodyPr/>
          <a:lstStyle>
            <a:lvl1pPr>
              <a:defRPr/>
            </a:lvl1pPr>
          </a:lstStyle>
          <a:p>
            <a:pPr>
              <a:defRPr/>
            </a:pPr>
            <a:endParaRPr lang="zh-CN" altLang="en-US"/>
          </a:p>
        </p:txBody>
      </p:sp>
      <p:sp>
        <p:nvSpPr>
          <p:cNvPr id="5" name="Slide Number Placeholder 3"/>
          <p:cNvSpPr>
            <a:spLocks noGrp="1"/>
          </p:cNvSpPr>
          <p:nvPr>
            <p:ph type="sldNum" sz="quarter" idx="12"/>
          </p:nvPr>
        </p:nvSpPr>
        <p:spPr/>
        <p:txBody>
          <a:bodyPr/>
          <a:lstStyle>
            <a:lvl1pPr>
              <a:defRPr/>
            </a:lvl1pPr>
          </a:lstStyle>
          <a:p>
            <a:pPr>
              <a:defRPr/>
            </a:pPr>
            <a:fld id="{3CE4FFF0-A06F-4AD3-A096-5A7C3E2926D2}" type="slidenum">
              <a:rPr lang="zh-CN" altLang="en-US"/>
              <a:pPr>
                <a:defRPr/>
              </a:pPr>
              <a:t>‹#›</a:t>
            </a:fld>
            <a:endParaRPr lang="en-US" altLang="zh-CN"/>
          </a:p>
        </p:txBody>
      </p:sp>
    </p:spTree>
    <p:extLst>
      <p:ext uri="{BB962C8B-B14F-4D97-AF65-F5344CB8AC3E}">
        <p14:creationId xmlns:p14="http://schemas.microsoft.com/office/powerpoint/2010/main" val="6448891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pPr>
              <a:defRPr/>
            </a:pPr>
            <a:fld id="{9B5674F6-3BF1-4CE6-A5C3-388E38953502}" type="slidenum">
              <a:rPr lang="zh-CN" altLang="en-US"/>
              <a:pPr>
                <a:defRPr/>
              </a:pPr>
              <a:t>‹#›</a:t>
            </a:fld>
            <a:endParaRPr lang="en-US" altLang="zh-CN"/>
          </a:p>
        </p:txBody>
      </p:sp>
    </p:spTree>
    <p:extLst>
      <p:ext uri="{BB962C8B-B14F-4D97-AF65-F5344CB8AC3E}">
        <p14:creationId xmlns:p14="http://schemas.microsoft.com/office/powerpoint/2010/main" val="59953091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E5F922E5-FF05-443A-963E-AB0594489FB1}" type="slidenum">
              <a:rPr lang="zh-CN" altLang="en-US"/>
              <a:pPr>
                <a:defRPr/>
              </a:pPr>
              <a:t>‹#›</a:t>
            </a:fld>
            <a:endParaRPr lang="en-US" altLang="zh-CN"/>
          </a:p>
        </p:txBody>
      </p:sp>
    </p:spTree>
    <p:extLst>
      <p:ext uri="{BB962C8B-B14F-4D97-AF65-F5344CB8AC3E}">
        <p14:creationId xmlns:p14="http://schemas.microsoft.com/office/powerpoint/2010/main" val="1684145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CD1C79AC-839D-4272-AE71-9D5D0C3CEEF1}" type="slidenum">
              <a:rPr lang="zh-CN" altLang="en-US"/>
              <a:pPr>
                <a:defRPr/>
              </a:pPr>
              <a:t>‹#›</a:t>
            </a:fld>
            <a:endParaRPr lang="en-US" altLang="zh-CN"/>
          </a:p>
        </p:txBody>
      </p:sp>
    </p:spTree>
    <p:extLst>
      <p:ext uri="{BB962C8B-B14F-4D97-AF65-F5344CB8AC3E}">
        <p14:creationId xmlns:p14="http://schemas.microsoft.com/office/powerpoint/2010/main" val="2999140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D55F674-8FE9-4CEF-97D1-600D3AB25D5A}" type="slidenum">
              <a:rPr lang="zh-CN" altLang="en-US"/>
              <a:pPr>
                <a:defRPr/>
              </a:pPr>
              <a:t>‹#›</a:t>
            </a:fld>
            <a:endParaRPr lang="en-US" altLang="zh-CN"/>
          </a:p>
        </p:txBody>
      </p:sp>
    </p:spTree>
    <p:extLst>
      <p:ext uri="{BB962C8B-B14F-4D97-AF65-F5344CB8AC3E}">
        <p14:creationId xmlns:p14="http://schemas.microsoft.com/office/powerpoint/2010/main" val="372436599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CE0ADF0A-3C22-4D83-B561-A3146C9235A6}" type="slidenum">
              <a:rPr lang="zh-CN" altLang="en-US"/>
              <a:pPr>
                <a:defRPr/>
              </a:pPr>
              <a:t>‹#›</a:t>
            </a:fld>
            <a:endParaRPr lang="en-US" altLang="zh-CN"/>
          </a:p>
        </p:txBody>
      </p:sp>
    </p:spTree>
    <p:extLst>
      <p:ext uri="{BB962C8B-B14F-4D97-AF65-F5344CB8AC3E}">
        <p14:creationId xmlns:p14="http://schemas.microsoft.com/office/powerpoint/2010/main" val="594871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07C7B0E7-E2FD-466E-B553-84893852516D}" type="slidenum">
              <a:rPr lang="zh-CN" altLang="en-US"/>
              <a:pPr>
                <a:defRPr/>
              </a:pPr>
              <a:t>‹#›</a:t>
            </a:fld>
            <a:endParaRPr lang="en-US" altLang="zh-CN"/>
          </a:p>
        </p:txBody>
      </p:sp>
    </p:spTree>
    <p:extLst>
      <p:ext uri="{BB962C8B-B14F-4D97-AF65-F5344CB8AC3E}">
        <p14:creationId xmlns:p14="http://schemas.microsoft.com/office/powerpoint/2010/main" val="108623514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DAB2989D-1BA8-4E20-B83F-1089786EB1A1}" type="slidenum">
              <a:rPr lang="zh-CN" altLang="en-US"/>
              <a:pPr>
                <a:defRPr/>
              </a:pPr>
              <a:t>‹#›</a:t>
            </a:fld>
            <a:endParaRPr lang="en-US" altLang="zh-CN"/>
          </a:p>
        </p:txBody>
      </p:sp>
    </p:spTree>
    <p:extLst>
      <p:ext uri="{BB962C8B-B14F-4D97-AF65-F5344CB8AC3E}">
        <p14:creationId xmlns:p14="http://schemas.microsoft.com/office/powerpoint/2010/main" val="281166646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37BD85FA-4C46-4C4A-8566-6E0F59080A44}" type="slidenum">
              <a:rPr lang="zh-CN" altLang="en-US"/>
              <a:pPr>
                <a:defRPr/>
              </a:pPr>
              <a:t>‹#›</a:t>
            </a:fld>
            <a:endParaRPr lang="en-US" altLang="zh-CN"/>
          </a:p>
        </p:txBody>
      </p:sp>
    </p:spTree>
    <p:extLst>
      <p:ext uri="{BB962C8B-B14F-4D97-AF65-F5344CB8AC3E}">
        <p14:creationId xmlns:p14="http://schemas.microsoft.com/office/powerpoint/2010/main" val="344720908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AF9FB138-0FCC-4A60-90B2-0A100026F5C2}" type="slidenum">
              <a:rPr lang="zh-CN" altLang="en-US"/>
              <a:pPr>
                <a:defRPr/>
              </a:pPr>
              <a:t>‹#›</a:t>
            </a:fld>
            <a:endParaRPr lang="en-US" altLang="zh-CN"/>
          </a:p>
        </p:txBody>
      </p:sp>
    </p:spTree>
    <p:extLst>
      <p:ext uri="{BB962C8B-B14F-4D97-AF65-F5344CB8AC3E}">
        <p14:creationId xmlns:p14="http://schemas.microsoft.com/office/powerpoint/2010/main" val="51481093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E834B8D2-0A52-461E-BAEA-1B3C9BFAF45A}" type="slidenum">
              <a:rPr lang="zh-CN" altLang="en-US"/>
              <a:pPr>
                <a:defRPr/>
              </a:pPr>
              <a:t>‹#›</a:t>
            </a:fld>
            <a:endParaRPr lang="en-US" altLang="zh-CN"/>
          </a:p>
        </p:txBody>
      </p:sp>
    </p:spTree>
    <p:extLst>
      <p:ext uri="{BB962C8B-B14F-4D97-AF65-F5344CB8AC3E}">
        <p14:creationId xmlns:p14="http://schemas.microsoft.com/office/powerpoint/2010/main" val="379636873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32B7342C-058B-4611-89EA-38ED3953D44F}" type="slidenum">
              <a:rPr lang="zh-CN" altLang="en-US"/>
              <a:pPr>
                <a:defRPr/>
              </a:pPr>
              <a:t>‹#›</a:t>
            </a:fld>
            <a:endParaRPr lang="en-US" altLang="zh-CN"/>
          </a:p>
        </p:txBody>
      </p:sp>
    </p:spTree>
    <p:extLst>
      <p:ext uri="{BB962C8B-B14F-4D97-AF65-F5344CB8AC3E}">
        <p14:creationId xmlns:p14="http://schemas.microsoft.com/office/powerpoint/2010/main" val="195616728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44252369-4354-4DBA-87AB-2E08F091B834}" type="slidenum">
              <a:rPr lang="zh-CN" altLang="en-US"/>
              <a:pPr>
                <a:defRPr/>
              </a:pPr>
              <a:t>‹#›</a:t>
            </a:fld>
            <a:endParaRPr lang="en-US" altLang="zh-CN"/>
          </a:p>
        </p:txBody>
      </p:sp>
    </p:spTree>
    <p:extLst>
      <p:ext uri="{BB962C8B-B14F-4D97-AF65-F5344CB8AC3E}">
        <p14:creationId xmlns:p14="http://schemas.microsoft.com/office/powerpoint/2010/main" val="106117001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2CCC36B5-9D0E-4176-A3F6-2E325B73D49D}" type="slidenum">
              <a:rPr lang="zh-CN" altLang="en-US"/>
              <a:pPr>
                <a:defRPr/>
              </a:pPr>
              <a:t>‹#›</a:t>
            </a:fld>
            <a:endParaRPr lang="en-US" altLang="zh-CN"/>
          </a:p>
        </p:txBody>
      </p:sp>
    </p:spTree>
    <p:extLst>
      <p:ext uri="{BB962C8B-B14F-4D97-AF65-F5344CB8AC3E}">
        <p14:creationId xmlns:p14="http://schemas.microsoft.com/office/powerpoint/2010/main" val="54687046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925E8F45-AF93-4C00-991C-9B5C1649625F}" type="slidenum">
              <a:rPr lang="zh-CN" altLang="en-US"/>
              <a:pPr>
                <a:defRPr/>
              </a:pPr>
              <a:t>‹#›</a:t>
            </a:fld>
            <a:endParaRPr lang="en-US" altLang="zh-CN"/>
          </a:p>
        </p:txBody>
      </p:sp>
    </p:spTree>
    <p:extLst>
      <p:ext uri="{BB962C8B-B14F-4D97-AF65-F5344CB8AC3E}">
        <p14:creationId xmlns:p14="http://schemas.microsoft.com/office/powerpoint/2010/main" val="3377765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5BB458B-7B1E-49E4-8EAB-91B090E1366C}" type="slidenum">
              <a:rPr lang="zh-CN" altLang="en-US"/>
              <a:pPr>
                <a:defRPr/>
              </a:pPr>
              <a:t>‹#›</a:t>
            </a:fld>
            <a:endParaRPr lang="en-US" altLang="zh-CN"/>
          </a:p>
        </p:txBody>
      </p:sp>
    </p:spTree>
    <p:extLst>
      <p:ext uri="{BB962C8B-B14F-4D97-AF65-F5344CB8AC3E}">
        <p14:creationId xmlns:p14="http://schemas.microsoft.com/office/powerpoint/2010/main" val="339729818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8494A609-A00F-4E68-8155-7442EE6D5B26}" type="slidenum">
              <a:rPr lang="zh-CN" altLang="en-US"/>
              <a:pPr>
                <a:defRPr/>
              </a:pPr>
              <a:t>‹#›</a:t>
            </a:fld>
            <a:endParaRPr lang="en-US" altLang="zh-CN"/>
          </a:p>
        </p:txBody>
      </p:sp>
    </p:spTree>
    <p:extLst>
      <p:ext uri="{BB962C8B-B14F-4D97-AF65-F5344CB8AC3E}">
        <p14:creationId xmlns:p14="http://schemas.microsoft.com/office/powerpoint/2010/main" val="348599295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6F60B03E-9FF0-46CB-AD0C-66D0DD491104}" type="slidenum">
              <a:rPr lang="zh-CN" altLang="en-US"/>
              <a:pPr>
                <a:defRPr/>
              </a:pPr>
              <a:t>‹#›</a:t>
            </a:fld>
            <a:endParaRPr lang="en-US" altLang="zh-CN"/>
          </a:p>
        </p:txBody>
      </p:sp>
    </p:spTree>
    <p:extLst>
      <p:ext uri="{BB962C8B-B14F-4D97-AF65-F5344CB8AC3E}">
        <p14:creationId xmlns:p14="http://schemas.microsoft.com/office/powerpoint/2010/main" val="232234450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11E9DF3D-9A36-4FC4-A1FC-42C39E523193}" type="slidenum">
              <a:rPr lang="zh-CN" altLang="en-US"/>
              <a:pPr>
                <a:defRPr/>
              </a:pPr>
              <a:t>‹#›</a:t>
            </a:fld>
            <a:endParaRPr lang="en-US" altLang="zh-CN"/>
          </a:p>
        </p:txBody>
      </p:sp>
    </p:spTree>
    <p:extLst>
      <p:ext uri="{BB962C8B-B14F-4D97-AF65-F5344CB8AC3E}">
        <p14:creationId xmlns:p14="http://schemas.microsoft.com/office/powerpoint/2010/main" val="111098067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155C6E4E-4E22-4586-8C23-FD8EBDE76E7A}" type="slidenum">
              <a:rPr lang="zh-CN" altLang="en-US"/>
              <a:pPr>
                <a:defRPr/>
              </a:pPr>
              <a:t>‹#›</a:t>
            </a:fld>
            <a:endParaRPr lang="en-US" altLang="zh-CN"/>
          </a:p>
        </p:txBody>
      </p:sp>
    </p:spTree>
    <p:extLst>
      <p:ext uri="{BB962C8B-B14F-4D97-AF65-F5344CB8AC3E}">
        <p14:creationId xmlns:p14="http://schemas.microsoft.com/office/powerpoint/2010/main" val="146122682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6C68EA4F-7CE7-4661-B27E-AFD1E58114DA}" type="slidenum">
              <a:rPr lang="zh-CN" altLang="en-US"/>
              <a:pPr>
                <a:defRPr/>
              </a:pPr>
              <a:t>‹#›</a:t>
            </a:fld>
            <a:endParaRPr lang="en-US" altLang="zh-CN"/>
          </a:p>
        </p:txBody>
      </p:sp>
    </p:spTree>
    <p:extLst>
      <p:ext uri="{BB962C8B-B14F-4D97-AF65-F5344CB8AC3E}">
        <p14:creationId xmlns:p14="http://schemas.microsoft.com/office/powerpoint/2010/main" val="248978199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4050B36E-6C32-46B5-AD03-9673D7B3E5AA}" type="slidenum">
              <a:rPr lang="zh-CN" altLang="en-US"/>
              <a:pPr>
                <a:defRPr/>
              </a:pPr>
              <a:t>‹#›</a:t>
            </a:fld>
            <a:endParaRPr lang="en-US" altLang="zh-CN"/>
          </a:p>
        </p:txBody>
      </p:sp>
    </p:spTree>
    <p:extLst>
      <p:ext uri="{BB962C8B-B14F-4D97-AF65-F5344CB8AC3E}">
        <p14:creationId xmlns:p14="http://schemas.microsoft.com/office/powerpoint/2010/main" val="424861936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84A2D7F0-D9E6-46C6-A697-F66701054C2A}" type="slidenum">
              <a:rPr lang="zh-CN" altLang="en-US"/>
              <a:pPr>
                <a:defRPr/>
              </a:pPr>
              <a:t>‹#›</a:t>
            </a:fld>
            <a:endParaRPr lang="en-US" altLang="zh-CN"/>
          </a:p>
        </p:txBody>
      </p:sp>
    </p:spTree>
    <p:extLst>
      <p:ext uri="{BB962C8B-B14F-4D97-AF65-F5344CB8AC3E}">
        <p14:creationId xmlns:p14="http://schemas.microsoft.com/office/powerpoint/2010/main" val="382488953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273262DB-1437-4175-8E47-FC92E30AE072}" type="slidenum">
              <a:rPr lang="zh-CN" altLang="en-US"/>
              <a:pPr>
                <a:defRPr/>
              </a:pPr>
              <a:t>‹#›</a:t>
            </a:fld>
            <a:endParaRPr lang="en-US" altLang="zh-CN"/>
          </a:p>
        </p:txBody>
      </p:sp>
    </p:spTree>
    <p:extLst>
      <p:ext uri="{BB962C8B-B14F-4D97-AF65-F5344CB8AC3E}">
        <p14:creationId xmlns:p14="http://schemas.microsoft.com/office/powerpoint/2010/main" val="332548598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7FCD2545-7EB8-4EA5-87E4-D78D774FBAB3}" type="slidenum">
              <a:rPr lang="zh-CN" altLang="en-US"/>
              <a:pPr>
                <a:defRPr/>
              </a:pPr>
              <a:t>‹#›</a:t>
            </a:fld>
            <a:endParaRPr lang="en-US" altLang="zh-CN"/>
          </a:p>
        </p:txBody>
      </p:sp>
    </p:spTree>
    <p:extLst>
      <p:ext uri="{BB962C8B-B14F-4D97-AF65-F5344CB8AC3E}">
        <p14:creationId xmlns:p14="http://schemas.microsoft.com/office/powerpoint/2010/main" val="221928224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706095CD-8262-44E6-9FDB-80E3C63FFC34}" type="slidenum">
              <a:rPr lang="zh-CN" altLang="en-US"/>
              <a:pPr>
                <a:defRPr/>
              </a:pPr>
              <a:t>‹#›</a:t>
            </a:fld>
            <a:endParaRPr lang="en-US" altLang="zh-CN"/>
          </a:p>
        </p:txBody>
      </p:sp>
    </p:spTree>
    <p:extLst>
      <p:ext uri="{BB962C8B-B14F-4D97-AF65-F5344CB8AC3E}">
        <p14:creationId xmlns:p14="http://schemas.microsoft.com/office/powerpoint/2010/main" val="3394536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BBCB8B0-7095-474B-A29E-45AF2E9064DE}" type="slidenum">
              <a:rPr lang="zh-CN" altLang="en-US"/>
              <a:pPr>
                <a:defRPr/>
              </a:pPr>
              <a:t>‹#›</a:t>
            </a:fld>
            <a:endParaRPr lang="en-US" altLang="zh-CN"/>
          </a:p>
        </p:txBody>
      </p:sp>
    </p:spTree>
    <p:extLst>
      <p:ext uri="{BB962C8B-B14F-4D97-AF65-F5344CB8AC3E}">
        <p14:creationId xmlns:p14="http://schemas.microsoft.com/office/powerpoint/2010/main" val="391685936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E01F527B-1EE5-45C7-970A-769DE6D09FDD}" type="slidenum">
              <a:rPr lang="zh-CN" altLang="en-US"/>
              <a:pPr>
                <a:defRPr/>
              </a:pPr>
              <a:t>‹#›</a:t>
            </a:fld>
            <a:endParaRPr lang="en-US" altLang="zh-CN"/>
          </a:p>
        </p:txBody>
      </p:sp>
    </p:spTree>
    <p:extLst>
      <p:ext uri="{BB962C8B-B14F-4D97-AF65-F5344CB8AC3E}">
        <p14:creationId xmlns:p14="http://schemas.microsoft.com/office/powerpoint/2010/main" val="319982916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49B2C3BA-185A-4791-9F89-A220FB5F1B44}" type="slidenum">
              <a:rPr lang="zh-CN" altLang="en-US"/>
              <a:pPr>
                <a:defRPr/>
              </a:pPr>
              <a:t>‹#›</a:t>
            </a:fld>
            <a:endParaRPr lang="en-US" altLang="zh-CN"/>
          </a:p>
        </p:txBody>
      </p:sp>
    </p:spTree>
    <p:extLst>
      <p:ext uri="{BB962C8B-B14F-4D97-AF65-F5344CB8AC3E}">
        <p14:creationId xmlns:p14="http://schemas.microsoft.com/office/powerpoint/2010/main" val="115599684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C7DD65F9-D3DA-475F-9942-B970181BD3C4}" type="slidenum">
              <a:rPr lang="zh-CN" altLang="en-US"/>
              <a:pPr>
                <a:defRPr/>
              </a:pPr>
              <a:t>‹#›</a:t>
            </a:fld>
            <a:endParaRPr lang="en-US" altLang="zh-CN"/>
          </a:p>
        </p:txBody>
      </p:sp>
    </p:spTree>
    <p:extLst>
      <p:ext uri="{BB962C8B-B14F-4D97-AF65-F5344CB8AC3E}">
        <p14:creationId xmlns:p14="http://schemas.microsoft.com/office/powerpoint/2010/main" val="166188873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D2A62A5C-F52C-4E05-9473-AACACFFF1A7E}" type="slidenum">
              <a:rPr lang="zh-CN" altLang="en-US"/>
              <a:pPr>
                <a:defRPr/>
              </a:pPr>
              <a:t>‹#›</a:t>
            </a:fld>
            <a:endParaRPr lang="en-US" altLang="zh-CN"/>
          </a:p>
        </p:txBody>
      </p:sp>
    </p:spTree>
    <p:extLst>
      <p:ext uri="{BB962C8B-B14F-4D97-AF65-F5344CB8AC3E}">
        <p14:creationId xmlns:p14="http://schemas.microsoft.com/office/powerpoint/2010/main" val="196455440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3A1A467-0775-4876-87B2-A68B44BB65B1}" type="slidenum">
              <a:rPr lang="zh-CN" altLang="en-US"/>
              <a:pPr>
                <a:defRPr/>
              </a:pPr>
              <a:t>‹#›</a:t>
            </a:fld>
            <a:endParaRPr lang="en-US" altLang="zh-CN"/>
          </a:p>
        </p:txBody>
      </p:sp>
    </p:spTree>
    <p:extLst>
      <p:ext uri="{BB962C8B-B14F-4D97-AF65-F5344CB8AC3E}">
        <p14:creationId xmlns:p14="http://schemas.microsoft.com/office/powerpoint/2010/main" val="195208612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DB69B40-FF4C-4C26-BDD6-01C3BD252814}" type="slidenum">
              <a:rPr lang="zh-CN" altLang="en-US"/>
              <a:pPr>
                <a:defRPr/>
              </a:pPr>
              <a:t>‹#›</a:t>
            </a:fld>
            <a:endParaRPr lang="en-US" altLang="zh-CN"/>
          </a:p>
        </p:txBody>
      </p:sp>
    </p:spTree>
    <p:extLst>
      <p:ext uri="{BB962C8B-B14F-4D97-AF65-F5344CB8AC3E}">
        <p14:creationId xmlns:p14="http://schemas.microsoft.com/office/powerpoint/2010/main" val="246143786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4B69466-CA42-4437-9D16-88647FF20AAC}" type="slidenum">
              <a:rPr lang="zh-CN" altLang="en-US"/>
              <a:pPr>
                <a:defRPr/>
              </a:pPr>
              <a:t>‹#›</a:t>
            </a:fld>
            <a:endParaRPr lang="en-US" altLang="zh-CN"/>
          </a:p>
        </p:txBody>
      </p:sp>
    </p:spTree>
    <p:extLst>
      <p:ext uri="{BB962C8B-B14F-4D97-AF65-F5344CB8AC3E}">
        <p14:creationId xmlns:p14="http://schemas.microsoft.com/office/powerpoint/2010/main" val="113466653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F1E7D60-5A2C-4AC8-A98F-E5C5A19C5FEE}" type="slidenum">
              <a:rPr lang="zh-CN" altLang="en-US"/>
              <a:pPr>
                <a:defRPr/>
              </a:pPr>
              <a:t>‹#›</a:t>
            </a:fld>
            <a:endParaRPr lang="en-US" altLang="zh-CN"/>
          </a:p>
        </p:txBody>
      </p:sp>
    </p:spTree>
    <p:extLst>
      <p:ext uri="{BB962C8B-B14F-4D97-AF65-F5344CB8AC3E}">
        <p14:creationId xmlns:p14="http://schemas.microsoft.com/office/powerpoint/2010/main" val="199438442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933382E9-3EB2-4B86-85D0-A47974458E52}" type="slidenum">
              <a:rPr lang="zh-CN" altLang="en-US"/>
              <a:pPr>
                <a:defRPr/>
              </a:pPr>
              <a:t>‹#›</a:t>
            </a:fld>
            <a:endParaRPr lang="en-US" altLang="zh-CN"/>
          </a:p>
        </p:txBody>
      </p:sp>
    </p:spTree>
    <p:extLst>
      <p:ext uri="{BB962C8B-B14F-4D97-AF65-F5344CB8AC3E}">
        <p14:creationId xmlns:p14="http://schemas.microsoft.com/office/powerpoint/2010/main" val="312319930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46DFC307-F583-486B-A308-A702BD0229CB}" type="slidenum">
              <a:rPr lang="zh-CN" altLang="en-US"/>
              <a:pPr>
                <a:defRPr/>
              </a:pPr>
              <a:t>‹#›</a:t>
            </a:fld>
            <a:endParaRPr lang="en-US" altLang="zh-CN"/>
          </a:p>
        </p:txBody>
      </p:sp>
    </p:spTree>
    <p:extLst>
      <p:ext uri="{BB962C8B-B14F-4D97-AF65-F5344CB8AC3E}">
        <p14:creationId xmlns:p14="http://schemas.microsoft.com/office/powerpoint/2010/main" val="934695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23750B92-8E5B-4DF6-8CA3-001DA484D2FC}" type="slidenum">
              <a:rPr lang="zh-CN" altLang="en-US"/>
              <a:pPr>
                <a:defRPr/>
              </a:pPr>
              <a:t>‹#›</a:t>
            </a:fld>
            <a:endParaRPr lang="en-US" altLang="zh-CN"/>
          </a:p>
        </p:txBody>
      </p:sp>
    </p:spTree>
    <p:extLst>
      <p:ext uri="{BB962C8B-B14F-4D97-AF65-F5344CB8AC3E}">
        <p14:creationId xmlns:p14="http://schemas.microsoft.com/office/powerpoint/2010/main" val="146200482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062A1288-FA22-41E7-ADDB-445D9E2B2854}" type="slidenum">
              <a:rPr lang="zh-CN" altLang="en-US"/>
              <a:pPr>
                <a:defRPr/>
              </a:pPr>
              <a:t>‹#›</a:t>
            </a:fld>
            <a:endParaRPr lang="en-US" altLang="zh-CN"/>
          </a:p>
        </p:txBody>
      </p:sp>
    </p:spTree>
    <p:extLst>
      <p:ext uri="{BB962C8B-B14F-4D97-AF65-F5344CB8AC3E}">
        <p14:creationId xmlns:p14="http://schemas.microsoft.com/office/powerpoint/2010/main" val="390906781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CC72282-6903-40DF-9077-C95C9576CE3A}" type="slidenum">
              <a:rPr lang="zh-CN" altLang="en-US"/>
              <a:pPr>
                <a:defRPr/>
              </a:pPr>
              <a:t>‹#›</a:t>
            </a:fld>
            <a:endParaRPr lang="en-US" altLang="zh-CN"/>
          </a:p>
        </p:txBody>
      </p:sp>
    </p:spTree>
    <p:extLst>
      <p:ext uri="{BB962C8B-B14F-4D97-AF65-F5344CB8AC3E}">
        <p14:creationId xmlns:p14="http://schemas.microsoft.com/office/powerpoint/2010/main" val="175193696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C38F22C-082E-4DE8-A100-F7A18EC550FD}" type="slidenum">
              <a:rPr lang="zh-CN" altLang="en-US"/>
              <a:pPr>
                <a:defRPr/>
              </a:pPr>
              <a:t>‹#›</a:t>
            </a:fld>
            <a:endParaRPr lang="en-US" altLang="zh-CN"/>
          </a:p>
        </p:txBody>
      </p:sp>
    </p:spTree>
    <p:extLst>
      <p:ext uri="{BB962C8B-B14F-4D97-AF65-F5344CB8AC3E}">
        <p14:creationId xmlns:p14="http://schemas.microsoft.com/office/powerpoint/2010/main" val="20987759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5ECAE68-9373-4C8F-BA8E-F3F1C6D3FE6E}" type="slidenum">
              <a:rPr lang="zh-CN" altLang="en-US"/>
              <a:pPr>
                <a:defRPr/>
              </a:pPr>
              <a:t>‹#›</a:t>
            </a:fld>
            <a:endParaRPr lang="en-US" altLang="zh-CN"/>
          </a:p>
        </p:txBody>
      </p:sp>
    </p:spTree>
    <p:extLst>
      <p:ext uri="{BB962C8B-B14F-4D97-AF65-F5344CB8AC3E}">
        <p14:creationId xmlns:p14="http://schemas.microsoft.com/office/powerpoint/2010/main" val="234434405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10C4E08-19B2-4312-8F63-868EB2D03285}" type="slidenum">
              <a:rPr lang="zh-CN" altLang="en-US"/>
              <a:pPr>
                <a:defRPr/>
              </a:pPr>
              <a:t>‹#›</a:t>
            </a:fld>
            <a:endParaRPr lang="en-US" altLang="zh-CN"/>
          </a:p>
        </p:txBody>
      </p:sp>
    </p:spTree>
    <p:extLst>
      <p:ext uri="{BB962C8B-B14F-4D97-AF65-F5344CB8AC3E}">
        <p14:creationId xmlns:p14="http://schemas.microsoft.com/office/powerpoint/2010/main" val="274469190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4522971-91E8-4DE7-8B4F-22455CC9B804}" type="slidenum">
              <a:rPr lang="zh-CN" altLang="en-US"/>
              <a:pPr>
                <a:defRPr/>
              </a:pPr>
              <a:t>‹#›</a:t>
            </a:fld>
            <a:endParaRPr lang="en-US" altLang="zh-CN"/>
          </a:p>
        </p:txBody>
      </p:sp>
    </p:spTree>
    <p:extLst>
      <p:ext uri="{BB962C8B-B14F-4D97-AF65-F5344CB8AC3E}">
        <p14:creationId xmlns:p14="http://schemas.microsoft.com/office/powerpoint/2010/main" val="347075873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20DD794-F777-47BF-B7D2-EDAA05C00CBB}" type="slidenum">
              <a:rPr lang="zh-CN" altLang="en-US"/>
              <a:pPr>
                <a:defRPr/>
              </a:pPr>
              <a:t>‹#›</a:t>
            </a:fld>
            <a:endParaRPr lang="en-US" altLang="zh-CN"/>
          </a:p>
        </p:txBody>
      </p:sp>
    </p:spTree>
    <p:extLst>
      <p:ext uri="{BB962C8B-B14F-4D97-AF65-F5344CB8AC3E}">
        <p14:creationId xmlns:p14="http://schemas.microsoft.com/office/powerpoint/2010/main" val="116469784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3BA5CD6-4FC9-4295-A7C4-4DF1274A41E0}" type="slidenum">
              <a:rPr lang="zh-CN" altLang="en-US"/>
              <a:pPr>
                <a:defRPr/>
              </a:pPr>
              <a:t>‹#›</a:t>
            </a:fld>
            <a:endParaRPr lang="en-US" altLang="zh-CN"/>
          </a:p>
        </p:txBody>
      </p:sp>
    </p:spTree>
    <p:extLst>
      <p:ext uri="{BB962C8B-B14F-4D97-AF65-F5344CB8AC3E}">
        <p14:creationId xmlns:p14="http://schemas.microsoft.com/office/powerpoint/2010/main" val="414925694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D126957-4A1A-437E-BA2D-5F5EEE4A095D}" type="slidenum">
              <a:rPr lang="zh-CN" altLang="en-US"/>
              <a:pPr>
                <a:defRPr/>
              </a:pPr>
              <a:t>‹#›</a:t>
            </a:fld>
            <a:endParaRPr lang="en-US" altLang="zh-CN"/>
          </a:p>
        </p:txBody>
      </p:sp>
    </p:spTree>
    <p:extLst>
      <p:ext uri="{BB962C8B-B14F-4D97-AF65-F5344CB8AC3E}">
        <p14:creationId xmlns:p14="http://schemas.microsoft.com/office/powerpoint/2010/main" val="399608729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EE518B40-04FA-4570-AB86-62D031F4A64F}" type="slidenum">
              <a:rPr lang="zh-CN" altLang="en-US"/>
              <a:pPr>
                <a:defRPr/>
              </a:pPr>
              <a:t>‹#›</a:t>
            </a:fld>
            <a:endParaRPr lang="en-US" altLang="zh-CN"/>
          </a:p>
        </p:txBody>
      </p:sp>
    </p:spTree>
    <p:extLst>
      <p:ext uri="{BB962C8B-B14F-4D97-AF65-F5344CB8AC3E}">
        <p14:creationId xmlns:p14="http://schemas.microsoft.com/office/powerpoint/2010/main" val="2522145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087D4840-2198-438C-A65E-A3590CB1D76B}" type="slidenum">
              <a:rPr lang="zh-CN" altLang="en-US"/>
              <a:pPr>
                <a:defRPr/>
              </a:pPr>
              <a:t>‹#›</a:t>
            </a:fld>
            <a:endParaRPr lang="en-US" altLang="zh-CN"/>
          </a:p>
        </p:txBody>
      </p:sp>
    </p:spTree>
    <p:extLst>
      <p:ext uri="{BB962C8B-B14F-4D97-AF65-F5344CB8AC3E}">
        <p14:creationId xmlns:p14="http://schemas.microsoft.com/office/powerpoint/2010/main" val="394038281"/>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1DEDE678-F21A-476A-BA97-CDFAEDEE96F6}" type="slidenum">
              <a:rPr lang="zh-CN" altLang="en-US"/>
              <a:pPr>
                <a:defRPr/>
              </a:pPr>
              <a:t>‹#›</a:t>
            </a:fld>
            <a:endParaRPr lang="en-US" altLang="zh-CN"/>
          </a:p>
        </p:txBody>
      </p:sp>
    </p:spTree>
    <p:extLst>
      <p:ext uri="{BB962C8B-B14F-4D97-AF65-F5344CB8AC3E}">
        <p14:creationId xmlns:p14="http://schemas.microsoft.com/office/powerpoint/2010/main" val="269584067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715A7166-C28E-43A0-8A50-1D2675455A3B}" type="slidenum">
              <a:rPr lang="zh-CN" altLang="en-US"/>
              <a:pPr>
                <a:defRPr/>
              </a:pPr>
              <a:t>‹#›</a:t>
            </a:fld>
            <a:endParaRPr lang="en-US" altLang="zh-CN"/>
          </a:p>
        </p:txBody>
      </p:sp>
    </p:spTree>
    <p:extLst>
      <p:ext uri="{BB962C8B-B14F-4D97-AF65-F5344CB8AC3E}">
        <p14:creationId xmlns:p14="http://schemas.microsoft.com/office/powerpoint/2010/main" val="371664475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3CE1580-9F8F-4DAB-9070-74A95C8FBBC6}" type="slidenum">
              <a:rPr lang="zh-CN" altLang="en-US"/>
              <a:pPr>
                <a:defRPr/>
              </a:pPr>
              <a:t>‹#›</a:t>
            </a:fld>
            <a:endParaRPr lang="en-US" altLang="zh-CN"/>
          </a:p>
        </p:txBody>
      </p:sp>
    </p:spTree>
    <p:extLst>
      <p:ext uri="{BB962C8B-B14F-4D97-AF65-F5344CB8AC3E}">
        <p14:creationId xmlns:p14="http://schemas.microsoft.com/office/powerpoint/2010/main" val="345381876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AD1ED58-E524-4E38-9823-BCF23C0AB60E}" type="slidenum">
              <a:rPr lang="zh-CN" altLang="en-US"/>
              <a:pPr>
                <a:defRPr/>
              </a:pPr>
              <a:t>‹#›</a:t>
            </a:fld>
            <a:endParaRPr lang="en-US" altLang="zh-CN"/>
          </a:p>
        </p:txBody>
      </p:sp>
    </p:spTree>
    <p:extLst>
      <p:ext uri="{BB962C8B-B14F-4D97-AF65-F5344CB8AC3E}">
        <p14:creationId xmlns:p14="http://schemas.microsoft.com/office/powerpoint/2010/main" val="101720116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1CF641F7-0EDB-4E39-A3FE-972DE32B012A}" type="slidenum">
              <a:rPr lang="zh-CN" altLang="en-US"/>
              <a:pPr>
                <a:defRPr/>
              </a:pPr>
              <a:t>‹#›</a:t>
            </a:fld>
            <a:endParaRPr lang="en-US" altLang="zh-CN"/>
          </a:p>
        </p:txBody>
      </p:sp>
    </p:spTree>
    <p:extLst>
      <p:ext uri="{BB962C8B-B14F-4D97-AF65-F5344CB8AC3E}">
        <p14:creationId xmlns:p14="http://schemas.microsoft.com/office/powerpoint/2010/main" val="387305998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800AD93-8A8C-46E7-8B94-3E404346EF44}" type="slidenum">
              <a:rPr lang="zh-CN" altLang="en-US"/>
              <a:pPr>
                <a:defRPr/>
              </a:pPr>
              <a:t>‹#›</a:t>
            </a:fld>
            <a:endParaRPr lang="en-US" altLang="zh-CN"/>
          </a:p>
        </p:txBody>
      </p:sp>
    </p:spTree>
    <p:extLst>
      <p:ext uri="{BB962C8B-B14F-4D97-AF65-F5344CB8AC3E}">
        <p14:creationId xmlns:p14="http://schemas.microsoft.com/office/powerpoint/2010/main" val="146181703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5BDA979-D596-48C8-B634-29D632E57C18}" type="slidenum">
              <a:rPr lang="zh-CN" altLang="en-US"/>
              <a:pPr>
                <a:defRPr/>
              </a:pPr>
              <a:t>‹#›</a:t>
            </a:fld>
            <a:endParaRPr lang="en-US" altLang="zh-CN"/>
          </a:p>
        </p:txBody>
      </p:sp>
    </p:spTree>
    <p:extLst>
      <p:ext uri="{BB962C8B-B14F-4D97-AF65-F5344CB8AC3E}">
        <p14:creationId xmlns:p14="http://schemas.microsoft.com/office/powerpoint/2010/main" val="423967112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69E4A3C-E8E3-4114-AFF7-7100BF39001D}" type="slidenum">
              <a:rPr lang="zh-CN" altLang="en-US"/>
              <a:pPr>
                <a:defRPr/>
              </a:pPr>
              <a:t>‹#›</a:t>
            </a:fld>
            <a:endParaRPr lang="en-US" altLang="zh-CN"/>
          </a:p>
        </p:txBody>
      </p:sp>
    </p:spTree>
    <p:extLst>
      <p:ext uri="{BB962C8B-B14F-4D97-AF65-F5344CB8AC3E}">
        <p14:creationId xmlns:p14="http://schemas.microsoft.com/office/powerpoint/2010/main" val="348029057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F8D5464-3558-45DA-918A-2168C2CF693D}" type="slidenum">
              <a:rPr lang="zh-CN" altLang="en-US"/>
              <a:pPr>
                <a:defRPr/>
              </a:pPr>
              <a:t>‹#›</a:t>
            </a:fld>
            <a:endParaRPr lang="en-US" altLang="zh-CN"/>
          </a:p>
        </p:txBody>
      </p:sp>
    </p:spTree>
    <p:extLst>
      <p:ext uri="{BB962C8B-B14F-4D97-AF65-F5344CB8AC3E}">
        <p14:creationId xmlns:p14="http://schemas.microsoft.com/office/powerpoint/2010/main" val="77532612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0D996AE-FC4D-41AA-A595-68036536476C}" type="slidenum">
              <a:rPr lang="zh-CN" altLang="en-US"/>
              <a:pPr>
                <a:defRPr/>
              </a:pPr>
              <a:t>‹#›</a:t>
            </a:fld>
            <a:endParaRPr lang="en-US" altLang="zh-CN"/>
          </a:p>
        </p:txBody>
      </p:sp>
    </p:spTree>
    <p:extLst>
      <p:ext uri="{BB962C8B-B14F-4D97-AF65-F5344CB8AC3E}">
        <p14:creationId xmlns:p14="http://schemas.microsoft.com/office/powerpoint/2010/main" val="4202788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536FB774-ABCC-4575-B9AC-3B460ECA108C}" type="slidenum">
              <a:rPr lang="zh-CN" altLang="en-US"/>
              <a:pPr>
                <a:defRPr/>
              </a:pPr>
              <a:t>‹#›</a:t>
            </a:fld>
            <a:endParaRPr lang="en-US" altLang="zh-CN"/>
          </a:p>
        </p:txBody>
      </p:sp>
    </p:spTree>
    <p:extLst>
      <p:ext uri="{BB962C8B-B14F-4D97-AF65-F5344CB8AC3E}">
        <p14:creationId xmlns:p14="http://schemas.microsoft.com/office/powerpoint/2010/main" val="312539735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7DE07FF8-7FF5-4685-91F1-397FAEDEC2F8}" type="slidenum">
              <a:rPr lang="zh-CN" altLang="en-US"/>
              <a:pPr>
                <a:defRPr/>
              </a:pPr>
              <a:t>‹#›</a:t>
            </a:fld>
            <a:endParaRPr lang="en-US" altLang="zh-CN"/>
          </a:p>
        </p:txBody>
      </p:sp>
    </p:spTree>
    <p:extLst>
      <p:ext uri="{BB962C8B-B14F-4D97-AF65-F5344CB8AC3E}">
        <p14:creationId xmlns:p14="http://schemas.microsoft.com/office/powerpoint/2010/main" val="185643035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B4616E21-15B8-4FE9-A698-7D757A0BEEAB}" type="slidenum">
              <a:rPr lang="zh-CN" altLang="en-US"/>
              <a:pPr>
                <a:defRPr/>
              </a:pPr>
              <a:t>‹#›</a:t>
            </a:fld>
            <a:endParaRPr lang="en-US" altLang="zh-CN"/>
          </a:p>
        </p:txBody>
      </p:sp>
    </p:spTree>
    <p:extLst>
      <p:ext uri="{BB962C8B-B14F-4D97-AF65-F5344CB8AC3E}">
        <p14:creationId xmlns:p14="http://schemas.microsoft.com/office/powerpoint/2010/main" val="66250330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D6C73920-8310-4E26-A5B0-A1A8A3B4E23E}" type="slidenum">
              <a:rPr lang="zh-CN" altLang="en-US"/>
              <a:pPr>
                <a:defRPr/>
              </a:pPr>
              <a:t>‹#›</a:t>
            </a:fld>
            <a:endParaRPr lang="en-US" altLang="zh-CN"/>
          </a:p>
        </p:txBody>
      </p:sp>
    </p:spTree>
    <p:extLst>
      <p:ext uri="{BB962C8B-B14F-4D97-AF65-F5344CB8AC3E}">
        <p14:creationId xmlns:p14="http://schemas.microsoft.com/office/powerpoint/2010/main" val="314365237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08A8756-5221-4F49-A56E-551017984FDE}" type="slidenum">
              <a:rPr lang="zh-CN" altLang="en-US"/>
              <a:pPr>
                <a:defRPr/>
              </a:pPr>
              <a:t>‹#›</a:t>
            </a:fld>
            <a:endParaRPr lang="en-US" altLang="zh-CN"/>
          </a:p>
        </p:txBody>
      </p:sp>
    </p:spTree>
    <p:extLst>
      <p:ext uri="{BB962C8B-B14F-4D97-AF65-F5344CB8AC3E}">
        <p14:creationId xmlns:p14="http://schemas.microsoft.com/office/powerpoint/2010/main" val="38354753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B56DE90A-7132-4FB7-80B8-AE24E0C64148}" type="slidenum">
              <a:rPr lang="zh-CN" altLang="en-US"/>
              <a:pPr>
                <a:defRPr/>
              </a:pPr>
              <a:t>‹#›</a:t>
            </a:fld>
            <a:endParaRPr lang="en-US" altLang="zh-CN"/>
          </a:p>
        </p:txBody>
      </p:sp>
    </p:spTree>
    <p:extLst>
      <p:ext uri="{BB962C8B-B14F-4D97-AF65-F5344CB8AC3E}">
        <p14:creationId xmlns:p14="http://schemas.microsoft.com/office/powerpoint/2010/main" val="331148953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96B57D0-7A0B-4520-AE06-794E47A93706}" type="slidenum">
              <a:rPr lang="zh-CN" altLang="en-US"/>
              <a:pPr>
                <a:defRPr/>
              </a:pPr>
              <a:t>‹#›</a:t>
            </a:fld>
            <a:endParaRPr lang="en-US" altLang="zh-CN"/>
          </a:p>
        </p:txBody>
      </p:sp>
    </p:spTree>
    <p:extLst>
      <p:ext uri="{BB962C8B-B14F-4D97-AF65-F5344CB8AC3E}">
        <p14:creationId xmlns:p14="http://schemas.microsoft.com/office/powerpoint/2010/main" val="420375103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E9F1F8D7-AC1B-47F3-9D0B-AB5C04019EF8}" type="slidenum">
              <a:rPr lang="zh-CN" altLang="en-US"/>
              <a:pPr>
                <a:defRPr/>
              </a:pPr>
              <a:t>‹#›</a:t>
            </a:fld>
            <a:endParaRPr lang="en-US" altLang="zh-CN"/>
          </a:p>
        </p:txBody>
      </p:sp>
    </p:spTree>
    <p:extLst>
      <p:ext uri="{BB962C8B-B14F-4D97-AF65-F5344CB8AC3E}">
        <p14:creationId xmlns:p14="http://schemas.microsoft.com/office/powerpoint/2010/main" val="194414512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67245491-3F6A-489A-B6D7-3EE93287078D}" type="slidenum">
              <a:rPr lang="en-US"/>
              <a:pPr>
                <a:defRPr/>
              </a:pPr>
              <a:t>‹#›</a:t>
            </a:fld>
            <a:endParaRPr lang="en-US"/>
          </a:p>
        </p:txBody>
      </p:sp>
    </p:spTree>
    <p:extLst>
      <p:ext uri="{BB962C8B-B14F-4D97-AF65-F5344CB8AC3E}">
        <p14:creationId xmlns:p14="http://schemas.microsoft.com/office/powerpoint/2010/main" val="13729306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C3D45EB7-A0C7-498A-B4D8-7B3160620CB1}" type="slidenum">
              <a:rPr lang="en-US"/>
              <a:pPr>
                <a:defRPr/>
              </a:pPr>
              <a:t>‹#›</a:t>
            </a:fld>
            <a:endParaRPr lang="en-US"/>
          </a:p>
        </p:txBody>
      </p:sp>
    </p:spTree>
    <p:extLst>
      <p:ext uri="{BB962C8B-B14F-4D97-AF65-F5344CB8AC3E}">
        <p14:creationId xmlns:p14="http://schemas.microsoft.com/office/powerpoint/2010/main" val="403038329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4BBFAAF1-ECCE-46E3-82FF-67060471AC96}" type="slidenum">
              <a:rPr lang="en-US"/>
              <a:pPr>
                <a:defRPr/>
              </a:pPr>
              <a:t>‹#›</a:t>
            </a:fld>
            <a:endParaRPr lang="en-US"/>
          </a:p>
        </p:txBody>
      </p:sp>
    </p:spTree>
    <p:extLst>
      <p:ext uri="{BB962C8B-B14F-4D97-AF65-F5344CB8AC3E}">
        <p14:creationId xmlns:p14="http://schemas.microsoft.com/office/powerpoint/2010/main" val="360959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6566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3049AF25-93EB-4BEC-8759-3951ADDBADB0}" type="slidenum">
              <a:rPr lang="zh-CN" altLang="en-US"/>
              <a:pPr>
                <a:defRPr/>
              </a:pPr>
              <a:t>‹#›</a:t>
            </a:fld>
            <a:endParaRPr lang="en-US" altLang="zh-CN"/>
          </a:p>
        </p:txBody>
      </p:sp>
    </p:spTree>
    <p:extLst>
      <p:ext uri="{BB962C8B-B14F-4D97-AF65-F5344CB8AC3E}">
        <p14:creationId xmlns:p14="http://schemas.microsoft.com/office/powerpoint/2010/main" val="144035142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6" name="Footer Placeholder 5"/>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S PGothic" pitchFamily="34" charset="-128"/>
              </a:defRPr>
            </a:lvl1pPr>
          </a:lstStyle>
          <a:p>
            <a:pPr>
              <a:defRPr/>
            </a:pPr>
            <a:fld id="{A2F602FB-AA76-4616-AC1F-6AD5B70AA3B0}" type="slidenum">
              <a:rPr lang="en-US"/>
              <a:pPr>
                <a:defRPr/>
              </a:pPr>
              <a:t>‹#›</a:t>
            </a:fld>
            <a:endParaRPr lang="en-US"/>
          </a:p>
        </p:txBody>
      </p:sp>
    </p:spTree>
    <p:extLst>
      <p:ext uri="{BB962C8B-B14F-4D97-AF65-F5344CB8AC3E}">
        <p14:creationId xmlns:p14="http://schemas.microsoft.com/office/powerpoint/2010/main" val="399621447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8" name="Footer Placeholder 7"/>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a:ea typeface="MS PGothic" pitchFamily="34" charset="-128"/>
              </a:defRPr>
            </a:lvl1pPr>
          </a:lstStyle>
          <a:p>
            <a:pPr>
              <a:defRPr/>
            </a:pPr>
            <a:fld id="{744E84CD-2D52-4571-A56C-53586AB08328}" type="slidenum">
              <a:rPr lang="en-US"/>
              <a:pPr>
                <a:defRPr/>
              </a:pPr>
              <a:t>‹#›</a:t>
            </a:fld>
            <a:endParaRPr lang="en-US"/>
          </a:p>
        </p:txBody>
      </p:sp>
    </p:spTree>
    <p:extLst>
      <p:ext uri="{BB962C8B-B14F-4D97-AF65-F5344CB8AC3E}">
        <p14:creationId xmlns:p14="http://schemas.microsoft.com/office/powerpoint/2010/main" val="166061989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4" name="Footer Placeholder 3"/>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ea typeface="MS PGothic" pitchFamily="34" charset="-128"/>
              </a:defRPr>
            </a:lvl1pPr>
          </a:lstStyle>
          <a:p>
            <a:pPr>
              <a:defRPr/>
            </a:pPr>
            <a:fld id="{D49FA70C-15E9-467B-8739-DF238F522A28}" type="slidenum">
              <a:rPr lang="en-US"/>
              <a:pPr>
                <a:defRPr/>
              </a:pPr>
              <a:t>‹#›</a:t>
            </a:fld>
            <a:endParaRPr lang="en-US"/>
          </a:p>
        </p:txBody>
      </p:sp>
    </p:spTree>
    <p:extLst>
      <p:ext uri="{BB962C8B-B14F-4D97-AF65-F5344CB8AC3E}">
        <p14:creationId xmlns:p14="http://schemas.microsoft.com/office/powerpoint/2010/main" val="121005028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3" name="Footer Placeholder 2"/>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ea typeface="MS PGothic" pitchFamily="34" charset="-128"/>
              </a:defRPr>
            </a:lvl1pPr>
          </a:lstStyle>
          <a:p>
            <a:pPr>
              <a:defRPr/>
            </a:pPr>
            <a:fld id="{015828D0-1D5C-42FC-A8E3-1F3B6C1895CF}" type="slidenum">
              <a:rPr lang="en-US"/>
              <a:pPr>
                <a:defRPr/>
              </a:pPr>
              <a:t>‹#›</a:t>
            </a:fld>
            <a:endParaRPr lang="en-US"/>
          </a:p>
        </p:txBody>
      </p:sp>
    </p:spTree>
    <p:extLst>
      <p:ext uri="{BB962C8B-B14F-4D97-AF65-F5344CB8AC3E}">
        <p14:creationId xmlns:p14="http://schemas.microsoft.com/office/powerpoint/2010/main" val="162414993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6" name="Footer Placeholder 5"/>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S PGothic" pitchFamily="34" charset="-128"/>
              </a:defRPr>
            </a:lvl1pPr>
          </a:lstStyle>
          <a:p>
            <a:pPr>
              <a:defRPr/>
            </a:pPr>
            <a:fld id="{112979AD-5EBD-49B2-8E83-37C7FCC4E242}" type="slidenum">
              <a:rPr lang="en-US"/>
              <a:pPr>
                <a:defRPr/>
              </a:pPr>
              <a:t>‹#›</a:t>
            </a:fld>
            <a:endParaRPr lang="en-US"/>
          </a:p>
        </p:txBody>
      </p:sp>
    </p:spTree>
    <p:extLst>
      <p:ext uri="{BB962C8B-B14F-4D97-AF65-F5344CB8AC3E}">
        <p14:creationId xmlns:p14="http://schemas.microsoft.com/office/powerpoint/2010/main" val="126879514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6" name="Footer Placeholder 5"/>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ea typeface="MS PGothic" pitchFamily="34" charset="-128"/>
              </a:defRPr>
            </a:lvl1pPr>
          </a:lstStyle>
          <a:p>
            <a:pPr>
              <a:defRPr/>
            </a:pPr>
            <a:fld id="{B96EDCE9-054E-43C7-9327-FBB20EBCA7E6}" type="slidenum">
              <a:rPr lang="en-US"/>
              <a:pPr>
                <a:defRPr/>
              </a:pPr>
              <a:t>‹#›</a:t>
            </a:fld>
            <a:endParaRPr lang="en-US"/>
          </a:p>
        </p:txBody>
      </p:sp>
    </p:spTree>
    <p:extLst>
      <p:ext uri="{BB962C8B-B14F-4D97-AF65-F5344CB8AC3E}">
        <p14:creationId xmlns:p14="http://schemas.microsoft.com/office/powerpoint/2010/main" val="3706338790"/>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B602E648-D3D5-4FA8-9B52-9E10705890E9}" type="slidenum">
              <a:rPr lang="en-US"/>
              <a:pPr>
                <a:defRPr/>
              </a:pPr>
              <a:t>‹#›</a:t>
            </a:fld>
            <a:endParaRPr lang="en-US"/>
          </a:p>
        </p:txBody>
      </p:sp>
    </p:spTree>
    <p:extLst>
      <p:ext uri="{BB962C8B-B14F-4D97-AF65-F5344CB8AC3E}">
        <p14:creationId xmlns:p14="http://schemas.microsoft.com/office/powerpoint/2010/main" val="6983128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ea typeface="MS PGothic" pitchFamily="34" charset="-128"/>
              </a:defRPr>
            </a:lvl1pPr>
          </a:lstStyle>
          <a:p>
            <a:pPr>
              <a:defRPr/>
            </a:pPr>
            <a:fld id="{877C5D1D-3DC5-4ACC-9E05-6C12B6427240}" type="slidenum">
              <a:rPr lang="en-US"/>
              <a:pPr>
                <a:defRPr/>
              </a:pPr>
              <a:t>‹#›</a:t>
            </a:fld>
            <a:endParaRPr lang="en-US"/>
          </a:p>
        </p:txBody>
      </p:sp>
    </p:spTree>
    <p:extLst>
      <p:ext uri="{BB962C8B-B14F-4D97-AF65-F5344CB8AC3E}">
        <p14:creationId xmlns:p14="http://schemas.microsoft.com/office/powerpoint/2010/main" val="350365802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ea typeface="MS PGothic" pitchFamily="34" charset="-128"/>
              </a:defRPr>
            </a:lvl1pPr>
          </a:lstStyle>
          <a:p>
            <a:pPr>
              <a:defRPr/>
            </a:pPr>
            <a:endParaRPr lang="en-US"/>
          </a:p>
        </p:txBody>
      </p:sp>
      <p:sp>
        <p:nvSpPr>
          <p:cNvPr id="4" name="Footer Placeholder 3"/>
          <p:cNvSpPr>
            <a:spLocks noGrp="1"/>
          </p:cNvSpPr>
          <p:nvPr>
            <p:ph type="ftr" sz="quarter" idx="11"/>
          </p:nvPr>
        </p:nvSpPr>
        <p:spPr/>
        <p:txBody>
          <a:bodyPr/>
          <a:lstStyle>
            <a:lvl1pPr>
              <a:defRPr>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ea typeface="MS PGothic" pitchFamily="34" charset="-128"/>
              </a:defRPr>
            </a:lvl1pPr>
          </a:lstStyle>
          <a:p>
            <a:pPr>
              <a:defRPr/>
            </a:pPr>
            <a:fld id="{1A3CCCB8-7F85-4568-BD15-8564F5DCED7A}" type="slidenum">
              <a:rPr lang="en-US"/>
              <a:pPr>
                <a:defRPr/>
              </a:pPr>
              <a:t>‹#›</a:t>
            </a:fld>
            <a:endParaRPr lang="en-US"/>
          </a:p>
        </p:txBody>
      </p:sp>
    </p:spTree>
    <p:extLst>
      <p:ext uri="{BB962C8B-B14F-4D97-AF65-F5344CB8AC3E}">
        <p14:creationId xmlns:p14="http://schemas.microsoft.com/office/powerpoint/2010/main" val="383955008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 header_Blue_646.jpg"/>
          <p:cNvPicPr>
            <a:picLocks noChangeAspect="1"/>
          </p:cNvPicPr>
          <p:nvPr/>
        </p:nvPicPr>
        <p:blipFill>
          <a:blip r:embed="rId2" cstate="print"/>
          <a:srcRect/>
          <a:stretch>
            <a:fillRect/>
          </a:stretch>
        </p:blipFill>
        <p:spPr bwMode="auto">
          <a:xfrm>
            <a:off x="0" y="0"/>
            <a:ext cx="9144000" cy="1106488"/>
          </a:xfrm>
          <a:prstGeom prst="rect">
            <a:avLst/>
          </a:prstGeom>
          <a:noFill/>
          <a:ln w="9525">
            <a:noFill/>
            <a:miter lim="800000"/>
            <a:headEnd/>
            <a:tailEnd/>
          </a:ln>
        </p:spPr>
      </p:pic>
      <p:pic>
        <p:nvPicPr>
          <p:cNvPr id="5" name="Picture 7" descr="doe_black.jpg"/>
          <p:cNvPicPr>
            <a:picLocks noChangeAspect="1"/>
          </p:cNvPicPr>
          <p:nvPr/>
        </p:nvPicPr>
        <p:blipFill>
          <a:blip r:embed="rId3" cstate="print"/>
          <a:srcRect/>
          <a:stretch>
            <a:fillRect/>
          </a:stretch>
        </p:blipFill>
        <p:spPr bwMode="auto">
          <a:xfrm>
            <a:off x="7954963" y="6456363"/>
            <a:ext cx="960437" cy="231775"/>
          </a:xfrm>
          <a:prstGeom prst="rect">
            <a:avLst/>
          </a:prstGeom>
          <a:noFill/>
          <a:ln w="9525">
            <a:noFill/>
            <a:miter lim="800000"/>
            <a:headEnd/>
            <a:tailEnd/>
          </a:ln>
        </p:spPr>
      </p:pic>
      <p:pic>
        <p:nvPicPr>
          <p:cNvPr id="6" name="Picture 8" descr="title footer_Blue_646.jpg"/>
          <p:cNvPicPr>
            <a:picLocks noChangeAspect="1"/>
          </p:cNvPicPr>
          <p:nvPr/>
        </p:nvPicPr>
        <p:blipFill>
          <a:blip r:embed="rId4" cstate="print"/>
          <a:srcRect/>
          <a:stretch>
            <a:fillRect/>
          </a:stretch>
        </p:blipFill>
        <p:spPr bwMode="auto">
          <a:xfrm>
            <a:off x="0" y="6794500"/>
            <a:ext cx="9144000" cy="63500"/>
          </a:xfrm>
          <a:prstGeom prst="rect">
            <a:avLst/>
          </a:prstGeom>
          <a:noFill/>
          <a:ln w="9525">
            <a:noFill/>
            <a:miter lim="800000"/>
            <a:headEnd/>
            <a:tailEnd/>
          </a:ln>
        </p:spPr>
      </p:pic>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spTree>
    <p:extLst>
      <p:ext uri="{BB962C8B-B14F-4D97-AF65-F5344CB8AC3E}">
        <p14:creationId xmlns:p14="http://schemas.microsoft.com/office/powerpoint/2010/main" val="8505096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A4A6E34-16F2-411C-9F94-FAE35B89D662}" type="slidenum">
              <a:rPr lang="zh-CN" altLang="en-US"/>
              <a:pPr>
                <a:defRPr/>
              </a:pPr>
              <a:t>‹#›</a:t>
            </a:fld>
            <a:endParaRPr lang="en-US" altLang="zh-CN"/>
          </a:p>
        </p:txBody>
      </p:sp>
    </p:spTree>
    <p:extLst>
      <p:ext uri="{BB962C8B-B14F-4D97-AF65-F5344CB8AC3E}">
        <p14:creationId xmlns:p14="http://schemas.microsoft.com/office/powerpoint/2010/main" val="171917454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6" name="Rectangle 6"/>
          <p:cNvSpPr>
            <a:spLocks noGrp="1" noChangeArrowheads="1"/>
          </p:cNvSpPr>
          <p:nvPr>
            <p:ph type="sldNum" sz="quarter" idx="12"/>
          </p:nvPr>
        </p:nvSpPr>
        <p:spPr>
          <a:xfrm>
            <a:off x="8747760" y="6474587"/>
            <a:ext cx="384175" cy="365125"/>
          </a:xfrm>
          <a:prstGeom prst="rect">
            <a:avLst/>
          </a:prstGeom>
          <a:ln/>
        </p:spPr>
        <p:txBody>
          <a:bodyPr/>
          <a:lstStyle>
            <a:lvl1pPr>
              <a:defRPr sz="1000"/>
            </a:lvl1pPr>
          </a:lstStyle>
          <a:p>
            <a:pPr>
              <a:defRPr/>
            </a:pPr>
            <a:fld id="{A21C843B-66CA-41A9-85A1-1E0424C6D97E}" type="slidenum">
              <a:rPr lang="en-US" smtClean="0">
                <a:solidFill>
                  <a:srgbClr val="000000"/>
                </a:solidFill>
                <a:ea typeface="+mn-ea"/>
                <a:cs typeface="Arial" charset="0"/>
              </a:rPr>
              <a:pPr>
                <a:defRPr/>
              </a:pPr>
              <a:t>‹#›</a:t>
            </a:fld>
            <a:endParaRPr lang="en-US" dirty="0">
              <a:solidFill>
                <a:srgbClr val="000000"/>
              </a:solidFill>
              <a:ea typeface="+mn-ea"/>
              <a:cs typeface="Arial" charset="0"/>
            </a:endParaRPr>
          </a:p>
        </p:txBody>
      </p:sp>
    </p:spTree>
    <p:extLst>
      <p:ext uri="{BB962C8B-B14F-4D97-AF65-F5344CB8AC3E}">
        <p14:creationId xmlns:p14="http://schemas.microsoft.com/office/powerpoint/2010/main" val="1956277150"/>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6" name="Rectangle 6"/>
          <p:cNvSpPr>
            <a:spLocks noGrp="1" noChangeArrowheads="1"/>
          </p:cNvSpPr>
          <p:nvPr>
            <p:ph type="sldNum" sz="quarter" idx="12"/>
          </p:nvPr>
        </p:nvSpPr>
        <p:spPr>
          <a:xfrm>
            <a:off x="8741537" y="6492875"/>
            <a:ext cx="384175" cy="365125"/>
          </a:xfrm>
          <a:prstGeom prst="rect">
            <a:avLst/>
          </a:prstGeom>
          <a:ln/>
        </p:spPr>
        <p:txBody>
          <a:bodyPr/>
          <a:lstStyle>
            <a:lvl1pPr>
              <a:defRPr sz="1000"/>
            </a:lvl1pPr>
          </a:lstStyle>
          <a:p>
            <a:pPr>
              <a:defRPr/>
            </a:pPr>
            <a:fld id="{DF5D8DF4-1E70-4C6D-B0AF-6393C389B7A5}" type="slidenum">
              <a:rPr lang="en-US" smtClean="0">
                <a:solidFill>
                  <a:srgbClr val="000000"/>
                </a:solidFill>
                <a:ea typeface="+mn-ea"/>
                <a:cs typeface="Arial" charset="0"/>
              </a:rPr>
              <a:pPr>
                <a:defRPr/>
              </a:pPr>
              <a:t>‹#›</a:t>
            </a:fld>
            <a:endParaRPr lang="en-US" dirty="0">
              <a:solidFill>
                <a:srgbClr val="000000"/>
              </a:solidFill>
              <a:ea typeface="+mn-ea"/>
              <a:cs typeface="Arial" charset="0"/>
            </a:endParaRPr>
          </a:p>
        </p:txBody>
      </p:sp>
    </p:spTree>
    <p:extLst>
      <p:ext uri="{BB962C8B-B14F-4D97-AF65-F5344CB8AC3E}">
        <p14:creationId xmlns:p14="http://schemas.microsoft.com/office/powerpoint/2010/main" val="2398334833"/>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7" name="Slide Number Placeholder 6"/>
          <p:cNvSpPr>
            <a:spLocks noGrp="1" noChangeArrowheads="1"/>
          </p:cNvSpPr>
          <p:nvPr>
            <p:ph type="sldNum" sz="quarter" idx="12"/>
          </p:nvPr>
        </p:nvSpPr>
        <p:spPr>
          <a:xfrm>
            <a:off x="8729472" y="6489700"/>
            <a:ext cx="384175" cy="365125"/>
          </a:xfrm>
          <a:prstGeom prst="rect">
            <a:avLst/>
          </a:prstGeom>
          <a:ln/>
        </p:spPr>
        <p:txBody>
          <a:bodyPr/>
          <a:lstStyle>
            <a:lvl1pPr>
              <a:defRPr sz="1000"/>
            </a:lvl1pPr>
          </a:lstStyle>
          <a:p>
            <a:pPr>
              <a:defRPr/>
            </a:pPr>
            <a:fld id="{A80868A6-187A-45FB-80F4-F05466D2161D}" type="slidenum">
              <a:rPr lang="en-US" smtClean="0">
                <a:solidFill>
                  <a:srgbClr val="000000"/>
                </a:solidFill>
                <a:ea typeface="+mn-ea"/>
                <a:cs typeface="Arial" charset="0"/>
              </a:rPr>
              <a:pPr>
                <a:defRPr/>
              </a:pPr>
              <a:t>‹#›</a:t>
            </a:fld>
            <a:endParaRPr lang="en-US" dirty="0">
              <a:solidFill>
                <a:srgbClr val="000000"/>
              </a:solidFill>
              <a:ea typeface="+mn-ea"/>
              <a:cs typeface="Arial" charset="0"/>
            </a:endParaRPr>
          </a:p>
        </p:txBody>
      </p:sp>
    </p:spTree>
    <p:extLst>
      <p:ext uri="{BB962C8B-B14F-4D97-AF65-F5344CB8AC3E}">
        <p14:creationId xmlns:p14="http://schemas.microsoft.com/office/powerpoint/2010/main" val="110011710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9" name="Rectangle 6"/>
          <p:cNvSpPr>
            <a:spLocks noGrp="1" noChangeArrowheads="1"/>
          </p:cNvSpPr>
          <p:nvPr>
            <p:ph type="sldNum" sz="quarter" idx="12"/>
          </p:nvPr>
        </p:nvSpPr>
        <p:spPr>
          <a:xfrm>
            <a:off x="8729472" y="6489700"/>
            <a:ext cx="384175" cy="365125"/>
          </a:xfrm>
          <a:prstGeom prst="rect">
            <a:avLst/>
          </a:prstGeom>
          <a:ln/>
        </p:spPr>
        <p:txBody>
          <a:bodyPr/>
          <a:lstStyle>
            <a:lvl1pPr>
              <a:defRPr sz="1000"/>
            </a:lvl1pPr>
          </a:lstStyle>
          <a:p>
            <a:pPr>
              <a:defRPr/>
            </a:pPr>
            <a:fld id="{783DB7F1-EF74-4A7E-BC38-7F82A4CFC4DA}" type="slidenum">
              <a:rPr lang="en-US" smtClean="0">
                <a:solidFill>
                  <a:srgbClr val="000000"/>
                </a:solidFill>
                <a:ea typeface="+mn-ea"/>
                <a:cs typeface="Arial" charset="0"/>
              </a:rPr>
              <a:pPr>
                <a:defRPr/>
              </a:pPr>
              <a:t>‹#›</a:t>
            </a:fld>
            <a:endParaRPr lang="en-US" dirty="0">
              <a:solidFill>
                <a:srgbClr val="000000"/>
              </a:solidFill>
              <a:ea typeface="+mn-ea"/>
              <a:cs typeface="Arial" charset="0"/>
            </a:endParaRPr>
          </a:p>
        </p:txBody>
      </p:sp>
    </p:spTree>
    <p:extLst>
      <p:ext uri="{BB962C8B-B14F-4D97-AF65-F5344CB8AC3E}">
        <p14:creationId xmlns:p14="http://schemas.microsoft.com/office/powerpoint/2010/main" val="50301461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5" name="Rectangle 6"/>
          <p:cNvSpPr>
            <a:spLocks noGrp="1" noChangeArrowheads="1"/>
          </p:cNvSpPr>
          <p:nvPr>
            <p:ph type="sldNum" sz="quarter" idx="12"/>
          </p:nvPr>
        </p:nvSpPr>
        <p:spPr>
          <a:xfrm>
            <a:off x="8738616" y="6489700"/>
            <a:ext cx="384175" cy="365125"/>
          </a:xfrm>
          <a:prstGeom prst="rect">
            <a:avLst/>
          </a:prstGeom>
          <a:ln/>
        </p:spPr>
        <p:txBody>
          <a:bodyPr/>
          <a:lstStyle>
            <a:lvl1pPr>
              <a:defRPr sz="1000"/>
            </a:lvl1pPr>
          </a:lstStyle>
          <a:p>
            <a:pPr>
              <a:defRPr/>
            </a:pPr>
            <a:fld id="{27E4748C-BCFD-4618-A37B-410DE9FF6DC4}" type="slidenum">
              <a:rPr lang="en-US" smtClean="0">
                <a:solidFill>
                  <a:srgbClr val="000000"/>
                </a:solidFill>
                <a:ea typeface="+mn-ea"/>
                <a:cs typeface="Arial" charset="0"/>
              </a:rPr>
              <a:pPr>
                <a:defRPr/>
              </a:pPr>
              <a:t>‹#›</a:t>
            </a:fld>
            <a:endParaRPr lang="en-US" dirty="0">
              <a:solidFill>
                <a:srgbClr val="000000"/>
              </a:solidFill>
              <a:ea typeface="+mn-ea"/>
              <a:cs typeface="Arial" charset="0"/>
            </a:endParaRPr>
          </a:p>
        </p:txBody>
      </p:sp>
    </p:spTree>
    <p:extLst>
      <p:ext uri="{BB962C8B-B14F-4D97-AF65-F5344CB8AC3E}">
        <p14:creationId xmlns:p14="http://schemas.microsoft.com/office/powerpoint/2010/main" val="2288208177"/>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616161"/>
                </a:solidFill>
              </a:rPr>
              <a:t>Go to ”Insert (View) | Header and Footer" to add your organization, sponsor, meeting name here; then, click "Apply to All"</a:t>
            </a:r>
          </a:p>
        </p:txBody>
      </p:sp>
      <p:sp>
        <p:nvSpPr>
          <p:cNvPr id="4" name="Rectangle 6"/>
          <p:cNvSpPr>
            <a:spLocks noGrp="1" noChangeArrowheads="1"/>
          </p:cNvSpPr>
          <p:nvPr>
            <p:ph type="sldNum" sz="quarter" idx="12"/>
          </p:nvPr>
        </p:nvSpPr>
        <p:spPr>
          <a:xfrm>
            <a:off x="8720328" y="6489700"/>
            <a:ext cx="384175" cy="365125"/>
          </a:xfrm>
          <a:prstGeom prst="rect">
            <a:avLst/>
          </a:prstGeom>
          <a:ln/>
        </p:spPr>
        <p:txBody>
          <a:bodyPr/>
          <a:lstStyle>
            <a:lvl1pPr>
              <a:defRPr sz="1000"/>
            </a:lvl1pPr>
          </a:lstStyle>
          <a:p>
            <a:pPr>
              <a:defRPr/>
            </a:pPr>
            <a:fld id="{B8A68F58-7C8C-41A7-B518-50B49B9B2EC4}" type="slidenum">
              <a:rPr lang="en-US" smtClean="0">
                <a:solidFill>
                  <a:srgbClr val="000000"/>
                </a:solidFill>
                <a:ea typeface="+mn-ea"/>
                <a:cs typeface="Arial" charset="0"/>
              </a:rPr>
              <a:pPr>
                <a:defRPr/>
              </a:pPr>
              <a:t>‹#›</a:t>
            </a:fld>
            <a:endParaRPr lang="en-US" dirty="0">
              <a:solidFill>
                <a:srgbClr val="000000"/>
              </a:solidFill>
              <a:ea typeface="+mn-ea"/>
              <a:cs typeface="Arial" charset="0"/>
            </a:endParaRPr>
          </a:p>
        </p:txBody>
      </p:sp>
    </p:spTree>
    <p:extLst>
      <p:ext uri="{BB962C8B-B14F-4D97-AF65-F5344CB8AC3E}">
        <p14:creationId xmlns:p14="http://schemas.microsoft.com/office/powerpoint/2010/main" val="3139238949"/>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010400" y="6572250"/>
            <a:ext cx="1371600" cy="209550"/>
          </a:xfrm>
          <a:prstGeom prst="rect">
            <a:avLst/>
          </a:prstGeom>
          <a:ln/>
        </p:spPr>
        <p:txBody>
          <a:bodyPr/>
          <a:lstStyle>
            <a:lvl1pPr>
              <a:defRPr/>
            </a:lvl1pPr>
          </a:lstStyle>
          <a:p>
            <a:pPr>
              <a:defRPr/>
            </a:pPr>
            <a:endParaRPr lang="en-US">
              <a:solidFill>
                <a:srgbClr val="000000"/>
              </a:solidFil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7" name="Slide Number Placeholder 6"/>
          <p:cNvSpPr>
            <a:spLocks noGrp="1" noChangeArrowheads="1"/>
          </p:cNvSpPr>
          <p:nvPr>
            <p:ph type="sldNum" sz="quarter" idx="12"/>
          </p:nvPr>
        </p:nvSpPr>
        <p:spPr>
          <a:xfrm>
            <a:off x="8610600" y="6489700"/>
            <a:ext cx="384175" cy="365125"/>
          </a:xfrm>
          <a:prstGeom prst="rect">
            <a:avLst/>
          </a:prstGeom>
          <a:ln/>
        </p:spPr>
        <p:txBody>
          <a:bodyPr/>
          <a:lstStyle>
            <a:lvl1pPr>
              <a:defRPr/>
            </a:lvl1pPr>
          </a:lstStyle>
          <a:p>
            <a:pPr>
              <a:defRPr/>
            </a:pPr>
            <a:fld id="{4F7BBF16-C941-4528-9E0D-1A90B74E4928}" type="slidenum">
              <a:rPr lang="en-US">
                <a:solidFill>
                  <a:srgbClr val="000000"/>
                </a:solidFill>
                <a:ea typeface="+mn-ea"/>
                <a:cs typeface="Arial" charset="0"/>
              </a:rPr>
              <a:pPr>
                <a:defRPr/>
              </a:pPr>
              <a:t>‹#›</a:t>
            </a:fld>
            <a:endParaRPr lang="en-US">
              <a:solidFill>
                <a:srgbClr val="000000"/>
              </a:solidFill>
              <a:ea typeface="+mn-ea"/>
              <a:cs typeface="Arial" charset="0"/>
            </a:endParaRPr>
          </a:p>
        </p:txBody>
      </p:sp>
    </p:spTree>
    <p:extLst>
      <p:ext uri="{BB962C8B-B14F-4D97-AF65-F5344CB8AC3E}">
        <p14:creationId xmlns:p14="http://schemas.microsoft.com/office/powerpoint/2010/main" val="338825185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010400" y="6572250"/>
            <a:ext cx="1371600" cy="209550"/>
          </a:xfrm>
          <a:prstGeom prst="rect">
            <a:avLst/>
          </a:prstGeom>
          <a:ln/>
        </p:spPr>
        <p:txBody>
          <a:bodyPr/>
          <a:lstStyle>
            <a:lvl1pPr>
              <a:defRPr/>
            </a:lvl1pPr>
          </a:lstStyle>
          <a:p>
            <a:pPr>
              <a:defRPr/>
            </a:pPr>
            <a:endParaRPr lang="en-US">
              <a:solidFill>
                <a:srgbClr val="000000"/>
              </a:solidFil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7" name="Slide Number Placeholder 6"/>
          <p:cNvSpPr>
            <a:spLocks noGrp="1" noChangeArrowheads="1"/>
          </p:cNvSpPr>
          <p:nvPr>
            <p:ph type="sldNum" sz="quarter" idx="12"/>
          </p:nvPr>
        </p:nvSpPr>
        <p:spPr>
          <a:xfrm>
            <a:off x="8610600" y="6489700"/>
            <a:ext cx="384175" cy="365125"/>
          </a:xfrm>
          <a:prstGeom prst="rect">
            <a:avLst/>
          </a:prstGeom>
          <a:ln/>
        </p:spPr>
        <p:txBody>
          <a:bodyPr/>
          <a:lstStyle>
            <a:lvl1pPr>
              <a:defRPr/>
            </a:lvl1pPr>
          </a:lstStyle>
          <a:p>
            <a:pPr>
              <a:defRPr/>
            </a:pPr>
            <a:fld id="{6F2BE5A6-1CAC-49AA-B671-9B3909577203}" type="slidenum">
              <a:rPr lang="en-US">
                <a:solidFill>
                  <a:srgbClr val="000000"/>
                </a:solidFill>
                <a:ea typeface="+mn-ea"/>
                <a:cs typeface="Arial" charset="0"/>
              </a:rPr>
              <a:pPr>
                <a:defRPr/>
              </a:pPr>
              <a:t>‹#›</a:t>
            </a:fld>
            <a:endParaRPr lang="en-US">
              <a:solidFill>
                <a:srgbClr val="000000"/>
              </a:solidFill>
              <a:ea typeface="+mn-ea"/>
              <a:cs typeface="Arial" charset="0"/>
            </a:endParaRPr>
          </a:p>
        </p:txBody>
      </p:sp>
    </p:spTree>
    <p:extLst>
      <p:ext uri="{BB962C8B-B14F-4D97-AF65-F5344CB8AC3E}">
        <p14:creationId xmlns:p14="http://schemas.microsoft.com/office/powerpoint/2010/main" val="314748837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7010400" y="6572250"/>
            <a:ext cx="1371600" cy="209550"/>
          </a:xfrm>
          <a:prstGeom prst="rect">
            <a:avLst/>
          </a:prstGeom>
          <a:ln/>
        </p:spPr>
        <p:txBody>
          <a:bodyPr/>
          <a:lstStyle>
            <a:lvl1pPr>
              <a:defRPr/>
            </a:lvl1pPr>
          </a:lstStyle>
          <a:p>
            <a:pPr>
              <a:defRPr/>
            </a:pPr>
            <a:endParaRPr lang="en-US">
              <a:solidFill>
                <a:srgbClr val="000000"/>
              </a:solidFil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6" name="Rectangle 6"/>
          <p:cNvSpPr>
            <a:spLocks noGrp="1" noChangeArrowheads="1"/>
          </p:cNvSpPr>
          <p:nvPr>
            <p:ph type="sldNum" sz="quarter" idx="12"/>
          </p:nvPr>
        </p:nvSpPr>
        <p:spPr>
          <a:xfrm>
            <a:off x="8610600" y="6489700"/>
            <a:ext cx="384175" cy="365125"/>
          </a:xfrm>
          <a:prstGeom prst="rect">
            <a:avLst/>
          </a:prstGeom>
          <a:ln/>
        </p:spPr>
        <p:txBody>
          <a:bodyPr/>
          <a:lstStyle>
            <a:lvl1pPr>
              <a:defRPr/>
            </a:lvl1pPr>
          </a:lstStyle>
          <a:p>
            <a:pPr>
              <a:defRPr/>
            </a:pPr>
            <a:fld id="{3068F8E2-CE89-4321-BC63-E08AFB6F3961}" type="slidenum">
              <a:rPr lang="en-US">
                <a:solidFill>
                  <a:srgbClr val="000000"/>
                </a:solidFill>
                <a:ea typeface="+mn-ea"/>
                <a:cs typeface="Arial" charset="0"/>
              </a:rPr>
              <a:pPr>
                <a:defRPr/>
              </a:pPr>
              <a:t>‹#›</a:t>
            </a:fld>
            <a:endParaRPr lang="en-US">
              <a:solidFill>
                <a:srgbClr val="000000"/>
              </a:solidFill>
              <a:ea typeface="+mn-ea"/>
              <a:cs typeface="Arial" charset="0"/>
            </a:endParaRPr>
          </a:p>
        </p:txBody>
      </p:sp>
    </p:spTree>
    <p:extLst>
      <p:ext uri="{BB962C8B-B14F-4D97-AF65-F5344CB8AC3E}">
        <p14:creationId xmlns:p14="http://schemas.microsoft.com/office/powerpoint/2010/main" val="126776951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7010400" y="6572250"/>
            <a:ext cx="1371600" cy="209550"/>
          </a:xfrm>
          <a:prstGeom prst="rect">
            <a:avLst/>
          </a:prstGeom>
          <a:ln/>
        </p:spPr>
        <p:txBody>
          <a:bodyPr/>
          <a:lstStyle>
            <a:lvl1pPr>
              <a:defRPr/>
            </a:lvl1pPr>
          </a:lstStyle>
          <a:p>
            <a:pPr>
              <a:defRPr/>
            </a:pPr>
            <a:endParaRPr lang="en-US">
              <a:solidFill>
                <a:srgbClr val="000000"/>
              </a:solidFil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616161"/>
                </a:solidFill>
              </a:rPr>
              <a:t>Go to ”Insert (View) | Header and Footer" to add your organization, sponsor, meeting name here; then, click "Apply to All"</a:t>
            </a:r>
            <a:endParaRPr lang="en-US" dirty="0">
              <a:solidFill>
                <a:srgbClr val="616161"/>
              </a:solidFill>
            </a:endParaRPr>
          </a:p>
        </p:txBody>
      </p:sp>
      <p:sp>
        <p:nvSpPr>
          <p:cNvPr id="6" name="Rectangle 6"/>
          <p:cNvSpPr>
            <a:spLocks noGrp="1" noChangeArrowheads="1"/>
          </p:cNvSpPr>
          <p:nvPr>
            <p:ph type="sldNum" sz="quarter" idx="12"/>
          </p:nvPr>
        </p:nvSpPr>
        <p:spPr>
          <a:xfrm>
            <a:off x="8610600" y="6489700"/>
            <a:ext cx="384175" cy="365125"/>
          </a:xfrm>
          <a:prstGeom prst="rect">
            <a:avLst/>
          </a:prstGeom>
          <a:ln/>
        </p:spPr>
        <p:txBody>
          <a:bodyPr/>
          <a:lstStyle>
            <a:lvl1pPr>
              <a:defRPr/>
            </a:lvl1pPr>
          </a:lstStyle>
          <a:p>
            <a:pPr>
              <a:defRPr/>
            </a:pPr>
            <a:fld id="{1916386E-175F-49AD-BF31-EC831C352D6A}" type="slidenum">
              <a:rPr lang="en-US">
                <a:solidFill>
                  <a:srgbClr val="000000"/>
                </a:solidFill>
                <a:ea typeface="+mn-ea"/>
                <a:cs typeface="Arial" charset="0"/>
              </a:rPr>
              <a:pPr>
                <a:defRPr/>
              </a:pPr>
              <a:t>‹#›</a:t>
            </a:fld>
            <a:endParaRPr lang="en-US">
              <a:solidFill>
                <a:srgbClr val="000000"/>
              </a:solidFill>
              <a:ea typeface="+mn-ea"/>
              <a:cs typeface="Arial" charset="0"/>
            </a:endParaRPr>
          </a:p>
        </p:txBody>
      </p:sp>
    </p:spTree>
    <p:extLst>
      <p:ext uri="{BB962C8B-B14F-4D97-AF65-F5344CB8AC3E}">
        <p14:creationId xmlns:p14="http://schemas.microsoft.com/office/powerpoint/2010/main" val="2397939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6829BEE-32D4-4122-B36B-4F5E9CFF32E0}" type="slidenum">
              <a:rPr lang="zh-CN" altLang="en-US"/>
              <a:pPr>
                <a:defRPr/>
              </a:pPr>
              <a:t>‹#›</a:t>
            </a:fld>
            <a:endParaRPr lang="en-US" altLang="zh-CN"/>
          </a:p>
        </p:txBody>
      </p:sp>
    </p:spTree>
    <p:extLst>
      <p:ext uri="{BB962C8B-B14F-4D97-AF65-F5344CB8AC3E}">
        <p14:creationId xmlns:p14="http://schemas.microsoft.com/office/powerpoint/2010/main" val="383735389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61E2AF-90CB-43B7-ABF1-60425EC8A01A}" type="slidenum">
              <a:rPr lang="en-US"/>
              <a:pPr/>
              <a:t>‹#›</a:t>
            </a:fld>
            <a:endParaRPr lang="en-US"/>
          </a:p>
        </p:txBody>
      </p:sp>
    </p:spTree>
    <p:extLst>
      <p:ext uri="{BB962C8B-B14F-4D97-AF65-F5344CB8AC3E}">
        <p14:creationId xmlns:p14="http://schemas.microsoft.com/office/powerpoint/2010/main" val="3739870134"/>
      </p:ext>
    </p:extLst>
  </p:cSld>
  <p:clrMapOvr>
    <a:masterClrMapping/>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BBA992-74C0-4627-A9A0-0D53F0DBC537}" type="slidenum">
              <a:rPr lang="en-US"/>
              <a:pPr/>
              <a:t>‹#›</a:t>
            </a:fld>
            <a:endParaRPr lang="en-US"/>
          </a:p>
        </p:txBody>
      </p:sp>
    </p:spTree>
    <p:extLst>
      <p:ext uri="{BB962C8B-B14F-4D97-AF65-F5344CB8AC3E}">
        <p14:creationId xmlns:p14="http://schemas.microsoft.com/office/powerpoint/2010/main" val="3937556727"/>
      </p:ext>
    </p:extLst>
  </p:cSld>
  <p:clrMapOvr>
    <a:masterClrMapping/>
  </p:clrMapOvr>
  <p:transition>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5DCDA6-5DCD-4DCA-A135-535510497B41}" type="slidenum">
              <a:rPr lang="en-US"/>
              <a:pPr/>
              <a:t>‹#›</a:t>
            </a:fld>
            <a:endParaRPr lang="en-US"/>
          </a:p>
        </p:txBody>
      </p:sp>
    </p:spTree>
    <p:extLst>
      <p:ext uri="{BB962C8B-B14F-4D97-AF65-F5344CB8AC3E}">
        <p14:creationId xmlns:p14="http://schemas.microsoft.com/office/powerpoint/2010/main" val="3137714530"/>
      </p:ext>
    </p:extLst>
  </p:cSld>
  <p:clrMapOvr>
    <a:masterClrMapping/>
  </p:clrMapOvr>
  <p:transition>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4DDA5F-4071-4673-88E2-36C8BB4EC020}" type="slidenum">
              <a:rPr lang="en-US"/>
              <a:pPr/>
              <a:t>‹#›</a:t>
            </a:fld>
            <a:endParaRPr lang="en-US"/>
          </a:p>
        </p:txBody>
      </p:sp>
    </p:spTree>
    <p:extLst>
      <p:ext uri="{BB962C8B-B14F-4D97-AF65-F5344CB8AC3E}">
        <p14:creationId xmlns:p14="http://schemas.microsoft.com/office/powerpoint/2010/main" val="2296897130"/>
      </p:ext>
    </p:extLst>
  </p:cSld>
  <p:clrMapOvr>
    <a:masterClrMapping/>
  </p:clrMapOvr>
  <p:transition>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E923F2E-9934-4FE8-A092-372CEE013002}" type="slidenum">
              <a:rPr lang="en-US"/>
              <a:pPr/>
              <a:t>‹#›</a:t>
            </a:fld>
            <a:endParaRPr lang="en-US"/>
          </a:p>
        </p:txBody>
      </p:sp>
    </p:spTree>
    <p:extLst>
      <p:ext uri="{BB962C8B-B14F-4D97-AF65-F5344CB8AC3E}">
        <p14:creationId xmlns:p14="http://schemas.microsoft.com/office/powerpoint/2010/main" val="174616962"/>
      </p:ext>
    </p:extLst>
  </p:cSld>
  <p:clrMapOvr>
    <a:masterClrMapping/>
  </p:clrMapOvr>
  <p:transition>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342293-E53B-4E04-B3E4-3123885A27BB}" type="slidenum">
              <a:rPr lang="en-US"/>
              <a:pPr/>
              <a:t>‹#›</a:t>
            </a:fld>
            <a:endParaRPr lang="en-US"/>
          </a:p>
        </p:txBody>
      </p:sp>
    </p:spTree>
    <p:extLst>
      <p:ext uri="{BB962C8B-B14F-4D97-AF65-F5344CB8AC3E}">
        <p14:creationId xmlns:p14="http://schemas.microsoft.com/office/powerpoint/2010/main" val="3898710916"/>
      </p:ext>
    </p:extLst>
  </p:cSld>
  <p:clrMapOvr>
    <a:masterClrMapping/>
  </p:clrMapOvr>
  <p:transition>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A9A3685-4946-41DE-AB80-B5707300544A}" type="slidenum">
              <a:rPr lang="en-US"/>
              <a:pPr/>
              <a:t>‹#›</a:t>
            </a:fld>
            <a:endParaRPr lang="en-US"/>
          </a:p>
        </p:txBody>
      </p:sp>
    </p:spTree>
    <p:extLst>
      <p:ext uri="{BB962C8B-B14F-4D97-AF65-F5344CB8AC3E}">
        <p14:creationId xmlns:p14="http://schemas.microsoft.com/office/powerpoint/2010/main" val="869418574"/>
      </p:ext>
    </p:extLst>
  </p:cSld>
  <p:clrMapOvr>
    <a:masterClrMapping/>
  </p:clrMapOvr>
  <p:transition>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E20196-9AF8-4980-9FBC-316A2FF898D3}" type="slidenum">
              <a:rPr lang="en-US"/>
              <a:pPr/>
              <a:t>‹#›</a:t>
            </a:fld>
            <a:endParaRPr lang="en-US"/>
          </a:p>
        </p:txBody>
      </p:sp>
    </p:spTree>
    <p:extLst>
      <p:ext uri="{BB962C8B-B14F-4D97-AF65-F5344CB8AC3E}">
        <p14:creationId xmlns:p14="http://schemas.microsoft.com/office/powerpoint/2010/main" val="2964134461"/>
      </p:ext>
    </p:extLst>
  </p:cSld>
  <p:clrMapOvr>
    <a:masterClrMapping/>
  </p:clrMapOvr>
  <p:transition>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5C0DBE-9566-4D02-AD30-3BF3B557DC80}" type="slidenum">
              <a:rPr lang="en-US"/>
              <a:pPr/>
              <a:t>‹#›</a:t>
            </a:fld>
            <a:endParaRPr lang="en-US"/>
          </a:p>
        </p:txBody>
      </p:sp>
    </p:spTree>
    <p:extLst>
      <p:ext uri="{BB962C8B-B14F-4D97-AF65-F5344CB8AC3E}">
        <p14:creationId xmlns:p14="http://schemas.microsoft.com/office/powerpoint/2010/main" val="4116142526"/>
      </p:ext>
    </p:extLst>
  </p:cSld>
  <p:clrMapOvr>
    <a:masterClrMapping/>
  </p:clrMapOvr>
  <p:transition>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5A8485-8E94-4D2A-A7CB-ADB540754EA8}" type="slidenum">
              <a:rPr lang="en-US"/>
              <a:pPr/>
              <a:t>‹#›</a:t>
            </a:fld>
            <a:endParaRPr lang="en-US"/>
          </a:p>
        </p:txBody>
      </p:sp>
    </p:spTree>
    <p:extLst>
      <p:ext uri="{BB962C8B-B14F-4D97-AF65-F5344CB8AC3E}">
        <p14:creationId xmlns:p14="http://schemas.microsoft.com/office/powerpoint/2010/main" val="31516044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892BCE27-658F-491D-B1A4-B635107F2B32}" type="slidenum">
              <a:rPr lang="zh-CN" altLang="en-US"/>
              <a:pPr>
                <a:defRPr/>
              </a:pPr>
              <a:t>‹#›</a:t>
            </a:fld>
            <a:endParaRPr lang="en-US" altLang="zh-CN"/>
          </a:p>
        </p:txBody>
      </p:sp>
    </p:spTree>
    <p:extLst>
      <p:ext uri="{BB962C8B-B14F-4D97-AF65-F5344CB8AC3E}">
        <p14:creationId xmlns:p14="http://schemas.microsoft.com/office/powerpoint/2010/main" val="120635628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4E9A8D-11C3-40B4-889E-F3FFF786DC0C}" type="slidenum">
              <a:rPr lang="en-US"/>
              <a:pPr/>
              <a:t>‹#›</a:t>
            </a:fld>
            <a:endParaRPr lang="en-US"/>
          </a:p>
        </p:txBody>
      </p:sp>
    </p:spTree>
    <p:extLst>
      <p:ext uri="{BB962C8B-B14F-4D97-AF65-F5344CB8AC3E}">
        <p14:creationId xmlns:p14="http://schemas.microsoft.com/office/powerpoint/2010/main" val="307423900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BB3AB5A1-795F-460F-9E28-46AA8D65FBF3}" type="slidenum">
              <a:rPr lang="zh-CN" altLang="en-US"/>
              <a:pPr>
                <a:defRPr/>
              </a:pPr>
              <a:t>‹#›</a:t>
            </a:fld>
            <a:endParaRPr lang="en-US" altLang="zh-CN"/>
          </a:p>
        </p:txBody>
      </p:sp>
    </p:spTree>
    <p:extLst>
      <p:ext uri="{BB962C8B-B14F-4D97-AF65-F5344CB8AC3E}">
        <p14:creationId xmlns:p14="http://schemas.microsoft.com/office/powerpoint/2010/main" val="1284607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C8AD61EB-2BF3-45FE-9425-C5477B5BB0D3}" type="slidenum">
              <a:rPr lang="zh-CN" altLang="en-US"/>
              <a:pPr>
                <a:defRPr/>
              </a:pPr>
              <a:t>‹#›</a:t>
            </a:fld>
            <a:endParaRPr lang="en-US" altLang="zh-CN"/>
          </a:p>
        </p:txBody>
      </p:sp>
    </p:spTree>
    <p:extLst>
      <p:ext uri="{BB962C8B-B14F-4D97-AF65-F5344CB8AC3E}">
        <p14:creationId xmlns:p14="http://schemas.microsoft.com/office/powerpoint/2010/main" val="3547746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7AAB2AC2-B1D7-4369-B226-991FD774729D}" type="slidenum">
              <a:rPr lang="zh-CN" altLang="en-US"/>
              <a:pPr>
                <a:defRPr/>
              </a:pPr>
              <a:t>‹#›</a:t>
            </a:fld>
            <a:endParaRPr lang="en-US" altLang="zh-CN"/>
          </a:p>
        </p:txBody>
      </p:sp>
    </p:spTree>
    <p:extLst>
      <p:ext uri="{BB962C8B-B14F-4D97-AF65-F5344CB8AC3E}">
        <p14:creationId xmlns:p14="http://schemas.microsoft.com/office/powerpoint/2010/main" val="3138656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00A6FB31-F30E-4095-A3AE-FC3C53F5D665}" type="slidenum">
              <a:rPr lang="zh-CN" altLang="en-US"/>
              <a:pPr>
                <a:defRPr/>
              </a:pPr>
              <a:t>‹#›</a:t>
            </a:fld>
            <a:endParaRPr lang="en-US" altLang="zh-CN"/>
          </a:p>
        </p:txBody>
      </p:sp>
    </p:spTree>
    <p:extLst>
      <p:ext uri="{BB962C8B-B14F-4D97-AF65-F5344CB8AC3E}">
        <p14:creationId xmlns:p14="http://schemas.microsoft.com/office/powerpoint/2010/main" val="4257439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6B887527-E14B-4180-9599-3951038FE01C}" type="slidenum">
              <a:rPr lang="zh-CN" altLang="en-US"/>
              <a:pPr>
                <a:defRPr/>
              </a:pPr>
              <a:t>‹#›</a:t>
            </a:fld>
            <a:endParaRPr lang="en-US" altLang="zh-CN"/>
          </a:p>
        </p:txBody>
      </p:sp>
    </p:spTree>
    <p:extLst>
      <p:ext uri="{BB962C8B-B14F-4D97-AF65-F5344CB8AC3E}">
        <p14:creationId xmlns:p14="http://schemas.microsoft.com/office/powerpoint/2010/main" val="2700728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C6F0864F-E2C4-4161-B4EE-F0C6AAC0945C}" type="slidenum">
              <a:rPr lang="zh-CN" altLang="en-US"/>
              <a:pPr>
                <a:defRPr/>
              </a:pPr>
              <a:t>‹#›</a:t>
            </a:fld>
            <a:endParaRPr lang="en-US" altLang="zh-CN"/>
          </a:p>
        </p:txBody>
      </p:sp>
    </p:spTree>
    <p:extLst>
      <p:ext uri="{BB962C8B-B14F-4D97-AF65-F5344CB8AC3E}">
        <p14:creationId xmlns:p14="http://schemas.microsoft.com/office/powerpoint/2010/main" val="154993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947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2A5C9F23-634E-4D51-9592-A7457A3B35C8}" type="slidenum">
              <a:rPr lang="zh-CN" altLang="en-US"/>
              <a:pPr>
                <a:defRPr/>
              </a:pPr>
              <a:t>‹#›</a:t>
            </a:fld>
            <a:endParaRPr lang="en-US" altLang="zh-CN"/>
          </a:p>
        </p:txBody>
      </p:sp>
    </p:spTree>
    <p:extLst>
      <p:ext uri="{BB962C8B-B14F-4D97-AF65-F5344CB8AC3E}">
        <p14:creationId xmlns:p14="http://schemas.microsoft.com/office/powerpoint/2010/main" val="1764710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92E3FEF1-26AF-49A4-9945-010A4C4BDC30}" type="slidenum">
              <a:rPr lang="zh-CN" altLang="en-US"/>
              <a:pPr>
                <a:defRPr/>
              </a:pPr>
              <a:t>‹#›</a:t>
            </a:fld>
            <a:endParaRPr lang="en-US" altLang="zh-CN"/>
          </a:p>
        </p:txBody>
      </p:sp>
    </p:spTree>
    <p:extLst>
      <p:ext uri="{BB962C8B-B14F-4D97-AF65-F5344CB8AC3E}">
        <p14:creationId xmlns:p14="http://schemas.microsoft.com/office/powerpoint/2010/main" val="739818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B81BF6BB-55F5-4AC1-9B0F-8435C70165E5}" type="slidenum">
              <a:rPr lang="zh-CN" altLang="en-US"/>
              <a:pPr>
                <a:defRPr/>
              </a:pPr>
              <a:t>‹#›</a:t>
            </a:fld>
            <a:endParaRPr lang="en-US" altLang="zh-CN"/>
          </a:p>
        </p:txBody>
      </p:sp>
    </p:spTree>
    <p:extLst>
      <p:ext uri="{BB962C8B-B14F-4D97-AF65-F5344CB8AC3E}">
        <p14:creationId xmlns:p14="http://schemas.microsoft.com/office/powerpoint/2010/main" val="3933563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9639C11A-70A7-40D7-8CB2-541F0CA7C15F}" type="slidenum">
              <a:rPr lang="zh-CN" altLang="en-US"/>
              <a:pPr>
                <a:defRPr/>
              </a:pPr>
              <a:t>‹#›</a:t>
            </a:fld>
            <a:endParaRPr lang="en-US" altLang="zh-CN"/>
          </a:p>
        </p:txBody>
      </p:sp>
    </p:spTree>
    <p:extLst>
      <p:ext uri="{BB962C8B-B14F-4D97-AF65-F5344CB8AC3E}">
        <p14:creationId xmlns:p14="http://schemas.microsoft.com/office/powerpoint/2010/main" val="19781766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1A872445-2EAF-497D-9898-7B6144FD95C9}" type="slidenum">
              <a:rPr lang="zh-CN" altLang="en-US"/>
              <a:pPr>
                <a:defRPr/>
              </a:pPr>
              <a:t>‹#›</a:t>
            </a:fld>
            <a:endParaRPr lang="en-US" altLang="zh-CN"/>
          </a:p>
        </p:txBody>
      </p:sp>
    </p:spTree>
    <p:extLst>
      <p:ext uri="{BB962C8B-B14F-4D97-AF65-F5344CB8AC3E}">
        <p14:creationId xmlns:p14="http://schemas.microsoft.com/office/powerpoint/2010/main" val="1743477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7021A197-0A03-414C-A88A-E1401EDE95EA}" type="slidenum">
              <a:rPr lang="zh-CN" altLang="en-US"/>
              <a:pPr>
                <a:defRPr/>
              </a:pPr>
              <a:t>‹#›</a:t>
            </a:fld>
            <a:endParaRPr lang="en-US" altLang="zh-CN"/>
          </a:p>
        </p:txBody>
      </p:sp>
    </p:spTree>
    <p:extLst>
      <p:ext uri="{BB962C8B-B14F-4D97-AF65-F5344CB8AC3E}">
        <p14:creationId xmlns:p14="http://schemas.microsoft.com/office/powerpoint/2010/main" val="1655794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C0EBE643-C0D1-4D55-99C3-E247D61CA616}" type="slidenum">
              <a:rPr lang="zh-CN" altLang="en-US"/>
              <a:pPr>
                <a:defRPr/>
              </a:pPr>
              <a:t>‹#›</a:t>
            </a:fld>
            <a:endParaRPr lang="en-US" altLang="zh-CN"/>
          </a:p>
        </p:txBody>
      </p:sp>
    </p:spTree>
    <p:extLst>
      <p:ext uri="{BB962C8B-B14F-4D97-AF65-F5344CB8AC3E}">
        <p14:creationId xmlns:p14="http://schemas.microsoft.com/office/powerpoint/2010/main" val="379187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51FC102E-99DC-4FB8-8D87-38BC8F1E362B}" type="slidenum">
              <a:rPr lang="zh-CN" altLang="en-US"/>
              <a:pPr>
                <a:defRPr/>
              </a:pPr>
              <a:t>‹#›</a:t>
            </a:fld>
            <a:endParaRPr lang="en-US" altLang="zh-CN"/>
          </a:p>
        </p:txBody>
      </p:sp>
    </p:spTree>
    <p:extLst>
      <p:ext uri="{BB962C8B-B14F-4D97-AF65-F5344CB8AC3E}">
        <p14:creationId xmlns:p14="http://schemas.microsoft.com/office/powerpoint/2010/main" val="1551670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EFEC9A52-1DB7-48E0-A0CD-F7BDCB29137A}" type="slidenum">
              <a:rPr lang="zh-CN" altLang="en-US"/>
              <a:pPr>
                <a:defRPr/>
              </a:pPr>
              <a:t>‹#›</a:t>
            </a:fld>
            <a:endParaRPr lang="en-US" altLang="zh-CN"/>
          </a:p>
        </p:txBody>
      </p:sp>
    </p:spTree>
    <p:extLst>
      <p:ext uri="{BB962C8B-B14F-4D97-AF65-F5344CB8AC3E}">
        <p14:creationId xmlns:p14="http://schemas.microsoft.com/office/powerpoint/2010/main" val="40447747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BEF873F8-6079-4F51-8DE0-5D1874C74661}" type="slidenum">
              <a:rPr lang="zh-CN" altLang="en-US"/>
              <a:pPr>
                <a:defRPr/>
              </a:pPr>
              <a:t>‹#›</a:t>
            </a:fld>
            <a:endParaRPr lang="en-US" altLang="zh-CN"/>
          </a:p>
        </p:txBody>
      </p:sp>
    </p:spTree>
    <p:extLst>
      <p:ext uri="{BB962C8B-B14F-4D97-AF65-F5344CB8AC3E}">
        <p14:creationId xmlns:p14="http://schemas.microsoft.com/office/powerpoint/2010/main" val="399095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39305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p>
        </p:txBody>
      </p:sp>
      <p:sp>
        <p:nvSpPr>
          <p:cNvPr id="8" name="Footer Placeholder 7"/>
          <p:cNvSpPr>
            <a:spLocks noGrp="1"/>
          </p:cNvSpPr>
          <p:nvPr>
            <p:ph type="ftr" sz="quarter" idx="11"/>
          </p:nvPr>
        </p:nvSpPr>
        <p:spPr/>
        <p:txBody>
          <a:bodyPr/>
          <a:lstStyle>
            <a:lvl1pPr>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a:lvl1pPr>
          </a:lstStyle>
          <a:p>
            <a:pPr>
              <a:defRPr/>
            </a:pPr>
            <a:fld id="{14F3F3A7-9C4A-4E68-97B5-F79906BCE53F}" type="slidenum">
              <a:rPr lang="zh-CN" altLang="en-US"/>
              <a:pPr>
                <a:defRPr/>
              </a:pPr>
              <a:t>‹#›</a:t>
            </a:fld>
            <a:endParaRPr lang="en-US" altLang="zh-CN"/>
          </a:p>
        </p:txBody>
      </p:sp>
    </p:spTree>
    <p:extLst>
      <p:ext uri="{BB962C8B-B14F-4D97-AF65-F5344CB8AC3E}">
        <p14:creationId xmlns:p14="http://schemas.microsoft.com/office/powerpoint/2010/main" val="24432500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pPr>
              <a:defRPr/>
            </a:pPr>
            <a:endParaRPr lang="en-US" altLang="zh-CN"/>
          </a:p>
        </p:txBody>
      </p:sp>
      <p:sp>
        <p:nvSpPr>
          <p:cNvPr id="4" name="Footer Placeholder 7"/>
          <p:cNvSpPr>
            <a:spLocks noGrp="1"/>
          </p:cNvSpPr>
          <p:nvPr>
            <p:ph type="ftr" sz="quarter" idx="11"/>
          </p:nvPr>
        </p:nvSpPr>
        <p:spPr/>
        <p:txBody>
          <a:bodyPr/>
          <a:lstStyle>
            <a:lvl1pPr>
              <a:defRPr/>
            </a:lvl1pPr>
          </a:lstStyle>
          <a:p>
            <a:pPr>
              <a:defRPr/>
            </a:pPr>
            <a:endParaRPr lang="zh-CN" altLang="en-US"/>
          </a:p>
        </p:txBody>
      </p:sp>
      <p:sp>
        <p:nvSpPr>
          <p:cNvPr id="5" name="Slide Number Placeholder 8"/>
          <p:cNvSpPr>
            <a:spLocks noGrp="1"/>
          </p:cNvSpPr>
          <p:nvPr>
            <p:ph type="sldNum" sz="quarter" idx="12"/>
          </p:nvPr>
        </p:nvSpPr>
        <p:spPr/>
        <p:txBody>
          <a:bodyPr/>
          <a:lstStyle>
            <a:lvl1pPr>
              <a:defRPr/>
            </a:lvl1pPr>
          </a:lstStyle>
          <a:p>
            <a:pPr>
              <a:defRPr/>
            </a:pPr>
            <a:fld id="{91A8AF87-56A6-4304-9E88-E22390860D81}" type="slidenum">
              <a:rPr lang="zh-CN" altLang="en-US"/>
              <a:pPr>
                <a:defRPr/>
              </a:pPr>
              <a:t>‹#›</a:t>
            </a:fld>
            <a:endParaRPr lang="en-US" altLang="zh-CN"/>
          </a:p>
        </p:txBody>
      </p:sp>
    </p:spTree>
    <p:extLst>
      <p:ext uri="{BB962C8B-B14F-4D97-AF65-F5344CB8AC3E}">
        <p14:creationId xmlns:p14="http://schemas.microsoft.com/office/powerpoint/2010/main" val="1416114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en-US" altLang="zh-CN"/>
          </a:p>
        </p:txBody>
      </p:sp>
      <p:sp>
        <p:nvSpPr>
          <p:cNvPr id="3" name="Footer Placeholder 7"/>
          <p:cNvSpPr>
            <a:spLocks noGrp="1"/>
          </p:cNvSpPr>
          <p:nvPr>
            <p:ph type="ftr" sz="quarter" idx="11"/>
          </p:nvPr>
        </p:nvSpPr>
        <p:spPr/>
        <p:txBody>
          <a:bodyPr/>
          <a:lstStyle>
            <a:lvl1pPr>
              <a:defRPr/>
            </a:lvl1pPr>
          </a:lstStyle>
          <a:p>
            <a:pPr>
              <a:defRPr/>
            </a:pPr>
            <a:endParaRPr lang="zh-CN" altLang="en-US"/>
          </a:p>
        </p:txBody>
      </p:sp>
      <p:sp>
        <p:nvSpPr>
          <p:cNvPr id="4" name="Slide Number Placeholder 8"/>
          <p:cNvSpPr>
            <a:spLocks noGrp="1"/>
          </p:cNvSpPr>
          <p:nvPr>
            <p:ph type="sldNum" sz="quarter" idx="12"/>
          </p:nvPr>
        </p:nvSpPr>
        <p:spPr/>
        <p:txBody>
          <a:bodyPr/>
          <a:lstStyle>
            <a:lvl1pPr>
              <a:defRPr/>
            </a:lvl1pPr>
          </a:lstStyle>
          <a:p>
            <a:pPr>
              <a:defRPr/>
            </a:pPr>
            <a:fld id="{2140D43E-0773-457C-B379-B6A3D98A7B62}" type="slidenum">
              <a:rPr lang="zh-CN" altLang="en-US"/>
              <a:pPr>
                <a:defRPr/>
              </a:pPr>
              <a:t>‹#›</a:t>
            </a:fld>
            <a:endParaRPr lang="en-US" altLang="zh-CN"/>
          </a:p>
        </p:txBody>
      </p:sp>
    </p:spTree>
    <p:extLst>
      <p:ext uri="{BB962C8B-B14F-4D97-AF65-F5344CB8AC3E}">
        <p14:creationId xmlns:p14="http://schemas.microsoft.com/office/powerpoint/2010/main" val="1743833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5DF62856-391D-4579-8821-2CED1F0A534A}" type="slidenum">
              <a:rPr lang="zh-CN" altLang="en-US"/>
              <a:pPr>
                <a:defRPr/>
              </a:pPr>
              <a:t>‹#›</a:t>
            </a:fld>
            <a:endParaRPr lang="en-US" altLang="zh-CN"/>
          </a:p>
        </p:txBody>
      </p:sp>
    </p:spTree>
    <p:extLst>
      <p:ext uri="{BB962C8B-B14F-4D97-AF65-F5344CB8AC3E}">
        <p14:creationId xmlns:p14="http://schemas.microsoft.com/office/powerpoint/2010/main" val="2930159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ltLang="zh-CN"/>
          </a:p>
        </p:txBody>
      </p:sp>
      <p:sp>
        <p:nvSpPr>
          <p:cNvPr id="6" name="Footer Placeholder 7"/>
          <p:cNvSpPr>
            <a:spLocks noGrp="1"/>
          </p:cNvSpPr>
          <p:nvPr>
            <p:ph type="ftr" sz="quarter" idx="11"/>
          </p:nvPr>
        </p:nvSpPr>
        <p:spPr/>
        <p:txBody>
          <a:bodyPr/>
          <a:lstStyle>
            <a:lvl1pPr>
              <a:defRPr/>
            </a:lvl1pPr>
          </a:lstStyle>
          <a:p>
            <a:pPr>
              <a:defRPr/>
            </a:pPr>
            <a:endParaRPr lang="zh-CN" altLang="en-US"/>
          </a:p>
        </p:txBody>
      </p:sp>
      <p:sp>
        <p:nvSpPr>
          <p:cNvPr id="7" name="Slide Number Placeholder 8"/>
          <p:cNvSpPr>
            <a:spLocks noGrp="1"/>
          </p:cNvSpPr>
          <p:nvPr>
            <p:ph type="sldNum" sz="quarter" idx="12"/>
          </p:nvPr>
        </p:nvSpPr>
        <p:spPr/>
        <p:txBody>
          <a:bodyPr/>
          <a:lstStyle>
            <a:lvl1pPr>
              <a:defRPr/>
            </a:lvl1pPr>
          </a:lstStyle>
          <a:p>
            <a:pPr>
              <a:defRPr/>
            </a:pPr>
            <a:fld id="{936EF3F3-1421-4CA2-AF80-1DD957C2AFAA}" type="slidenum">
              <a:rPr lang="zh-CN" altLang="en-US"/>
              <a:pPr>
                <a:defRPr/>
              </a:pPr>
              <a:t>‹#›</a:t>
            </a:fld>
            <a:endParaRPr lang="en-US" altLang="zh-CN"/>
          </a:p>
        </p:txBody>
      </p:sp>
    </p:spTree>
    <p:extLst>
      <p:ext uri="{BB962C8B-B14F-4D97-AF65-F5344CB8AC3E}">
        <p14:creationId xmlns:p14="http://schemas.microsoft.com/office/powerpoint/2010/main" val="16779087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C765E1F4-9CAE-4250-93ED-1CFC8B03F231}" type="slidenum">
              <a:rPr lang="zh-CN" altLang="en-US"/>
              <a:pPr>
                <a:defRPr/>
              </a:pPr>
              <a:t>‹#›</a:t>
            </a:fld>
            <a:endParaRPr lang="en-US" altLang="zh-CN"/>
          </a:p>
        </p:txBody>
      </p:sp>
    </p:spTree>
    <p:extLst>
      <p:ext uri="{BB962C8B-B14F-4D97-AF65-F5344CB8AC3E}">
        <p14:creationId xmlns:p14="http://schemas.microsoft.com/office/powerpoint/2010/main" val="3641197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pPr>
              <a:defRPr/>
            </a:pPr>
            <a:endParaRPr lang="en-US" altLang="zh-CN"/>
          </a:p>
        </p:txBody>
      </p:sp>
      <p:sp>
        <p:nvSpPr>
          <p:cNvPr id="5" name="Footer Placeholder 7"/>
          <p:cNvSpPr>
            <a:spLocks noGrp="1"/>
          </p:cNvSpPr>
          <p:nvPr>
            <p:ph type="ftr" sz="quarter" idx="11"/>
          </p:nvPr>
        </p:nvSpPr>
        <p:spPr/>
        <p:txBody>
          <a:bodyPr/>
          <a:lstStyle>
            <a:lvl1pPr>
              <a:defRPr/>
            </a:lvl1pPr>
          </a:lstStyle>
          <a:p>
            <a:pPr>
              <a:defRPr/>
            </a:pPr>
            <a:endParaRPr lang="zh-CN" altLang="en-US"/>
          </a:p>
        </p:txBody>
      </p:sp>
      <p:sp>
        <p:nvSpPr>
          <p:cNvPr id="6" name="Slide Number Placeholder 8"/>
          <p:cNvSpPr>
            <a:spLocks noGrp="1"/>
          </p:cNvSpPr>
          <p:nvPr>
            <p:ph type="sldNum" sz="quarter" idx="12"/>
          </p:nvPr>
        </p:nvSpPr>
        <p:spPr/>
        <p:txBody>
          <a:bodyPr/>
          <a:lstStyle>
            <a:lvl1pPr>
              <a:defRPr/>
            </a:lvl1pPr>
          </a:lstStyle>
          <a:p>
            <a:pPr>
              <a:defRPr/>
            </a:pPr>
            <a:fld id="{1EE3335B-6C90-42AE-84F3-3D08583B532F}" type="slidenum">
              <a:rPr lang="zh-CN" altLang="en-US"/>
              <a:pPr>
                <a:defRPr/>
              </a:pPr>
              <a:t>‹#›</a:t>
            </a:fld>
            <a:endParaRPr lang="en-US" altLang="zh-CN"/>
          </a:p>
        </p:txBody>
      </p:sp>
    </p:spTree>
    <p:extLst>
      <p:ext uri="{BB962C8B-B14F-4D97-AF65-F5344CB8AC3E}">
        <p14:creationId xmlns:p14="http://schemas.microsoft.com/office/powerpoint/2010/main" val="28864043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F5DDB406-E9D2-4D7E-A621-0E81F7749D4A}" type="slidenum">
              <a:rPr lang="zh-CN" altLang="en-US"/>
              <a:pPr>
                <a:defRPr/>
              </a:pPr>
              <a:t>‹#›</a:t>
            </a:fld>
            <a:endParaRPr lang="en-US" altLang="zh-CN"/>
          </a:p>
        </p:txBody>
      </p:sp>
    </p:spTree>
    <p:extLst>
      <p:ext uri="{BB962C8B-B14F-4D97-AF65-F5344CB8AC3E}">
        <p14:creationId xmlns:p14="http://schemas.microsoft.com/office/powerpoint/2010/main" val="2643584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EF54B29B-B61A-4E87-90AD-ECE200A0EAE3}" type="slidenum">
              <a:rPr lang="zh-CN" altLang="en-US"/>
              <a:pPr>
                <a:defRPr/>
              </a:pPr>
              <a:t>‹#›</a:t>
            </a:fld>
            <a:endParaRPr lang="en-US" altLang="zh-CN"/>
          </a:p>
        </p:txBody>
      </p:sp>
    </p:spTree>
    <p:extLst>
      <p:ext uri="{BB962C8B-B14F-4D97-AF65-F5344CB8AC3E}">
        <p14:creationId xmlns:p14="http://schemas.microsoft.com/office/powerpoint/2010/main" val="1420204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1D6A83FE-9B9D-4061-9790-EF307ECC3533}" type="slidenum">
              <a:rPr lang="zh-CN" altLang="en-US"/>
              <a:pPr>
                <a:defRPr/>
              </a:pPr>
              <a:t>‹#›</a:t>
            </a:fld>
            <a:endParaRPr lang="en-US" altLang="zh-CN"/>
          </a:p>
        </p:txBody>
      </p:sp>
    </p:spTree>
    <p:extLst>
      <p:ext uri="{BB962C8B-B14F-4D97-AF65-F5344CB8AC3E}">
        <p14:creationId xmlns:p14="http://schemas.microsoft.com/office/powerpoint/2010/main" val="358124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2340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ACE27C54-FF7D-478D-87D6-EC6CB58F9DA5}" type="slidenum">
              <a:rPr lang="zh-CN" altLang="en-US"/>
              <a:pPr>
                <a:defRPr/>
              </a:pPr>
              <a:t>‹#›</a:t>
            </a:fld>
            <a:endParaRPr lang="en-US" altLang="zh-CN"/>
          </a:p>
        </p:txBody>
      </p:sp>
    </p:spTree>
    <p:extLst>
      <p:ext uri="{BB962C8B-B14F-4D97-AF65-F5344CB8AC3E}">
        <p14:creationId xmlns:p14="http://schemas.microsoft.com/office/powerpoint/2010/main" val="41911969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pPr>
              <a:defRPr/>
            </a:pPr>
            <a:endParaRPr lang="en-US" altLang="zh-CN"/>
          </a:p>
        </p:txBody>
      </p:sp>
      <p:sp>
        <p:nvSpPr>
          <p:cNvPr id="8" name="Footer Placeholder 3"/>
          <p:cNvSpPr>
            <a:spLocks noGrp="1"/>
          </p:cNvSpPr>
          <p:nvPr>
            <p:ph type="ftr" sz="quarter" idx="11"/>
          </p:nvPr>
        </p:nvSpPr>
        <p:spPr/>
        <p:txBody>
          <a:bodyPr/>
          <a:lstStyle>
            <a:lvl1pPr>
              <a:defRPr/>
            </a:lvl1pPr>
          </a:lstStyle>
          <a:p>
            <a:pPr>
              <a:defRPr/>
            </a:pPr>
            <a:endParaRPr lang="zh-CN" altLang="en-US"/>
          </a:p>
        </p:txBody>
      </p:sp>
      <p:sp>
        <p:nvSpPr>
          <p:cNvPr id="9" name="Slide Number Placeholder 4"/>
          <p:cNvSpPr>
            <a:spLocks noGrp="1"/>
          </p:cNvSpPr>
          <p:nvPr>
            <p:ph type="sldNum" sz="quarter" idx="12"/>
          </p:nvPr>
        </p:nvSpPr>
        <p:spPr/>
        <p:txBody>
          <a:bodyPr/>
          <a:lstStyle>
            <a:lvl1pPr>
              <a:defRPr/>
            </a:lvl1pPr>
          </a:lstStyle>
          <a:p>
            <a:pPr>
              <a:defRPr/>
            </a:pPr>
            <a:fld id="{314D0BF5-BE9A-4B2D-8CD0-EFD279013DB9}" type="slidenum">
              <a:rPr lang="zh-CN" altLang="en-US"/>
              <a:pPr>
                <a:defRPr/>
              </a:pPr>
              <a:t>‹#›</a:t>
            </a:fld>
            <a:endParaRPr lang="en-US" altLang="zh-CN"/>
          </a:p>
        </p:txBody>
      </p:sp>
    </p:spTree>
    <p:extLst>
      <p:ext uri="{BB962C8B-B14F-4D97-AF65-F5344CB8AC3E}">
        <p14:creationId xmlns:p14="http://schemas.microsoft.com/office/powerpoint/2010/main" val="26857938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zh-CN" altLang="en-US"/>
          </a:p>
        </p:txBody>
      </p:sp>
      <p:sp>
        <p:nvSpPr>
          <p:cNvPr id="5" name="Slide Number Placeholder 4"/>
          <p:cNvSpPr>
            <a:spLocks noGrp="1"/>
          </p:cNvSpPr>
          <p:nvPr>
            <p:ph type="sldNum" sz="quarter" idx="12"/>
          </p:nvPr>
        </p:nvSpPr>
        <p:spPr/>
        <p:txBody>
          <a:bodyPr/>
          <a:lstStyle>
            <a:lvl1pPr>
              <a:defRPr/>
            </a:lvl1pPr>
          </a:lstStyle>
          <a:p>
            <a:pPr>
              <a:defRPr/>
            </a:pPr>
            <a:fld id="{57EBB797-847D-47E7-A2FA-2A4E3F80A5D3}" type="slidenum">
              <a:rPr lang="zh-CN" altLang="en-US"/>
              <a:pPr>
                <a:defRPr/>
              </a:pPr>
              <a:t>‹#›</a:t>
            </a:fld>
            <a:endParaRPr lang="en-US" altLang="zh-CN"/>
          </a:p>
        </p:txBody>
      </p:sp>
    </p:spTree>
    <p:extLst>
      <p:ext uri="{BB962C8B-B14F-4D97-AF65-F5344CB8AC3E}">
        <p14:creationId xmlns:p14="http://schemas.microsoft.com/office/powerpoint/2010/main" val="1228361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ltLang="zh-CN"/>
          </a:p>
        </p:txBody>
      </p:sp>
      <p:sp>
        <p:nvSpPr>
          <p:cNvPr id="3" name="Footer Placeholder 3"/>
          <p:cNvSpPr>
            <a:spLocks noGrp="1"/>
          </p:cNvSpPr>
          <p:nvPr>
            <p:ph type="ftr" sz="quarter" idx="11"/>
          </p:nvPr>
        </p:nvSpPr>
        <p:spPr/>
        <p:txBody>
          <a:bodyPr/>
          <a:lstStyle>
            <a:lvl1pPr>
              <a:defRPr/>
            </a:lvl1pPr>
          </a:lstStyle>
          <a:p>
            <a:pPr>
              <a:defRPr/>
            </a:pPr>
            <a:endParaRPr lang="zh-CN" altLang="en-US"/>
          </a:p>
        </p:txBody>
      </p:sp>
      <p:sp>
        <p:nvSpPr>
          <p:cNvPr id="4" name="Slide Number Placeholder 4"/>
          <p:cNvSpPr>
            <a:spLocks noGrp="1"/>
          </p:cNvSpPr>
          <p:nvPr>
            <p:ph type="sldNum" sz="quarter" idx="12"/>
          </p:nvPr>
        </p:nvSpPr>
        <p:spPr/>
        <p:txBody>
          <a:bodyPr/>
          <a:lstStyle>
            <a:lvl1pPr>
              <a:defRPr/>
            </a:lvl1pPr>
          </a:lstStyle>
          <a:p>
            <a:pPr>
              <a:defRPr/>
            </a:pPr>
            <a:fld id="{701B55F7-73DF-408D-AC24-3AF55B86A6EB}" type="slidenum">
              <a:rPr lang="zh-CN" altLang="en-US"/>
              <a:pPr>
                <a:defRPr/>
              </a:pPr>
              <a:t>‹#›</a:t>
            </a:fld>
            <a:endParaRPr lang="en-US" altLang="zh-CN"/>
          </a:p>
        </p:txBody>
      </p:sp>
    </p:spTree>
    <p:extLst>
      <p:ext uri="{BB962C8B-B14F-4D97-AF65-F5344CB8AC3E}">
        <p14:creationId xmlns:p14="http://schemas.microsoft.com/office/powerpoint/2010/main" val="18023000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D981A1D8-E0F0-483F-BCAC-51F2B084AFEE}" type="slidenum">
              <a:rPr lang="zh-CN" altLang="en-US"/>
              <a:pPr>
                <a:defRPr/>
              </a:pPr>
              <a:t>‹#›</a:t>
            </a:fld>
            <a:endParaRPr lang="en-US" altLang="zh-CN"/>
          </a:p>
        </p:txBody>
      </p:sp>
    </p:spTree>
    <p:extLst>
      <p:ext uri="{BB962C8B-B14F-4D97-AF65-F5344CB8AC3E}">
        <p14:creationId xmlns:p14="http://schemas.microsoft.com/office/powerpoint/2010/main" val="1080699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en-US" altLang="zh-CN"/>
          </a:p>
        </p:txBody>
      </p:sp>
      <p:sp>
        <p:nvSpPr>
          <p:cNvPr id="6" name="Footer Placeholder 3"/>
          <p:cNvSpPr>
            <a:spLocks noGrp="1"/>
          </p:cNvSpPr>
          <p:nvPr>
            <p:ph type="ftr" sz="quarter" idx="11"/>
          </p:nvPr>
        </p:nvSpPr>
        <p:spPr/>
        <p:txBody>
          <a:bodyPr/>
          <a:lstStyle>
            <a:lvl1pPr>
              <a:defRPr/>
            </a:lvl1pPr>
          </a:lstStyle>
          <a:p>
            <a:pPr>
              <a:defRPr/>
            </a:pPr>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7987D447-BC59-4D31-B28A-E9D2146932E2}" type="slidenum">
              <a:rPr lang="zh-CN" altLang="en-US"/>
              <a:pPr>
                <a:defRPr/>
              </a:pPr>
              <a:t>‹#›</a:t>
            </a:fld>
            <a:endParaRPr lang="en-US" altLang="zh-CN"/>
          </a:p>
        </p:txBody>
      </p:sp>
    </p:spTree>
    <p:extLst>
      <p:ext uri="{BB962C8B-B14F-4D97-AF65-F5344CB8AC3E}">
        <p14:creationId xmlns:p14="http://schemas.microsoft.com/office/powerpoint/2010/main" val="1516552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B152FAB5-5476-44A8-B9E6-6E23F6BB8DF9}" type="slidenum">
              <a:rPr lang="zh-CN" altLang="en-US"/>
              <a:pPr>
                <a:defRPr/>
              </a:pPr>
              <a:t>‹#›</a:t>
            </a:fld>
            <a:endParaRPr lang="en-US" altLang="zh-CN"/>
          </a:p>
        </p:txBody>
      </p:sp>
    </p:spTree>
    <p:extLst>
      <p:ext uri="{BB962C8B-B14F-4D97-AF65-F5344CB8AC3E}">
        <p14:creationId xmlns:p14="http://schemas.microsoft.com/office/powerpoint/2010/main" val="213851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zh-CN"/>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7BBEBD3B-1C4C-4C7F-AB76-0D4E4AA5B490}" type="slidenum">
              <a:rPr lang="zh-CN" altLang="en-US"/>
              <a:pPr>
                <a:defRPr/>
              </a:pPr>
              <a:t>‹#›</a:t>
            </a:fld>
            <a:endParaRPr lang="en-US" altLang="zh-CN"/>
          </a:p>
        </p:txBody>
      </p:sp>
    </p:spTree>
    <p:extLst>
      <p:ext uri="{BB962C8B-B14F-4D97-AF65-F5344CB8AC3E}">
        <p14:creationId xmlns:p14="http://schemas.microsoft.com/office/powerpoint/2010/main" val="35833205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271ACA0C-4EDD-4358-9457-7B1E49E67F34}" type="slidenum">
              <a:rPr lang="zh-CN" altLang="en-US"/>
              <a:pPr>
                <a:defRPr/>
              </a:pPr>
              <a:t>‹#›</a:t>
            </a:fld>
            <a:endParaRPr lang="en-US" altLang="zh-CN"/>
          </a:p>
        </p:txBody>
      </p:sp>
    </p:spTree>
    <p:extLst>
      <p:ext uri="{BB962C8B-B14F-4D97-AF65-F5344CB8AC3E}">
        <p14:creationId xmlns:p14="http://schemas.microsoft.com/office/powerpoint/2010/main" val="1108620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9E152B28-067F-46E7-B7D9-BA812DBD07DC}" type="slidenum">
              <a:rPr lang="zh-CN" altLang="en-US"/>
              <a:pPr>
                <a:defRPr/>
              </a:pPr>
              <a:t>‹#›</a:t>
            </a:fld>
            <a:endParaRPr lang="en-US" altLang="zh-CN"/>
          </a:p>
        </p:txBody>
      </p:sp>
    </p:spTree>
    <p:extLst>
      <p:ext uri="{BB962C8B-B14F-4D97-AF65-F5344CB8AC3E}">
        <p14:creationId xmlns:p14="http://schemas.microsoft.com/office/powerpoint/2010/main" val="423995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76503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F7A4B4ED-9AE5-4681-9CC4-7BDBF627DA3A}" type="slidenum">
              <a:rPr lang="zh-CN" altLang="en-US"/>
              <a:pPr>
                <a:defRPr/>
              </a:pPr>
              <a:t>‹#›</a:t>
            </a:fld>
            <a:endParaRPr lang="en-US" altLang="zh-CN"/>
          </a:p>
        </p:txBody>
      </p:sp>
    </p:spTree>
    <p:extLst>
      <p:ext uri="{BB962C8B-B14F-4D97-AF65-F5344CB8AC3E}">
        <p14:creationId xmlns:p14="http://schemas.microsoft.com/office/powerpoint/2010/main" val="13003382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41EEAE08-9A03-423B-971A-E8D51C7D0D0D}" type="slidenum">
              <a:rPr lang="zh-CN" altLang="en-US"/>
              <a:pPr>
                <a:defRPr/>
              </a:pPr>
              <a:t>‹#›</a:t>
            </a:fld>
            <a:endParaRPr lang="en-US" altLang="zh-CN"/>
          </a:p>
        </p:txBody>
      </p:sp>
    </p:spTree>
    <p:extLst>
      <p:ext uri="{BB962C8B-B14F-4D97-AF65-F5344CB8AC3E}">
        <p14:creationId xmlns:p14="http://schemas.microsoft.com/office/powerpoint/2010/main" val="1653793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pPr>
              <a:defRPr/>
            </a:pPr>
            <a:endParaRPr lang="en-US" altLang="zh-CN"/>
          </a:p>
        </p:txBody>
      </p:sp>
      <p:sp>
        <p:nvSpPr>
          <p:cNvPr id="8" name="Footer Placeholder 2"/>
          <p:cNvSpPr>
            <a:spLocks noGrp="1"/>
          </p:cNvSpPr>
          <p:nvPr>
            <p:ph type="ftr" sz="quarter" idx="11"/>
          </p:nvPr>
        </p:nvSpPr>
        <p:spPr/>
        <p:txBody>
          <a:bodyPr/>
          <a:lstStyle>
            <a:lvl1pPr>
              <a:defRPr/>
            </a:lvl1pPr>
          </a:lstStyle>
          <a:p>
            <a:pPr>
              <a:defRPr/>
            </a:pPr>
            <a:endParaRPr lang="zh-CN" altLang="en-US"/>
          </a:p>
        </p:txBody>
      </p:sp>
      <p:sp>
        <p:nvSpPr>
          <p:cNvPr id="9" name="Slide Number Placeholder 3"/>
          <p:cNvSpPr>
            <a:spLocks noGrp="1"/>
          </p:cNvSpPr>
          <p:nvPr>
            <p:ph type="sldNum" sz="quarter" idx="12"/>
          </p:nvPr>
        </p:nvSpPr>
        <p:spPr/>
        <p:txBody>
          <a:bodyPr/>
          <a:lstStyle>
            <a:lvl1pPr>
              <a:defRPr/>
            </a:lvl1pPr>
          </a:lstStyle>
          <a:p>
            <a:pPr>
              <a:defRPr/>
            </a:pPr>
            <a:fld id="{4AB9C141-B0AE-423C-AC5C-DD32F081EA98}" type="slidenum">
              <a:rPr lang="zh-CN" altLang="en-US"/>
              <a:pPr>
                <a:defRPr/>
              </a:pPr>
              <a:t>‹#›</a:t>
            </a:fld>
            <a:endParaRPr lang="en-US" altLang="zh-CN"/>
          </a:p>
        </p:txBody>
      </p:sp>
    </p:spTree>
    <p:extLst>
      <p:ext uri="{BB962C8B-B14F-4D97-AF65-F5344CB8AC3E}">
        <p14:creationId xmlns:p14="http://schemas.microsoft.com/office/powerpoint/2010/main" val="29759430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pPr>
              <a:defRPr/>
            </a:pPr>
            <a:endParaRPr lang="en-US" altLang="zh-CN"/>
          </a:p>
        </p:txBody>
      </p:sp>
      <p:sp>
        <p:nvSpPr>
          <p:cNvPr id="4" name="Footer Placeholder 2"/>
          <p:cNvSpPr>
            <a:spLocks noGrp="1"/>
          </p:cNvSpPr>
          <p:nvPr>
            <p:ph type="ftr" sz="quarter" idx="11"/>
          </p:nvPr>
        </p:nvSpPr>
        <p:spPr/>
        <p:txBody>
          <a:bodyPr/>
          <a:lstStyle>
            <a:lvl1pPr>
              <a:defRPr/>
            </a:lvl1pPr>
          </a:lstStyle>
          <a:p>
            <a:pPr>
              <a:defRPr/>
            </a:pPr>
            <a:endParaRPr lang="zh-CN" altLang="en-US"/>
          </a:p>
        </p:txBody>
      </p:sp>
      <p:sp>
        <p:nvSpPr>
          <p:cNvPr id="5" name="Slide Number Placeholder 3"/>
          <p:cNvSpPr>
            <a:spLocks noGrp="1"/>
          </p:cNvSpPr>
          <p:nvPr>
            <p:ph type="sldNum" sz="quarter" idx="12"/>
          </p:nvPr>
        </p:nvSpPr>
        <p:spPr/>
        <p:txBody>
          <a:bodyPr/>
          <a:lstStyle>
            <a:lvl1pPr>
              <a:defRPr/>
            </a:lvl1pPr>
          </a:lstStyle>
          <a:p>
            <a:pPr>
              <a:defRPr/>
            </a:pPr>
            <a:fld id="{D7BCDE11-B163-46CE-B0A8-FBD8AD032842}" type="slidenum">
              <a:rPr lang="zh-CN" altLang="en-US"/>
              <a:pPr>
                <a:defRPr/>
              </a:pPr>
              <a:t>‹#›</a:t>
            </a:fld>
            <a:endParaRPr lang="en-US" altLang="zh-CN"/>
          </a:p>
        </p:txBody>
      </p:sp>
    </p:spTree>
    <p:extLst>
      <p:ext uri="{BB962C8B-B14F-4D97-AF65-F5344CB8AC3E}">
        <p14:creationId xmlns:p14="http://schemas.microsoft.com/office/powerpoint/2010/main" val="1908942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a:lvl1pPr>
          </a:lstStyle>
          <a:p>
            <a:pPr>
              <a:defRPr/>
            </a:pPr>
            <a:fld id="{FC01BE7A-8ECB-4160-BF36-09F885F7F3DE}" type="slidenum">
              <a:rPr lang="zh-CN" altLang="en-US"/>
              <a:pPr>
                <a:defRPr/>
              </a:pPr>
              <a:t>‹#›</a:t>
            </a:fld>
            <a:endParaRPr lang="en-US" altLang="zh-CN"/>
          </a:p>
        </p:txBody>
      </p:sp>
    </p:spTree>
    <p:extLst>
      <p:ext uri="{BB962C8B-B14F-4D97-AF65-F5344CB8AC3E}">
        <p14:creationId xmlns:p14="http://schemas.microsoft.com/office/powerpoint/2010/main" val="2870713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383B7495-5CD6-49D3-BFF3-AFEE4DBDC6C5}" type="slidenum">
              <a:rPr lang="zh-CN" altLang="en-US"/>
              <a:pPr>
                <a:defRPr/>
              </a:pPr>
              <a:t>‹#›</a:t>
            </a:fld>
            <a:endParaRPr lang="en-US" altLang="zh-CN"/>
          </a:p>
        </p:txBody>
      </p:sp>
    </p:spTree>
    <p:extLst>
      <p:ext uri="{BB962C8B-B14F-4D97-AF65-F5344CB8AC3E}">
        <p14:creationId xmlns:p14="http://schemas.microsoft.com/office/powerpoint/2010/main" val="13200101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zh-CN" altLang="en-US"/>
          </a:p>
        </p:txBody>
      </p:sp>
      <p:sp>
        <p:nvSpPr>
          <p:cNvPr id="7" name="Slide Number Placeholder 3"/>
          <p:cNvSpPr>
            <a:spLocks noGrp="1"/>
          </p:cNvSpPr>
          <p:nvPr>
            <p:ph type="sldNum" sz="quarter" idx="12"/>
          </p:nvPr>
        </p:nvSpPr>
        <p:spPr/>
        <p:txBody>
          <a:bodyPr/>
          <a:lstStyle>
            <a:lvl1pPr>
              <a:defRPr/>
            </a:lvl1pPr>
          </a:lstStyle>
          <a:p>
            <a:pPr>
              <a:defRPr/>
            </a:pPr>
            <a:fld id="{75F7A4A4-DB5B-4FF7-B9F9-91A28B777151}" type="slidenum">
              <a:rPr lang="zh-CN" altLang="en-US"/>
              <a:pPr>
                <a:defRPr/>
              </a:pPr>
              <a:t>‹#›</a:t>
            </a:fld>
            <a:endParaRPr lang="en-US" altLang="zh-CN"/>
          </a:p>
        </p:txBody>
      </p:sp>
    </p:spTree>
    <p:extLst>
      <p:ext uri="{BB962C8B-B14F-4D97-AF65-F5344CB8AC3E}">
        <p14:creationId xmlns:p14="http://schemas.microsoft.com/office/powerpoint/2010/main" val="3443551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2217D6C7-C435-4D25-AD0B-02EE8E120142}" type="slidenum">
              <a:rPr lang="zh-CN" altLang="en-US"/>
              <a:pPr>
                <a:defRPr/>
              </a:pPr>
              <a:t>‹#›</a:t>
            </a:fld>
            <a:endParaRPr lang="en-US" altLang="zh-CN"/>
          </a:p>
        </p:txBody>
      </p:sp>
    </p:spTree>
    <p:extLst>
      <p:ext uri="{BB962C8B-B14F-4D97-AF65-F5344CB8AC3E}">
        <p14:creationId xmlns:p14="http://schemas.microsoft.com/office/powerpoint/2010/main" val="1585133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pPr>
              <a:defRPr/>
            </a:pPr>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zh-CN" altLang="en-US"/>
          </a:p>
        </p:txBody>
      </p:sp>
      <p:sp>
        <p:nvSpPr>
          <p:cNvPr id="6" name="Slide Number Placeholder 3"/>
          <p:cNvSpPr>
            <a:spLocks noGrp="1"/>
          </p:cNvSpPr>
          <p:nvPr>
            <p:ph type="sldNum" sz="quarter" idx="12"/>
          </p:nvPr>
        </p:nvSpPr>
        <p:spPr/>
        <p:txBody>
          <a:bodyPr/>
          <a:lstStyle>
            <a:lvl1pPr>
              <a:defRPr/>
            </a:lvl1pPr>
          </a:lstStyle>
          <a:p>
            <a:pPr>
              <a:defRPr/>
            </a:pPr>
            <a:fld id="{3A4177FB-9EA7-494B-8125-C107EA5D2B98}" type="slidenum">
              <a:rPr lang="zh-CN" altLang="en-US"/>
              <a:pPr>
                <a:defRPr/>
              </a:pPr>
              <a:t>‹#›</a:t>
            </a:fld>
            <a:endParaRPr lang="en-US" altLang="zh-CN"/>
          </a:p>
        </p:txBody>
      </p:sp>
    </p:spTree>
    <p:extLst>
      <p:ext uri="{BB962C8B-B14F-4D97-AF65-F5344CB8AC3E}">
        <p14:creationId xmlns:p14="http://schemas.microsoft.com/office/powerpoint/2010/main" val="6007524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A5D141B6-6F01-4A74-A400-2837F906AC85}" type="slidenum">
              <a:rPr lang="zh-CN" altLang="en-US"/>
              <a:pPr>
                <a:defRPr/>
              </a:pPr>
              <a:t>‹#›</a:t>
            </a:fld>
            <a:endParaRPr lang="en-US" altLang="zh-CN"/>
          </a:p>
        </p:txBody>
      </p:sp>
    </p:spTree>
    <p:extLst>
      <p:ext uri="{BB962C8B-B14F-4D97-AF65-F5344CB8AC3E}">
        <p14:creationId xmlns:p14="http://schemas.microsoft.com/office/powerpoint/2010/main" val="51150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48982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B0014586-9B28-45EC-BD30-0408A5A57FFB}" type="slidenum">
              <a:rPr lang="zh-CN" altLang="en-US"/>
              <a:pPr>
                <a:defRPr/>
              </a:pPr>
              <a:t>‹#›</a:t>
            </a:fld>
            <a:endParaRPr lang="en-US" altLang="zh-CN"/>
          </a:p>
        </p:txBody>
      </p:sp>
    </p:spTree>
    <p:extLst>
      <p:ext uri="{BB962C8B-B14F-4D97-AF65-F5344CB8AC3E}">
        <p14:creationId xmlns:p14="http://schemas.microsoft.com/office/powerpoint/2010/main" val="32514063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68FA2FDA-5CD4-443E-8BD7-EA014FBD2C25}" type="slidenum">
              <a:rPr lang="zh-CN" altLang="en-US"/>
              <a:pPr>
                <a:defRPr/>
              </a:pPr>
              <a:t>‹#›</a:t>
            </a:fld>
            <a:endParaRPr lang="en-US" altLang="zh-CN"/>
          </a:p>
        </p:txBody>
      </p:sp>
    </p:spTree>
    <p:extLst>
      <p:ext uri="{BB962C8B-B14F-4D97-AF65-F5344CB8AC3E}">
        <p14:creationId xmlns:p14="http://schemas.microsoft.com/office/powerpoint/2010/main" val="41552887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E31D65A0-2F6E-43C0-9920-81611FF659D8}" type="slidenum">
              <a:rPr lang="zh-CN" altLang="en-US"/>
              <a:pPr>
                <a:defRPr/>
              </a:pPr>
              <a:t>‹#›</a:t>
            </a:fld>
            <a:endParaRPr lang="en-US" altLang="zh-CN"/>
          </a:p>
        </p:txBody>
      </p:sp>
    </p:spTree>
    <p:extLst>
      <p:ext uri="{BB962C8B-B14F-4D97-AF65-F5344CB8AC3E}">
        <p14:creationId xmlns:p14="http://schemas.microsoft.com/office/powerpoint/2010/main" val="14537792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6"/>
          <p:cNvSpPr>
            <a:spLocks noGrp="1"/>
          </p:cNvSpPr>
          <p:nvPr>
            <p:ph type="sldNum" sz="quarter" idx="12"/>
          </p:nvPr>
        </p:nvSpPr>
        <p:spPr/>
        <p:txBody>
          <a:bodyPr/>
          <a:lstStyle>
            <a:lvl1pPr>
              <a:defRPr/>
            </a:lvl1pPr>
          </a:lstStyle>
          <a:p>
            <a:pPr>
              <a:defRPr/>
            </a:pPr>
            <a:fld id="{87CC5418-0EB6-4434-A13A-81DA2C9E33CD}" type="slidenum">
              <a:rPr lang="zh-CN" altLang="en-US"/>
              <a:pPr>
                <a:defRPr/>
              </a:pPr>
              <a:t>‹#›</a:t>
            </a:fld>
            <a:endParaRPr lang="en-US" altLang="zh-CN"/>
          </a:p>
        </p:txBody>
      </p:sp>
    </p:spTree>
    <p:extLst>
      <p:ext uri="{BB962C8B-B14F-4D97-AF65-F5344CB8AC3E}">
        <p14:creationId xmlns:p14="http://schemas.microsoft.com/office/powerpoint/2010/main" val="3344252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endParaRPr lang="en-US" altLang="zh-CN"/>
          </a:p>
        </p:txBody>
      </p:sp>
      <p:sp>
        <p:nvSpPr>
          <p:cNvPr id="4" name="Footer Placeholder 5"/>
          <p:cNvSpPr>
            <a:spLocks noGrp="1"/>
          </p:cNvSpPr>
          <p:nvPr>
            <p:ph type="ftr" sz="quarter" idx="11"/>
          </p:nvPr>
        </p:nvSpPr>
        <p:spPr/>
        <p:txBody>
          <a:bodyPr/>
          <a:lstStyle>
            <a:lvl1pPr>
              <a:defRPr/>
            </a:lvl1pPr>
          </a:lstStyle>
          <a:p>
            <a:pPr>
              <a:defRPr/>
            </a:pPr>
            <a:endParaRPr lang="zh-CN" altLang="en-US"/>
          </a:p>
        </p:txBody>
      </p:sp>
      <p:sp>
        <p:nvSpPr>
          <p:cNvPr id="5" name="Slide Number Placeholder 6"/>
          <p:cNvSpPr>
            <a:spLocks noGrp="1"/>
          </p:cNvSpPr>
          <p:nvPr>
            <p:ph type="sldNum" sz="quarter" idx="12"/>
          </p:nvPr>
        </p:nvSpPr>
        <p:spPr/>
        <p:txBody>
          <a:bodyPr/>
          <a:lstStyle>
            <a:lvl1pPr>
              <a:defRPr/>
            </a:lvl1pPr>
          </a:lstStyle>
          <a:p>
            <a:pPr>
              <a:defRPr/>
            </a:pPr>
            <a:fld id="{41F093D9-0B54-4E29-9B73-8DF672BF8E91}" type="slidenum">
              <a:rPr lang="zh-CN" altLang="en-US"/>
              <a:pPr>
                <a:defRPr/>
              </a:pPr>
              <a:t>‹#›</a:t>
            </a:fld>
            <a:endParaRPr lang="en-US" altLang="zh-CN"/>
          </a:p>
        </p:txBody>
      </p:sp>
    </p:spTree>
    <p:extLst>
      <p:ext uri="{BB962C8B-B14F-4D97-AF65-F5344CB8AC3E}">
        <p14:creationId xmlns:p14="http://schemas.microsoft.com/office/powerpoint/2010/main" val="811239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en-US" altLang="zh-CN"/>
          </a:p>
        </p:txBody>
      </p:sp>
      <p:sp>
        <p:nvSpPr>
          <p:cNvPr id="3" name="Footer Placeholder 5"/>
          <p:cNvSpPr>
            <a:spLocks noGrp="1"/>
          </p:cNvSpPr>
          <p:nvPr>
            <p:ph type="ftr" sz="quarter" idx="11"/>
          </p:nvPr>
        </p:nvSpPr>
        <p:spPr/>
        <p:txBody>
          <a:bodyPr/>
          <a:lstStyle>
            <a:lvl1pPr>
              <a:defRPr/>
            </a:lvl1pPr>
          </a:lstStyle>
          <a:p>
            <a:pPr>
              <a:defRPr/>
            </a:pPr>
            <a:endParaRPr lang="zh-CN" altLang="en-US"/>
          </a:p>
        </p:txBody>
      </p:sp>
      <p:sp>
        <p:nvSpPr>
          <p:cNvPr id="4" name="Slide Number Placeholder 6"/>
          <p:cNvSpPr>
            <a:spLocks noGrp="1"/>
          </p:cNvSpPr>
          <p:nvPr>
            <p:ph type="sldNum" sz="quarter" idx="12"/>
          </p:nvPr>
        </p:nvSpPr>
        <p:spPr/>
        <p:txBody>
          <a:bodyPr/>
          <a:lstStyle>
            <a:lvl1pPr>
              <a:defRPr/>
            </a:lvl1pPr>
          </a:lstStyle>
          <a:p>
            <a:pPr>
              <a:defRPr/>
            </a:pPr>
            <a:fld id="{38E54E8F-E13B-47D1-BF7A-9B315FE40053}" type="slidenum">
              <a:rPr lang="zh-CN" altLang="en-US"/>
              <a:pPr>
                <a:defRPr/>
              </a:pPr>
              <a:t>‹#›</a:t>
            </a:fld>
            <a:endParaRPr lang="en-US" altLang="zh-CN"/>
          </a:p>
        </p:txBody>
      </p:sp>
    </p:spTree>
    <p:extLst>
      <p:ext uri="{BB962C8B-B14F-4D97-AF65-F5344CB8AC3E}">
        <p14:creationId xmlns:p14="http://schemas.microsoft.com/office/powerpoint/2010/main" val="560536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4F63508D-6A65-4BA1-AF90-BA610A9E6BF8}" type="slidenum">
              <a:rPr lang="zh-CN" altLang="en-US"/>
              <a:pPr>
                <a:defRPr/>
              </a:pPr>
              <a:t>‹#›</a:t>
            </a:fld>
            <a:endParaRPr lang="en-US" altLang="zh-CN"/>
          </a:p>
        </p:txBody>
      </p:sp>
    </p:spTree>
    <p:extLst>
      <p:ext uri="{BB962C8B-B14F-4D97-AF65-F5344CB8AC3E}">
        <p14:creationId xmlns:p14="http://schemas.microsoft.com/office/powerpoint/2010/main" val="30596486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a:lvl1pPr>
          </a:lstStyle>
          <a:p>
            <a:pPr>
              <a:defRPr/>
            </a:pPr>
            <a:fld id="{F570A73B-AFA9-4C62-BF4C-B3C89A4D683F}" type="slidenum">
              <a:rPr lang="zh-CN" altLang="en-US"/>
              <a:pPr>
                <a:defRPr/>
              </a:pPr>
              <a:t>‹#›</a:t>
            </a:fld>
            <a:endParaRPr lang="en-US" altLang="zh-CN"/>
          </a:p>
        </p:txBody>
      </p:sp>
    </p:spTree>
    <p:extLst>
      <p:ext uri="{BB962C8B-B14F-4D97-AF65-F5344CB8AC3E}">
        <p14:creationId xmlns:p14="http://schemas.microsoft.com/office/powerpoint/2010/main" val="33737326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82C77FD1-20F7-41C0-BC70-F81993B93F00}" type="slidenum">
              <a:rPr lang="zh-CN" altLang="en-US"/>
              <a:pPr>
                <a:defRPr/>
              </a:pPr>
              <a:t>‹#›</a:t>
            </a:fld>
            <a:endParaRPr lang="en-US" altLang="zh-CN"/>
          </a:p>
        </p:txBody>
      </p:sp>
    </p:spTree>
    <p:extLst>
      <p:ext uri="{BB962C8B-B14F-4D97-AF65-F5344CB8AC3E}">
        <p14:creationId xmlns:p14="http://schemas.microsoft.com/office/powerpoint/2010/main" val="27960975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endParaRPr lang="en-US" altLang="zh-CN"/>
          </a:p>
        </p:txBody>
      </p:sp>
      <p:sp>
        <p:nvSpPr>
          <p:cNvPr id="5" name="Footer Placeholder 5"/>
          <p:cNvSpPr>
            <a:spLocks noGrp="1"/>
          </p:cNvSpPr>
          <p:nvPr>
            <p:ph type="ftr" sz="quarter" idx="11"/>
          </p:nvPr>
        </p:nvSpPr>
        <p:spPr/>
        <p:txBody>
          <a:bodyPr/>
          <a:lstStyle>
            <a:lvl1pPr>
              <a:defRPr/>
            </a:lvl1pPr>
          </a:lstStyle>
          <a:p>
            <a:pPr>
              <a:defRPr/>
            </a:pPr>
            <a:endParaRPr lang="zh-CN" altLang="en-US"/>
          </a:p>
        </p:txBody>
      </p:sp>
      <p:sp>
        <p:nvSpPr>
          <p:cNvPr id="6" name="Slide Number Placeholder 6"/>
          <p:cNvSpPr>
            <a:spLocks noGrp="1"/>
          </p:cNvSpPr>
          <p:nvPr>
            <p:ph type="sldNum" sz="quarter" idx="12"/>
          </p:nvPr>
        </p:nvSpPr>
        <p:spPr/>
        <p:txBody>
          <a:bodyPr/>
          <a:lstStyle>
            <a:lvl1pPr>
              <a:defRPr/>
            </a:lvl1pPr>
          </a:lstStyle>
          <a:p>
            <a:pPr>
              <a:defRPr/>
            </a:pPr>
            <a:fld id="{A0CF1E53-01AE-41EB-BFDD-81D08A4F3849}" type="slidenum">
              <a:rPr lang="zh-CN" altLang="en-US"/>
              <a:pPr>
                <a:defRPr/>
              </a:pPr>
              <a:t>‹#›</a:t>
            </a:fld>
            <a:endParaRPr lang="en-US" altLang="zh-CN"/>
          </a:p>
        </p:txBody>
      </p:sp>
    </p:spTree>
    <p:extLst>
      <p:ext uri="{BB962C8B-B14F-4D97-AF65-F5344CB8AC3E}">
        <p14:creationId xmlns:p14="http://schemas.microsoft.com/office/powerpoint/2010/main" val="327638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8.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9.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4.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5.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4.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image" Target="../media/image5.jpe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theme" Target="../theme/theme37.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image" Target="../media/image10.jpeg"/><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38.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image" Target="../media/image11.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7.x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39.xml"/><Relationship Id="rId2" Type="http://schemas.openxmlformats.org/officeDocument/2006/relationships/slideLayout" Target="../slideLayouts/slideLayout421.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title header_green_378.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title footer_green_378.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794500"/>
            <a:ext cx="91440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doe_black.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8757456F-B226-4B1F-AA72-E91FEF5C86B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DFCBBCE2-CEB6-4781-9D18-E649F47FC31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9F0A7206-D49A-4DC1-8475-AD6FCB4BA17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descr="HeaderBlu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9" descr="FooterBlue.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800850"/>
            <a:ext cx="9144000"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doe_black.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4963" y="6456363"/>
            <a:ext cx="960437" cy="231775"/>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331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FCF4E847-2901-41FF-BDF8-905BCFE46AE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11" descr="SlideFooterBlu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3341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descr="SlideHeaderBlu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536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10"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EF27315B-8777-4D27-87F1-E48D2EE0EB3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4494F21E-99A4-4702-9E16-0B9BDBA1D67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737652AF-7C97-4FA9-B885-6AFDA5BE5B4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22" r:id="rId1"/>
    <p:sldLayoutId id="2147485123" r:id="rId2"/>
    <p:sldLayoutId id="2147485124" r:id="rId3"/>
    <p:sldLayoutId id="2147485125" r:id="rId4"/>
    <p:sldLayoutId id="2147485126" r:id="rId5"/>
    <p:sldLayoutId id="2147485127" r:id="rId6"/>
    <p:sldLayoutId id="2147485128" r:id="rId7"/>
    <p:sldLayoutId id="2147485129" r:id="rId8"/>
    <p:sldLayoutId id="2147485130" r:id="rId9"/>
    <p:sldLayoutId id="2147485131" r:id="rId10"/>
    <p:sldLayoutId id="2147485132"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8"/>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91C6D48A-2485-4011-A2D0-D278ECEA5A3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33" r:id="rId1"/>
    <p:sldLayoutId id="2147485134" r:id="rId2"/>
    <p:sldLayoutId id="2147485135" r:id="rId3"/>
    <p:sldLayoutId id="2147485136" r:id="rId4"/>
    <p:sldLayoutId id="2147485137" r:id="rId5"/>
    <p:sldLayoutId id="2147485138" r:id="rId6"/>
    <p:sldLayoutId id="2147485139" r:id="rId7"/>
    <p:sldLayoutId id="2147485140" r:id="rId8"/>
    <p:sldLayoutId id="2147485141" r:id="rId9"/>
    <p:sldLayoutId id="2147485142" r:id="rId10"/>
    <p:sldLayoutId id="2147485143"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4"/>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2BF64FB7-4D58-4033-8313-DC86A79564AE}"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E2DCFEEA-73BC-4336-9020-1B4F618E61E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3"/>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D5AFFFBA-3363-4C52-88F3-E034F383203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FEED91F1-52BE-4A8C-A085-01C41CE3E5F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66"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2FF2D1A8-113C-46BC-8453-11D3D2C73B2E}"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77" r:id="rId1"/>
    <p:sldLayoutId id="2147485178" r:id="rId2"/>
    <p:sldLayoutId id="2147485179" r:id="rId3"/>
    <p:sldLayoutId id="2147485180" r:id="rId4"/>
    <p:sldLayoutId id="2147485181" r:id="rId5"/>
    <p:sldLayoutId id="2147485182" r:id="rId6"/>
    <p:sldLayoutId id="2147485183" r:id="rId7"/>
    <p:sldLayoutId id="2147485184" r:id="rId8"/>
    <p:sldLayoutId id="2147485185" r:id="rId9"/>
    <p:sldLayoutId id="2147485186" r:id="rId10"/>
    <p:sldLayoutId id="2147485187"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A15F93FB-4A7F-4334-B72F-F8FA4B0F2EE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8926E28E-36A8-4C6A-99BE-27BE3F60CA1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1F497D"/>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1F497D"/>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CA05E280-73C0-425A-8938-503E4177EDB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4" descr="slide header_green_378.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slide footer_green_378.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327775"/>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66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10"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260B7D9E-7714-4FF6-9F08-AFE3AA4E177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 id="2147485227" r:id="rId7"/>
    <p:sldLayoutId id="2147485228" r:id="rId8"/>
    <p:sldLayoutId id="2147485229" r:id="rId9"/>
    <p:sldLayoutId id="2147485230" r:id="rId10"/>
    <p:sldLayoutId id="2147485231"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40D6083C-8DED-4DD3-970F-8B2D28473BCE}"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FE9B218C-2AC3-4353-829D-2697013DD19C}"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8"/>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CC43B240-3819-4D09-BBA7-4006206F25A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54" r:id="rId1"/>
    <p:sldLayoutId id="2147485255" r:id="rId2"/>
    <p:sldLayoutId id="2147485256" r:id="rId3"/>
    <p:sldLayoutId id="2147485257" r:id="rId4"/>
    <p:sldLayoutId id="2147485258" r:id="rId5"/>
    <p:sldLayoutId id="2147485259" r:id="rId6"/>
    <p:sldLayoutId id="2147485260" r:id="rId7"/>
    <p:sldLayoutId id="2147485261" r:id="rId8"/>
    <p:sldLayoutId id="2147485262" r:id="rId9"/>
    <p:sldLayoutId id="2147485263" r:id="rId10"/>
    <p:sldLayoutId id="2147485264"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 descr="slide header_green_378.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slide footer_green_378.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327775"/>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07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10"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C0CF60BB-DAE7-4CF4-8355-0AC6AA3C327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4"/>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5B75B137-A87A-4030-ABC5-DC28635471F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65" r:id="rId1"/>
    <p:sldLayoutId id="2147485266" r:id="rId2"/>
    <p:sldLayoutId id="2147485267" r:id="rId3"/>
    <p:sldLayoutId id="2147485268" r:id="rId4"/>
    <p:sldLayoutId id="2147485269" r:id="rId5"/>
    <p:sldLayoutId id="2147485270" r:id="rId6"/>
    <p:sldLayoutId id="2147485271" r:id="rId7"/>
    <p:sldLayoutId id="2147485272" r:id="rId8"/>
    <p:sldLayoutId id="2147485273" r:id="rId9"/>
    <p:sldLayoutId id="2147485274" r:id="rId10"/>
    <p:sldLayoutId id="2147485275"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3"/>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45B4EEF2-87B9-4C8F-9EE6-4153D1D56A8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76" r:id="rId1"/>
    <p:sldLayoutId id="2147485277" r:id="rId2"/>
    <p:sldLayoutId id="2147485278" r:id="rId3"/>
    <p:sldLayoutId id="2147485279" r:id="rId4"/>
    <p:sldLayoutId id="2147485280" r:id="rId5"/>
    <p:sldLayoutId id="2147485281" r:id="rId6"/>
    <p:sldLayoutId id="2147485282" r:id="rId7"/>
    <p:sldLayoutId id="2147485283" r:id="rId8"/>
    <p:sldLayoutId id="2147485284" r:id="rId9"/>
    <p:sldLayoutId id="2147485285" r:id="rId10"/>
    <p:sldLayoutId id="2147485286"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8A9696B4-A05F-488D-B202-BAACBE6CBB8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87" r:id="rId1"/>
    <p:sldLayoutId id="2147485288" r:id="rId2"/>
    <p:sldLayoutId id="2147485289" r:id="rId3"/>
    <p:sldLayoutId id="2147485290" r:id="rId4"/>
    <p:sldLayoutId id="2147485291" r:id="rId5"/>
    <p:sldLayoutId id="2147485292" r:id="rId6"/>
    <p:sldLayoutId id="2147485293" r:id="rId7"/>
    <p:sldLayoutId id="2147485294" r:id="rId8"/>
    <p:sldLayoutId id="2147485295" r:id="rId9"/>
    <p:sldLayoutId id="2147485296" r:id="rId10"/>
    <p:sldLayoutId id="2147485297"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37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57A0067B-0A22-4B43-95FD-59951D57E89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298" r:id="rId1"/>
    <p:sldLayoutId id="2147485299" r:id="rId2"/>
    <p:sldLayoutId id="2147485300" r:id="rId3"/>
    <p:sldLayoutId id="2147485301" r:id="rId4"/>
    <p:sldLayoutId id="2147485302" r:id="rId5"/>
    <p:sldLayoutId id="2147485303" r:id="rId6"/>
    <p:sldLayoutId id="2147485304" r:id="rId7"/>
    <p:sldLayoutId id="2147485305" r:id="rId8"/>
    <p:sldLayoutId id="2147485306" r:id="rId9"/>
    <p:sldLayoutId id="2147485307" r:id="rId10"/>
    <p:sldLayoutId id="2147485308"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6511EDE7-2263-4DFB-9088-587B764E9D23}"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 id="2147485317" r:id="rId9"/>
    <p:sldLayoutId id="2147485318" r:id="rId10"/>
    <p:sldLayoutId id="2147485319"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58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C8904EEB-FDA5-4C02-BFBB-0D456CB6294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320" r:id="rId1"/>
    <p:sldLayoutId id="2147485321" r:id="rId2"/>
    <p:sldLayoutId id="2147485322" r:id="rId3"/>
    <p:sldLayoutId id="2147485323" r:id="rId4"/>
    <p:sldLayoutId id="2147485324" r:id="rId5"/>
    <p:sldLayoutId id="2147485325" r:id="rId6"/>
    <p:sldLayoutId id="2147485326" r:id="rId7"/>
    <p:sldLayoutId id="2147485327" r:id="rId8"/>
    <p:sldLayoutId id="2147485328" r:id="rId9"/>
    <p:sldLayoutId id="2147485329" r:id="rId10"/>
    <p:sldLayoutId id="2147485330"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866" name="Picture 4" descr="slide header_green_378.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slide footer_green_378.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327775"/>
            <a:ext cx="9144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3686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10"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AA8E92E1-14D8-4CDA-8096-A2B0862CA8C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fontAlgn="base">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fontAlgn="base">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fontAlgn="base">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fontAlgn="base">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fontAlgn="base">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fontAlgn="base">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fontAlgn="base">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fontAlgn="base">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ea typeface="+mn-ea"/>
              </a:defRPr>
            </a:lvl1pPr>
          </a:lstStyle>
          <a:p>
            <a:pPr>
              <a:defRPr/>
            </a:pPr>
            <a:fld id="{5944F8E3-E0CF-441B-BC81-1B2E14EFB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 id="21474853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0"/>
            <a:ext cx="9144000" cy="6858000"/>
          </a:xfrm>
          <a:prstGeom prst="rect">
            <a:avLst/>
          </a:prstGeom>
          <a:gradFill rotWithShape="1">
            <a:gsLst>
              <a:gs pos="0">
                <a:srgbClr val="AFEDF3"/>
              </a:gs>
              <a:gs pos="50000">
                <a:srgbClr val="AFEDF3">
                  <a:gamma/>
                  <a:tint val="31765"/>
                  <a:invGamma/>
                </a:srgbClr>
              </a:gs>
              <a:gs pos="100000">
                <a:srgbClr val="AFEDF3"/>
              </a:gs>
            </a:gsLst>
            <a:lin ang="0" scaled="1"/>
          </a:gradFill>
          <a:ln w="9525">
            <a:solidFill>
              <a:schemeClr val="tx1"/>
            </a:solidFill>
            <a:miter lim="800000"/>
            <a:headEnd/>
            <a:tailEnd/>
          </a:ln>
          <a:effectLst/>
        </p:spPr>
        <p:txBody>
          <a:bodyPr wrap="none" anchor="ctr"/>
          <a:lstStyle/>
          <a:p>
            <a:endParaRPr lang="en-US">
              <a:solidFill>
                <a:srgbClr val="000000"/>
              </a:solidFill>
              <a:ea typeface="+mn-ea"/>
              <a:cs typeface="Arial" charset="0"/>
            </a:endParaRPr>
          </a:p>
        </p:txBody>
      </p:sp>
      <p:pic>
        <p:nvPicPr>
          <p:cNvPr id="1026" name="Picture 5" descr="slide footer_blue_646.jpg"/>
          <p:cNvPicPr>
            <a:picLocks noChangeAspect="1"/>
          </p:cNvPicPr>
          <p:nvPr/>
        </p:nvPicPr>
        <p:blipFill>
          <a:blip r:embed="rId13" cstate="print"/>
          <a:srcRect/>
          <a:stretch>
            <a:fillRect/>
          </a:stretch>
        </p:blipFill>
        <p:spPr bwMode="auto">
          <a:xfrm>
            <a:off x="0" y="6324600"/>
            <a:ext cx="9144000" cy="53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1524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solidFill>
                  <a:schemeClr val="tx1"/>
                </a:solidFill>
              </a:defRPr>
            </a:lvl1pPr>
          </a:lstStyle>
          <a:p>
            <a:pPr>
              <a:defRPr/>
            </a:pPr>
            <a:r>
              <a:rPr lang="en-US">
                <a:solidFill>
                  <a:srgbClr val="616161"/>
                </a:solidFill>
                <a:ea typeface="+mn-ea"/>
                <a:cs typeface="Arial" charset="0"/>
              </a:rPr>
              <a:t>Go to ”Insert (View) | Header and Footer" to add your organization, sponsor, meeting name here; then, click "Apply to All"</a:t>
            </a:r>
            <a:endParaRPr lang="en-US" dirty="0">
              <a:solidFill>
                <a:srgbClr val="616161"/>
              </a:solidFill>
              <a:ea typeface="+mn-ea"/>
              <a:cs typeface="Arial" charset="0"/>
            </a:endParaRPr>
          </a:p>
        </p:txBody>
      </p:sp>
      <p:pic>
        <p:nvPicPr>
          <p:cNvPr id="1032" name="Picture 7" descr="slide header_646.jpg"/>
          <p:cNvPicPr>
            <a:picLocks noChangeAspect="1"/>
          </p:cNvPicPr>
          <p:nvPr/>
        </p:nvPicPr>
        <p:blipFill>
          <a:blip r:embed="rId14" cstate="print"/>
          <a:srcRect/>
          <a:stretch>
            <a:fillRect/>
          </a:stretch>
        </p:blipFill>
        <p:spPr bwMode="auto">
          <a:xfrm>
            <a:off x="0" y="0"/>
            <a:ext cx="9144000" cy="155575"/>
          </a:xfrm>
          <a:prstGeom prst="rect">
            <a:avLst/>
          </a:prstGeom>
          <a:noFill/>
          <a:ln w="9525">
            <a:noFill/>
            <a:miter lim="800000"/>
            <a:headEnd/>
            <a:tailEnd/>
          </a:ln>
        </p:spPr>
      </p:pic>
      <p:sp>
        <p:nvSpPr>
          <p:cNvPr id="9" name="Text Box 8"/>
          <p:cNvSpPr txBox="1">
            <a:spLocks noChangeArrowheads="1"/>
          </p:cNvSpPr>
          <p:nvPr userDrawn="1"/>
        </p:nvSpPr>
        <p:spPr bwMode="auto">
          <a:xfrm>
            <a:off x="7391400" y="6472238"/>
            <a:ext cx="1439818" cy="246221"/>
          </a:xfrm>
          <a:prstGeom prst="rect">
            <a:avLst/>
          </a:prstGeom>
          <a:noFill/>
          <a:ln w="9525">
            <a:noFill/>
            <a:miter lim="800000"/>
            <a:headEnd/>
            <a:tailEnd/>
          </a:ln>
          <a:effectLst/>
        </p:spPr>
        <p:txBody>
          <a:bodyPr wrap="none">
            <a:spAutoFit/>
          </a:bodyPr>
          <a:lstStyle/>
          <a:p>
            <a:r>
              <a:rPr lang="en-US" sz="1000" b="1" dirty="0" err="1" smtClean="0">
                <a:solidFill>
                  <a:srgbClr val="616161"/>
                </a:solidFill>
                <a:ea typeface="+mn-ea"/>
                <a:cs typeface="Arial" charset="0"/>
              </a:rPr>
              <a:t>Zholents</a:t>
            </a:r>
            <a:r>
              <a:rPr lang="en-US" sz="1000" b="1" dirty="0" smtClean="0">
                <a:solidFill>
                  <a:srgbClr val="616161"/>
                </a:solidFill>
                <a:ea typeface="+mn-ea"/>
                <a:cs typeface="Arial" charset="0"/>
              </a:rPr>
              <a:t>, 09-10-2010</a:t>
            </a:r>
            <a:endParaRPr lang="en-US" sz="1000" b="1" dirty="0">
              <a:solidFill>
                <a:srgbClr val="616161"/>
              </a:solidFill>
              <a:ea typeface="+mn-ea"/>
              <a:cs typeface="Arial" charset="0"/>
            </a:endParaRPr>
          </a:p>
        </p:txBody>
      </p:sp>
    </p:spTree>
    <p:extLst>
      <p:ext uri="{BB962C8B-B14F-4D97-AF65-F5344CB8AC3E}">
        <p14:creationId xmlns:p14="http://schemas.microsoft.com/office/powerpoint/2010/main" val="3475243699"/>
      </p:ext>
    </p:extLst>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Lst>
  <p:hf hdr="0" ftr="0" dt="0"/>
  <p:txStyles>
    <p:titleStyle>
      <a:lvl1pPr algn="l" rtl="0" fontAlgn="base">
        <a:spcBef>
          <a:spcPct val="0"/>
        </a:spcBef>
        <a:spcAft>
          <a:spcPct val="0"/>
        </a:spcAft>
        <a:defRPr sz="3600" b="1">
          <a:solidFill>
            <a:schemeClr val="tx2"/>
          </a:solidFill>
          <a:effectLst>
            <a:outerShdw blurRad="38100" dist="38100" dir="2700000" algn="tl">
              <a:srgbClr val="C0C0C0"/>
            </a:outerShdw>
          </a:effectLst>
          <a:latin typeface="Arial Narrow" pitchFamily="34" charset="0"/>
          <a:ea typeface="+mj-ea"/>
          <a:cs typeface="+mj-cs"/>
        </a:defRPr>
      </a:lvl1pPr>
      <a:lvl2pPr algn="l" rtl="0" fontAlgn="base">
        <a:spcBef>
          <a:spcPct val="0"/>
        </a:spcBef>
        <a:spcAft>
          <a:spcPct val="0"/>
        </a:spcAft>
        <a:defRPr sz="3600" b="1">
          <a:solidFill>
            <a:schemeClr val="tx2"/>
          </a:solidFill>
          <a:effectLst>
            <a:outerShdw blurRad="38100" dist="38100" dir="2700000" algn="tl">
              <a:srgbClr val="C0C0C0"/>
            </a:outerShdw>
          </a:effectLst>
          <a:latin typeface="Arial Narrow" pitchFamily="34" charset="0"/>
        </a:defRPr>
      </a:lvl2pPr>
      <a:lvl3pPr algn="l" rtl="0" fontAlgn="base">
        <a:spcBef>
          <a:spcPct val="0"/>
        </a:spcBef>
        <a:spcAft>
          <a:spcPct val="0"/>
        </a:spcAft>
        <a:defRPr sz="3600" b="1">
          <a:solidFill>
            <a:schemeClr val="tx2"/>
          </a:solidFill>
          <a:effectLst>
            <a:outerShdw blurRad="38100" dist="38100" dir="2700000" algn="tl">
              <a:srgbClr val="C0C0C0"/>
            </a:outerShdw>
          </a:effectLst>
          <a:latin typeface="Arial Narrow" pitchFamily="34" charset="0"/>
        </a:defRPr>
      </a:lvl3pPr>
      <a:lvl4pPr algn="l" rtl="0" fontAlgn="base">
        <a:spcBef>
          <a:spcPct val="0"/>
        </a:spcBef>
        <a:spcAft>
          <a:spcPct val="0"/>
        </a:spcAft>
        <a:defRPr sz="3600" b="1">
          <a:solidFill>
            <a:schemeClr val="tx2"/>
          </a:solidFill>
          <a:effectLst>
            <a:outerShdw blurRad="38100" dist="38100" dir="2700000" algn="tl">
              <a:srgbClr val="C0C0C0"/>
            </a:outerShdw>
          </a:effectLst>
          <a:latin typeface="Arial Narrow" pitchFamily="34" charset="0"/>
        </a:defRPr>
      </a:lvl4pPr>
      <a:lvl5pPr algn="l" rtl="0" fontAlgn="base">
        <a:spcBef>
          <a:spcPct val="0"/>
        </a:spcBef>
        <a:spcAft>
          <a:spcPct val="0"/>
        </a:spcAft>
        <a:defRPr sz="3600" b="1">
          <a:solidFill>
            <a:schemeClr val="tx2"/>
          </a:solidFill>
          <a:effectLst>
            <a:outerShdw blurRad="38100" dist="38100" dir="2700000" algn="tl">
              <a:srgbClr val="C0C0C0"/>
            </a:outerShdw>
          </a:effectLst>
          <a:latin typeface="Arial Narrow"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fontAlgn="base">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fontAlgn="base">
        <a:spcBef>
          <a:spcPct val="20000"/>
        </a:spcBef>
        <a:spcAft>
          <a:spcPct val="0"/>
        </a:spcAft>
        <a:buClr>
          <a:srgbClr val="1F497D"/>
        </a:buClr>
        <a:buChar char="–"/>
        <a:defRPr sz="1600">
          <a:solidFill>
            <a:schemeClr val="tx1"/>
          </a:solidFill>
          <a:latin typeface="+mn-lt"/>
        </a:defRPr>
      </a:lvl2pPr>
      <a:lvl3pPr marL="1143000" indent="-228600" algn="l" rtl="0" fontAlgn="base">
        <a:spcBef>
          <a:spcPct val="20000"/>
        </a:spcBef>
        <a:spcAft>
          <a:spcPct val="0"/>
        </a:spcAft>
        <a:buClr>
          <a:srgbClr val="1F497D"/>
        </a:buClr>
        <a:buChar char="•"/>
        <a:defRPr sz="1400">
          <a:solidFill>
            <a:schemeClr val="tx1"/>
          </a:solidFill>
          <a:latin typeface="+mn-lt"/>
        </a:defRPr>
      </a:lvl3pPr>
      <a:lvl4pPr marL="1600200" indent="-228600" algn="l" rtl="0" fontAlgn="base">
        <a:spcBef>
          <a:spcPct val="20000"/>
        </a:spcBef>
        <a:spcAft>
          <a:spcPct val="0"/>
        </a:spcAft>
        <a:buClr>
          <a:srgbClr val="1F497D"/>
        </a:buClr>
        <a:buChar char="–"/>
        <a:defRPr sz="1400">
          <a:solidFill>
            <a:schemeClr val="tx1"/>
          </a:solidFill>
          <a:latin typeface="+mn-lt"/>
        </a:defRPr>
      </a:lvl4pPr>
      <a:lvl5pPr marL="2057400" indent="-228600" algn="l" rtl="0" fontAlgn="base">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8"/>
            </a:gs>
            <a:gs pos="50000">
              <a:srgbClr val="0000FF"/>
            </a:gs>
            <a:gs pos="100000">
              <a:srgbClr val="000048"/>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smtClean="0">
              <a:solidFill>
                <a:srgbClr val="000000"/>
              </a:solidFill>
              <a:ea typeface="+mn-ea"/>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ea typeface="+mn-ea"/>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90E08A58-CF07-4AB0-89EF-E4FCE44C957D}" type="slidenum">
              <a:rPr lang="en-US" smtClean="0">
                <a:solidFill>
                  <a:srgbClr val="000000"/>
                </a:solidFill>
                <a:ea typeface="+mn-ea"/>
                <a:cs typeface="Arial" charset="0"/>
              </a:rPr>
              <a:pPr/>
              <a:t>‹#›</a:t>
            </a:fld>
            <a:endParaRPr lang="en-US" smtClean="0">
              <a:solidFill>
                <a:srgbClr val="000000"/>
              </a:solidFill>
              <a:ea typeface="+mn-ea"/>
              <a:cs typeface="Arial" charset="0"/>
            </a:endParaRPr>
          </a:p>
        </p:txBody>
      </p:sp>
    </p:spTree>
    <p:extLst>
      <p:ext uri="{BB962C8B-B14F-4D97-AF65-F5344CB8AC3E}">
        <p14:creationId xmlns:p14="http://schemas.microsoft.com/office/powerpoint/2010/main" val="1686059908"/>
      </p:ext>
    </p:extLst>
  </p:cSld>
  <p:clrMap bg1="lt1" tx1="dk1" bg2="lt2" tx2="dk2" accent1="accent1" accent2="accent2" accent3="accent3" accent4="accent4" accent5="accent5" accent6="accent6" hlink="hlink" folHlink="folHlink"/>
  <p:sldLayoutIdLst>
    <p:sldLayoutId id="2147485367" r:id="rId1"/>
    <p:sldLayoutId id="2147485368" r:id="rId2"/>
    <p:sldLayoutId id="2147485369" r:id="rId3"/>
    <p:sldLayoutId id="2147485370" r:id="rId4"/>
    <p:sldLayoutId id="2147485371" r:id="rId5"/>
    <p:sldLayoutId id="2147485372" r:id="rId6"/>
    <p:sldLayoutId id="2147485373" r:id="rId7"/>
    <p:sldLayoutId id="2147485374" r:id="rId8"/>
    <p:sldLayoutId id="2147485375" r:id="rId9"/>
    <p:sldLayoutId id="2147485376" r:id="rId10"/>
    <p:sldLayoutId id="2147485377" r:id="rId11"/>
  </p:sldLayoutIdLst>
  <p:transition>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97D98F55-59E3-4E51-9883-C397340C755E}"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4C0BB7D6-7B85-4763-8AB5-10CCF2257D1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8"/>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332740B3-8E79-415A-95A5-7E12C58E1C6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4"/>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D47B4236-6532-408D-98B3-9F7543884969}"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3"/>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72F720BB-5406-46B7-A3D9-2E818935286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en-US" altLang="zh-CN"/>
          </a:p>
        </p:txBody>
      </p:sp>
      <p:sp>
        <p:nvSpPr>
          <p:cNvPr id="7"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ＭＳ Ｐゴシック" pitchFamily="34" charset="-128"/>
              </a:defRPr>
            </a:lvl1pPr>
          </a:lstStyle>
          <a:p>
            <a:pPr>
              <a:defRPr/>
            </a:pPr>
            <a:endParaRPr lang="zh-CN" altLang="en-US"/>
          </a:p>
        </p:txBody>
      </p:sp>
      <p:sp>
        <p:nvSpPr>
          <p:cNvPr id="8" name="Slide Number Placeholder 6"/>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mn-lt"/>
                <a:ea typeface="ＭＳ Ｐゴシック" pitchFamily="34" charset="-128"/>
              </a:defRPr>
            </a:lvl1pPr>
          </a:lstStyle>
          <a:p>
            <a:pPr>
              <a:defRPr/>
            </a:pPr>
            <a:fld id="{012C6A55-1444-44B8-8BC5-1500DF56AAB8}"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hf hdr="0" ftr="0" dt="0"/>
  <p:txStyles>
    <p:titleStyle>
      <a:lvl1pPr algn="l" defTabSz="457200" rtl="0" eaLnBrk="0" fontAlgn="base" hangingPunct="0">
        <a:spcBef>
          <a:spcPct val="0"/>
        </a:spcBef>
        <a:spcAft>
          <a:spcPct val="0"/>
        </a:spcAft>
        <a:defRPr sz="2600" b="1">
          <a:solidFill>
            <a:srgbClr val="4B5C29"/>
          </a:solidFill>
          <a:latin typeface="+mj-lt"/>
          <a:ea typeface="MS PGothic" pitchFamily="34" charset="-128"/>
          <a:cs typeface="+mj-cs"/>
        </a:defRPr>
      </a:lvl1pPr>
      <a:lvl2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2pPr>
      <a:lvl3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3pPr>
      <a:lvl4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4pPr>
      <a:lvl5pPr algn="l" defTabSz="457200" rtl="0" eaLnBrk="0" fontAlgn="base" hangingPunct="0">
        <a:spcBef>
          <a:spcPct val="0"/>
        </a:spcBef>
        <a:spcAft>
          <a:spcPct val="0"/>
        </a:spcAft>
        <a:defRPr sz="2600" b="1">
          <a:solidFill>
            <a:srgbClr val="4B5C29"/>
          </a:solidFill>
          <a:latin typeface="Trebuchet MS" pitchFamily="34" charset="0"/>
          <a:ea typeface="MS PGothic" pitchFamily="34" charset="-128"/>
        </a:defRPr>
      </a:lvl5pPr>
      <a:lvl6pPr marL="4572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6pPr>
      <a:lvl7pPr marL="9144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7pPr>
      <a:lvl8pPr marL="13716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8pPr>
      <a:lvl9pPr marL="1828800" algn="l" defTabSz="457200" rtl="0" eaLnBrk="0" fontAlgn="base" hangingPunct="0">
        <a:spcBef>
          <a:spcPct val="0"/>
        </a:spcBef>
        <a:spcAft>
          <a:spcPct val="0"/>
        </a:spcAft>
        <a:defRPr sz="2600" b="1">
          <a:solidFill>
            <a:srgbClr val="4B5C29"/>
          </a:solidFill>
          <a:latin typeface="Trebuchet MS"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4B5C29"/>
        </a:buClr>
        <a:buFont typeface="Arial" charset="0"/>
        <a:buChar char="•"/>
        <a:defRPr>
          <a:solidFill>
            <a:srgbClr val="7F7F7F"/>
          </a:solidFill>
          <a:latin typeface="+mn-lt"/>
          <a:ea typeface="MS PGothic" pitchFamily="34" charset="-128"/>
          <a:cs typeface="+mn-cs"/>
        </a:defRPr>
      </a:lvl1pPr>
      <a:lvl2pPr marL="742950" indent="-285750" algn="l" defTabSz="457200" rtl="0" eaLnBrk="0" fontAlgn="base" hangingPunct="0">
        <a:spcBef>
          <a:spcPct val="20000"/>
        </a:spcBef>
        <a:spcAft>
          <a:spcPct val="0"/>
        </a:spcAft>
        <a:buClr>
          <a:srgbClr val="4B5C29"/>
        </a:buClr>
        <a:buFont typeface="Arial" charset="0"/>
        <a:buChar char="–"/>
        <a:defRPr sz="1600">
          <a:solidFill>
            <a:srgbClr val="7F7F7F"/>
          </a:solidFill>
          <a:latin typeface="+mn-lt"/>
          <a:ea typeface="MS PGothic" pitchFamily="34" charset="-128"/>
        </a:defRPr>
      </a:lvl2pPr>
      <a:lvl3pPr marL="1143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3pPr>
      <a:lvl4pPr marL="1600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4pPr>
      <a:lvl5pPr marL="20574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S PGothic" pitchFamily="34" charset="-128"/>
        </a:defRPr>
      </a:lvl5pPr>
      <a:lvl6pPr marL="25146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4B5C29"/>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9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wmf"/><Relationship Id="rId2" Type="http://schemas.openxmlformats.org/officeDocument/2006/relationships/slideLayout" Target="../slideLayouts/slideLayout39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3.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2.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5.png"/><Relationship Id="rId1" Type="http://schemas.openxmlformats.org/officeDocument/2006/relationships/slideLayout" Target="../slideLayouts/slideLayout387.xml"/></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87.xml"/><Relationship Id="rId5" Type="http://schemas.openxmlformats.org/officeDocument/2006/relationships/image" Target="../media/image41.emf"/><Relationship Id="rId4" Type="http://schemas.openxmlformats.org/officeDocument/2006/relationships/image" Target="../media/image4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0.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03.xml"/><Relationship Id="rId4" Type="http://schemas.openxmlformats.org/officeDocument/2006/relationships/image" Target="../media/image15.emf"/></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xml"/><Relationship Id="rId1" Type="http://schemas.openxmlformats.org/officeDocument/2006/relationships/slideLayout" Target="../slideLayouts/slideLayout4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21.xml"/><Relationship Id="rId1" Type="http://schemas.openxmlformats.org/officeDocument/2006/relationships/vmlDrawing" Target="../drawings/vmlDrawing4.vml"/><Relationship Id="rId5" Type="http://schemas.openxmlformats.org/officeDocument/2006/relationships/image" Target="../media/image44.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9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9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image" Target="../media/image19.wmf"/><Relationship Id="rId4"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92.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9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9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9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p:cNvSpPr>
          <p:nvPr>
            <p:ph type="ctrTitle"/>
          </p:nvPr>
        </p:nvSpPr>
        <p:spPr>
          <a:xfrm>
            <a:off x="797356" y="1662554"/>
            <a:ext cx="7419975" cy="1761548"/>
          </a:xfrm>
        </p:spPr>
        <p:txBody>
          <a:bodyPr/>
          <a:lstStyle/>
          <a:p>
            <a:pPr algn="ctr">
              <a:defRPr/>
            </a:pPr>
            <a:r>
              <a:rPr lang="en-US" sz="3600" dirty="0">
                <a:solidFill>
                  <a:srgbClr val="000000"/>
                </a:solidFill>
                <a:latin typeface="+mn-lt"/>
              </a:rPr>
              <a:t>A </a:t>
            </a:r>
            <a:r>
              <a:rPr lang="en-US" sz="3600" dirty="0" smtClean="0">
                <a:solidFill>
                  <a:srgbClr val="000000"/>
                </a:solidFill>
                <a:latin typeface="+mn-lt"/>
              </a:rPr>
              <a:t>compact </a:t>
            </a:r>
            <a:r>
              <a:rPr lang="en-US" sz="3600" dirty="0">
                <a:solidFill>
                  <a:srgbClr val="000000"/>
                </a:solidFill>
                <a:latin typeface="+mn-lt"/>
              </a:rPr>
              <a:t>soft x-ray Free-Electron Laser facility based on a Dielectric Wakefield </a:t>
            </a:r>
            <a:r>
              <a:rPr lang="en-US" sz="3600" dirty="0" smtClean="0">
                <a:solidFill>
                  <a:srgbClr val="000000"/>
                </a:solidFill>
                <a:latin typeface="+mn-lt"/>
              </a:rPr>
              <a:t>Accelerator</a:t>
            </a:r>
            <a:endParaRPr lang="en-US" altLang="zh-CN" sz="3600" dirty="0" smtClean="0">
              <a:solidFill>
                <a:srgbClr val="000000"/>
              </a:solidFill>
              <a:latin typeface="+mn-lt"/>
              <a:ea typeface="+mj-ea"/>
            </a:endParaRPr>
          </a:p>
        </p:txBody>
      </p:sp>
      <p:sp>
        <p:nvSpPr>
          <p:cNvPr id="37891" name="Text Box 9"/>
          <p:cNvSpPr txBox="1">
            <a:spLocks noChangeArrowheads="1"/>
          </p:cNvSpPr>
          <p:nvPr/>
        </p:nvSpPr>
        <p:spPr bwMode="auto">
          <a:xfrm>
            <a:off x="387929" y="3629178"/>
            <a:ext cx="85898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dirty="0" err="1" smtClean="0">
                <a:solidFill>
                  <a:srgbClr val="000000"/>
                </a:solidFill>
                <a:effectLst>
                  <a:outerShdw blurRad="38100" dist="38100" dir="2700000" algn="tl">
                    <a:srgbClr val="000000">
                      <a:alpha val="43137"/>
                    </a:srgbClr>
                  </a:outerShdw>
                </a:effectLst>
              </a:rPr>
              <a:t>C.Jing</a:t>
            </a:r>
            <a:r>
              <a:rPr lang="en-US" dirty="0" smtClean="0">
                <a:solidFill>
                  <a:srgbClr val="000000"/>
                </a:solidFill>
                <a:effectLst>
                  <a:outerShdw blurRad="38100" dist="38100" dir="2700000" algn="tl">
                    <a:srgbClr val="000000">
                      <a:alpha val="43137"/>
                    </a:srgbClr>
                  </a:outerShdw>
                </a:effectLst>
              </a:rPr>
              <a:t>, </a:t>
            </a:r>
            <a:r>
              <a:rPr lang="en-US" dirty="0">
                <a:solidFill>
                  <a:srgbClr val="000000"/>
                </a:solidFill>
                <a:effectLst>
                  <a:outerShdw blurRad="38100" dist="38100" dir="2700000" algn="tl">
                    <a:srgbClr val="000000">
                      <a:alpha val="43137"/>
                    </a:srgbClr>
                  </a:outerShdw>
                </a:effectLst>
              </a:rPr>
              <a:t>P. </a:t>
            </a:r>
            <a:r>
              <a:rPr lang="en-US" dirty="0" err="1">
                <a:solidFill>
                  <a:srgbClr val="000000"/>
                </a:solidFill>
                <a:effectLst>
                  <a:outerShdw blurRad="38100" dist="38100" dir="2700000" algn="tl">
                    <a:srgbClr val="000000">
                      <a:alpha val="43137"/>
                    </a:srgbClr>
                  </a:outerShdw>
                </a:effectLst>
              </a:rPr>
              <a:t>Schoessow</a:t>
            </a:r>
            <a:r>
              <a:rPr lang="en-US" dirty="0">
                <a:solidFill>
                  <a:srgbClr val="000000"/>
                </a:solidFill>
                <a:effectLst>
                  <a:outerShdw blurRad="38100" dist="38100" dir="2700000" algn="tl">
                    <a:srgbClr val="000000">
                      <a:alpha val="43137"/>
                    </a:srgbClr>
                  </a:outerShdw>
                </a:effectLst>
              </a:rPr>
              <a:t>, A. </a:t>
            </a:r>
            <a:r>
              <a:rPr lang="en-US" dirty="0" err="1">
                <a:solidFill>
                  <a:srgbClr val="000000"/>
                </a:solidFill>
                <a:effectLst>
                  <a:outerShdw blurRad="38100" dist="38100" dir="2700000" algn="tl">
                    <a:srgbClr val="000000">
                      <a:alpha val="43137"/>
                    </a:srgbClr>
                  </a:outerShdw>
                </a:effectLst>
              </a:rPr>
              <a:t>Kanareykin</a:t>
            </a:r>
            <a:r>
              <a:rPr lang="en-US" dirty="0">
                <a:solidFill>
                  <a:srgbClr val="000000"/>
                </a:solidFill>
                <a:effectLst>
                  <a:outerShdw blurRad="38100" dist="38100" dir="2700000" algn="tl">
                    <a:srgbClr val="000000">
                      <a:alpha val="43137"/>
                    </a:srgbClr>
                  </a:outerShdw>
                </a:effectLst>
              </a:rPr>
              <a:t>, </a:t>
            </a:r>
            <a:r>
              <a:rPr lang="en-US" dirty="0" smtClean="0">
                <a:solidFill>
                  <a:srgbClr val="000000"/>
                </a:solidFill>
                <a:effectLst>
                  <a:outerShdw blurRad="38100" dist="38100" dir="2700000" algn="tl">
                    <a:srgbClr val="000000">
                      <a:alpha val="43137"/>
                    </a:srgbClr>
                  </a:outerShdw>
                </a:effectLst>
              </a:rPr>
              <a:t> Euclid </a:t>
            </a:r>
            <a:r>
              <a:rPr lang="en-US" dirty="0" err="1">
                <a:solidFill>
                  <a:srgbClr val="000000"/>
                </a:solidFill>
                <a:effectLst>
                  <a:outerShdw blurRad="38100" dist="38100" dir="2700000" algn="tl">
                    <a:srgbClr val="000000">
                      <a:alpha val="43137"/>
                    </a:srgbClr>
                  </a:outerShdw>
                </a:effectLst>
              </a:rPr>
              <a:t>Techlabs</a:t>
            </a:r>
            <a:r>
              <a:rPr lang="en-US" dirty="0">
                <a:solidFill>
                  <a:srgbClr val="000000"/>
                </a:solidFill>
                <a:effectLst>
                  <a:outerShdw blurRad="38100" dist="38100" dir="2700000" algn="tl">
                    <a:srgbClr val="000000">
                      <a:alpha val="43137"/>
                    </a:srgbClr>
                  </a:outerShdw>
                </a:effectLst>
              </a:rPr>
              <a:t> LLC, Solon, OH-4413</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J. G. Power, </a:t>
            </a:r>
            <a:r>
              <a:rPr lang="en-US" dirty="0" smtClean="0">
                <a:solidFill>
                  <a:srgbClr val="000000"/>
                </a:solidFill>
                <a:effectLst>
                  <a:outerShdw blurRad="38100" dist="38100" dir="2700000" algn="tl">
                    <a:srgbClr val="000000">
                      <a:alpha val="43137"/>
                    </a:srgbClr>
                  </a:outerShdw>
                </a:effectLst>
              </a:rPr>
              <a:t>  HEP </a:t>
            </a:r>
            <a:r>
              <a:rPr lang="en-US" dirty="0">
                <a:solidFill>
                  <a:srgbClr val="000000"/>
                </a:solidFill>
                <a:effectLst>
                  <a:outerShdw blurRad="38100" dist="38100" dir="2700000" algn="tl">
                    <a:srgbClr val="000000">
                      <a:alpha val="43137"/>
                    </a:srgbClr>
                  </a:outerShdw>
                </a:effectLst>
              </a:rPr>
              <a:t>Division, </a:t>
            </a:r>
            <a:r>
              <a:rPr lang="en-US" dirty="0" smtClean="0">
                <a:solidFill>
                  <a:srgbClr val="000000"/>
                </a:solidFill>
                <a:effectLst>
                  <a:outerShdw blurRad="38100" dist="38100" dir="2700000" algn="tl">
                    <a:srgbClr val="000000">
                      <a:alpha val="43137"/>
                    </a:srgbClr>
                  </a:outerShdw>
                </a:effectLst>
              </a:rPr>
              <a:t>   Argonne </a:t>
            </a:r>
            <a:r>
              <a:rPr lang="en-US" dirty="0">
                <a:solidFill>
                  <a:srgbClr val="000000"/>
                </a:solidFill>
                <a:effectLst>
                  <a:outerShdw blurRad="38100" dist="38100" dir="2700000" algn="tl">
                    <a:srgbClr val="000000">
                      <a:alpha val="43137"/>
                    </a:srgbClr>
                  </a:outerShdw>
                </a:effectLst>
              </a:rPr>
              <a:t>National Laboratory, Argonne, IL-60439                                R. Lindberg, A. </a:t>
            </a:r>
            <a:r>
              <a:rPr lang="en-US" dirty="0" err="1">
                <a:solidFill>
                  <a:srgbClr val="000000"/>
                </a:solidFill>
                <a:effectLst>
                  <a:outerShdw blurRad="38100" dist="38100" dir="2700000" algn="tl">
                    <a:srgbClr val="000000">
                      <a:alpha val="43137"/>
                    </a:srgbClr>
                  </a:outerShdw>
                </a:effectLst>
              </a:rPr>
              <a:t>Zholents</a:t>
            </a:r>
            <a:r>
              <a:rPr lang="en-US" dirty="0">
                <a:solidFill>
                  <a:srgbClr val="000000"/>
                </a:solidFill>
                <a:effectLst>
                  <a:outerShdw blurRad="38100" dist="38100" dir="2700000" algn="tl">
                    <a:srgbClr val="000000">
                      <a:alpha val="43137"/>
                    </a:srgbClr>
                  </a:outerShdw>
                </a:effectLst>
              </a:rPr>
              <a:t>, </a:t>
            </a:r>
            <a:r>
              <a:rPr lang="en-US" dirty="0" smtClean="0">
                <a:solidFill>
                  <a:srgbClr val="000000"/>
                </a:solidFill>
                <a:effectLst>
                  <a:outerShdw blurRad="38100" dist="38100" dir="2700000" algn="tl">
                    <a:srgbClr val="000000">
                      <a:alpha val="43137"/>
                    </a:srgbClr>
                  </a:outerShdw>
                </a:effectLst>
              </a:rPr>
              <a:t> APS</a:t>
            </a:r>
            <a:r>
              <a:rPr lang="en-US" dirty="0">
                <a:solidFill>
                  <a:srgbClr val="000000"/>
                </a:solidFill>
                <a:effectLst>
                  <a:outerShdw blurRad="38100" dist="38100" dir="2700000" algn="tl">
                    <a:srgbClr val="000000">
                      <a:alpha val="43137"/>
                    </a:srgbClr>
                  </a:outerShdw>
                </a:effectLst>
              </a:rPr>
              <a:t>, Argonne National Laboratory, Argonne, IL-60439                          P. </a:t>
            </a:r>
            <a:r>
              <a:rPr lang="en-US" dirty="0" err="1">
                <a:solidFill>
                  <a:srgbClr val="000000"/>
                </a:solidFill>
                <a:effectLst>
                  <a:outerShdw blurRad="38100" dist="38100" dir="2700000" algn="tl">
                    <a:srgbClr val="000000">
                      <a:alpha val="43137"/>
                    </a:srgbClr>
                  </a:outerShdw>
                </a:effectLst>
              </a:rPr>
              <a:t>Piot</a:t>
            </a:r>
            <a:r>
              <a:rPr lang="en-US" dirty="0">
                <a:solidFill>
                  <a:srgbClr val="000000"/>
                </a:solidFill>
                <a:effectLst>
                  <a:outerShdw blurRad="38100" dist="38100" dir="2700000" algn="tl">
                    <a:srgbClr val="000000">
                      <a:alpha val="43137"/>
                    </a:srgbClr>
                  </a:outerShdw>
                </a:effectLst>
              </a:rPr>
              <a:t>, </a:t>
            </a:r>
            <a:r>
              <a:rPr lang="en-US" dirty="0" smtClean="0">
                <a:solidFill>
                  <a:srgbClr val="000000"/>
                </a:solidFill>
                <a:effectLst>
                  <a:outerShdw blurRad="38100" dist="38100" dir="2700000" algn="tl">
                    <a:srgbClr val="000000">
                      <a:alpha val="43137"/>
                    </a:srgbClr>
                  </a:outerShdw>
                </a:effectLst>
              </a:rPr>
              <a:t> Northern </a:t>
            </a:r>
            <a:r>
              <a:rPr lang="en-US" dirty="0">
                <a:solidFill>
                  <a:srgbClr val="000000"/>
                </a:solidFill>
                <a:effectLst>
                  <a:outerShdw blurRad="38100" dist="38100" dir="2700000" algn="tl">
                    <a:srgbClr val="000000">
                      <a:alpha val="43137"/>
                    </a:srgbClr>
                  </a:outerShdw>
                </a:effectLst>
              </a:rPr>
              <a:t>Illinois University, Department of Physics, DeKalb, IL 60115, </a:t>
            </a:r>
            <a:r>
              <a:rPr lang="en-US" dirty="0" smtClean="0">
                <a:solidFill>
                  <a:srgbClr val="000000"/>
                </a:solidFill>
                <a:effectLst>
                  <a:outerShdw blurRad="38100" dist="38100" dir="2700000" algn="tl">
                    <a:srgbClr val="000000">
                      <a:alpha val="43137"/>
                    </a:srgbClr>
                  </a:outerShdw>
                </a:effectLst>
              </a:rPr>
              <a:t>USA</a:t>
            </a:r>
            <a:endParaRPr lang="en-US" dirty="0">
              <a:solidFill>
                <a:srgbClr val="000000"/>
              </a:solidFill>
              <a:effectLst>
                <a:outerShdw blurRad="38100" dist="38100" dir="2700000" algn="tl">
                  <a:srgbClr val="000000">
                    <a:alpha val="43137"/>
                  </a:srgbClr>
                </a:outerShdw>
              </a:effectLst>
            </a:endParaRPr>
          </a:p>
        </p:txBody>
      </p:sp>
      <p:sp>
        <p:nvSpPr>
          <p:cNvPr id="37892" name="Text Box 10"/>
          <p:cNvSpPr txBox="1">
            <a:spLocks noChangeArrowheads="1"/>
          </p:cNvSpPr>
          <p:nvPr/>
        </p:nvSpPr>
        <p:spPr bwMode="auto">
          <a:xfrm>
            <a:off x="2764701" y="6193271"/>
            <a:ext cx="3559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sz="2000" dirty="0" smtClean="0">
                <a:solidFill>
                  <a:srgbClr val="000000"/>
                </a:solidFill>
                <a:effectLst>
                  <a:outerShdw blurRad="38100" dist="38100" dir="2700000" algn="tl">
                    <a:srgbClr val="000000">
                      <a:alpha val="43137"/>
                    </a:srgbClr>
                  </a:outerShdw>
                </a:effectLst>
                <a:latin typeface="Calibri" pitchFamily="34" charset="0"/>
              </a:rPr>
              <a:t>ANL HEP review,  March 7, 2013</a:t>
            </a:r>
          </a:p>
        </p:txBody>
      </p:sp>
      <p:sp>
        <p:nvSpPr>
          <p:cNvPr id="4" name="TextBox 3"/>
          <p:cNvSpPr txBox="1"/>
          <p:nvPr/>
        </p:nvSpPr>
        <p:spPr>
          <a:xfrm>
            <a:off x="1389063" y="5187950"/>
            <a:ext cx="6129337" cy="708025"/>
          </a:xfrm>
          <a:prstGeom prst="rect">
            <a:avLst/>
          </a:prstGeom>
          <a:noFill/>
        </p:spPr>
        <p:txBody>
          <a:bodyPr wrap="none">
            <a:spAutoFit/>
          </a:bodyPr>
          <a:lstStyle/>
          <a:p>
            <a:pPr>
              <a:defRPr/>
            </a:pPr>
            <a:r>
              <a:rPr lang="en-US" sz="4000" dirty="0">
                <a:solidFill>
                  <a:srgbClr val="FF0000"/>
                </a:solidFill>
                <a:latin typeface="+mn-lt"/>
              </a:rPr>
              <a:t>Assessment of opportunities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1473200"/>
            <a:ext cx="6802437"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150813" y="158750"/>
            <a:ext cx="8262937"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zh-CN" sz="3200" b="1" dirty="0" smtClean="0">
                <a:solidFill>
                  <a:schemeClr val="bg2">
                    <a:lumMod val="10000"/>
                  </a:schemeClr>
                </a:solidFill>
                <a:latin typeface="Calibri" pitchFamily="34" charset="0"/>
                <a:cs typeface="Calibri" pitchFamily="34" charset="0"/>
              </a:rPr>
              <a:t>Key technology:  DWA structure design</a:t>
            </a:r>
          </a:p>
        </p:txBody>
      </p:sp>
      <p:graphicFrame>
        <p:nvGraphicFramePr>
          <p:cNvPr id="246940" name="Group 156"/>
          <p:cNvGraphicFramePr>
            <a:graphicFrameLocks noGrp="1"/>
          </p:cNvGraphicFramePr>
          <p:nvPr/>
        </p:nvGraphicFramePr>
        <p:xfrm>
          <a:off x="419100" y="3775075"/>
          <a:ext cx="8440738" cy="2468592"/>
        </p:xfrm>
        <a:graphic>
          <a:graphicData uri="http://schemas.openxmlformats.org/drawingml/2006/table">
            <a:tbl>
              <a:tblPr/>
              <a:tblGrid>
                <a:gridCol w="3455988"/>
                <a:gridCol w="4984750"/>
              </a:tblGrid>
              <a:tr h="41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1"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ID, OD, Length</a:t>
                      </a:r>
                      <a:endParaRPr kumimoji="0" lang="en-US" altLang="zh-CN" sz="3600" b="0" i="0" u="none" strike="noStrike" cap="none" normalizeH="0" baseline="0" dirty="0" smtClean="0">
                        <a:ln>
                          <a:noFill/>
                        </a:ln>
                        <a:solidFill>
                          <a:schemeClr val="bg2">
                            <a:lumMod val="10000"/>
                          </a:schemeClr>
                        </a:solidFill>
                        <a:effectLst/>
                        <a:latin typeface="Arial" charset="0"/>
                        <a:ea typeface="宋体" pitchFamily="2" charset="-122"/>
                        <a:cs typeface="Times New Roman"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400 </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m, 464.7 </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m, 10 cm</a:t>
                      </a:r>
                      <a:endPar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100" b="0" i="1"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a:t>
                      </a:r>
                      <a:r>
                        <a:rPr kumimoji="0" lang="en-US" altLang="zh-CN" sz="2100" b="0" i="1"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 tan</a:t>
                      </a: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3.75, 0.6x10</a:t>
                      </a:r>
                      <a:r>
                        <a:rPr kumimoji="0" lang="en-US" altLang="zh-CN" sz="2100" b="0" i="0" u="none" strike="noStrike" cap="none" normalizeH="0" baseline="30000" dirty="0" smtClean="0">
                          <a:ln>
                            <a:noFill/>
                          </a:ln>
                          <a:solidFill>
                            <a:schemeClr val="bg2">
                              <a:lumMod val="10000"/>
                            </a:schemeClr>
                          </a:solidFill>
                          <a:effectLst/>
                          <a:latin typeface="Times New Roman" pitchFamily="18" charset="0"/>
                          <a:ea typeface="宋体" pitchFamily="2" charset="-122"/>
                          <a:cs typeface="Times New Roman" pitchFamily="18" charset="0"/>
                        </a:rPr>
                        <a:t>-4</a:t>
                      </a:r>
                      <a:endParaRPr kumimoji="0" lang="en-US" altLang="zh-CN" sz="3600" b="0" i="0" u="none" strike="noStrike" cap="none" normalizeH="0" baseline="30000" dirty="0" smtClean="0">
                        <a:ln>
                          <a:noFill/>
                        </a:ln>
                        <a:solidFill>
                          <a:schemeClr val="bg2">
                            <a:lumMod val="10000"/>
                          </a:schemeClr>
                        </a:solidFill>
                        <a:effectLst/>
                        <a:latin typeface="Arial" charset="0"/>
                        <a:ea typeface="宋体" pitchFamily="2" charset="-122"/>
                        <a:cs typeface="Times New Roman"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Freq. of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01</a:t>
                      </a: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02</a:t>
                      </a: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03</a:t>
                      </a:r>
                      <a:endParaRPr kumimoji="0" lang="en-US" altLang="zh-CN" sz="3600" b="0" i="0" u="none" strike="noStrike" cap="none" normalizeH="0" baseline="-25000" smtClean="0">
                        <a:ln>
                          <a:noFill/>
                        </a:ln>
                        <a:solidFill>
                          <a:schemeClr val="bg2">
                            <a:lumMod val="10000"/>
                          </a:schemeClr>
                        </a:solidFill>
                        <a:effectLst/>
                        <a:latin typeface="Arial" charset="0"/>
                        <a:ea typeface="宋体" pitchFamily="2" charset="-122"/>
                        <a:cs typeface="Times New Roman"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850 GHz, 3092 GHz, 5749 GHz</a:t>
                      </a:r>
                      <a:endParaRPr kumimoji="0" lang="en-US" altLang="zh-CN" sz="3600" b="0" i="0" u="none" strike="noStrike" cap="none" normalizeH="0" baseline="0" dirty="0" smtClean="0">
                        <a:ln>
                          <a:noFill/>
                        </a:ln>
                        <a:solidFill>
                          <a:schemeClr val="bg2">
                            <a:lumMod val="10000"/>
                          </a:schemeClr>
                        </a:solidFill>
                        <a:effectLst/>
                        <a:latin typeface="Arial" charset="0"/>
                        <a:ea typeface="宋体" pitchFamily="2" charset="-122"/>
                        <a:cs typeface="Times New Roman"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Q of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01</a:t>
                      </a: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02</a:t>
                      </a: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03</a:t>
                      </a: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1260, 3173,4401</a:t>
                      </a:r>
                      <a:endParaRPr kumimoji="0" lang="en-US" altLang="zh-CN" sz="3600" b="0" i="0" u="none" strike="noStrike" cap="none" normalizeH="0" baseline="0" dirty="0" smtClean="0">
                        <a:ln>
                          <a:noFill/>
                        </a:ln>
                        <a:solidFill>
                          <a:schemeClr val="bg2">
                            <a:lumMod val="10000"/>
                          </a:schemeClr>
                        </a:solidFill>
                        <a:effectLst/>
                        <a:latin typeface="Arial" charset="0"/>
                        <a:ea typeface="宋体" pitchFamily="2" charset="-122"/>
                        <a:cs typeface="Times New Roman"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r/Q of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01</a:t>
                      </a: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02</a:t>
                      </a:r>
                      <a:r>
                        <a:rPr kumimoji="0" lang="en-US" altLang="zh-CN" sz="2100" b="0" i="0" u="none" strike="noStrike" cap="none" normalizeH="0" baseline="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smtClean="0">
                          <a:ln>
                            <a:noFill/>
                          </a:ln>
                          <a:solidFill>
                            <a:schemeClr val="bg2">
                              <a:lumMod val="10000"/>
                            </a:schemeClr>
                          </a:solidFill>
                          <a:effectLst/>
                          <a:latin typeface="Times New Roman" pitchFamily="18" charset="0"/>
                          <a:ea typeface="宋体" pitchFamily="2" charset="-122"/>
                          <a:cs typeface="Times New Roman" pitchFamily="18" charset="0"/>
                        </a:rPr>
                        <a:t>03</a:t>
                      </a: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94.1 k</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/m, 3.2 k</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/m, 0.5 k</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rPr>
                        <a:t></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/m</a:t>
                      </a:r>
                      <a:endPar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sym typeface="Symbol" pitchFamily="18" charset="2"/>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4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dirty="0" err="1" smtClean="0">
                          <a:ln>
                            <a:noFill/>
                          </a:ln>
                          <a:solidFill>
                            <a:schemeClr val="bg2">
                              <a:lumMod val="10000"/>
                            </a:schemeClr>
                          </a:solidFill>
                          <a:effectLst/>
                          <a:latin typeface="Symbol" pitchFamily="18" charset="2"/>
                          <a:ea typeface="宋体" pitchFamily="2" charset="-122"/>
                          <a:cs typeface="Times New Roman" pitchFamily="18" charset="0"/>
                        </a:rPr>
                        <a:t>n</a:t>
                      </a:r>
                      <a:r>
                        <a:rPr kumimoji="0" lang="en-US" altLang="zh-CN" sz="2100" b="0" i="0" u="none" strike="noStrike" cap="none" normalizeH="0" baseline="-25000" dirty="0" err="1" smtClean="0">
                          <a:ln>
                            <a:noFill/>
                          </a:ln>
                          <a:solidFill>
                            <a:schemeClr val="bg2">
                              <a:lumMod val="10000"/>
                            </a:schemeClr>
                          </a:solidFill>
                          <a:effectLst/>
                          <a:latin typeface="Times New Roman" pitchFamily="18" charset="0"/>
                          <a:ea typeface="宋体" pitchFamily="2" charset="-122"/>
                          <a:cs typeface="Times New Roman" pitchFamily="18" charset="0"/>
                        </a:rPr>
                        <a:t>g</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 of  TM</a:t>
                      </a:r>
                      <a:r>
                        <a:rPr kumimoji="0" lang="en-US" altLang="zh-CN" sz="2100" b="0" i="0" u="none" strike="noStrike" cap="none" normalizeH="0" baseline="-25000" dirty="0" smtClean="0">
                          <a:ln>
                            <a:noFill/>
                          </a:ln>
                          <a:solidFill>
                            <a:schemeClr val="bg2">
                              <a:lumMod val="10000"/>
                            </a:schemeClr>
                          </a:solidFill>
                          <a:effectLst/>
                          <a:latin typeface="Times New Roman" pitchFamily="18" charset="0"/>
                          <a:ea typeface="宋体" pitchFamily="2" charset="-122"/>
                          <a:cs typeface="Times New Roman" pitchFamily="18" charset="0"/>
                        </a:rPr>
                        <a:t>01</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dirty="0" smtClean="0">
                          <a:ln>
                            <a:noFill/>
                          </a:ln>
                          <a:solidFill>
                            <a:schemeClr val="bg2">
                              <a:lumMod val="10000"/>
                            </a:schemeClr>
                          </a:solidFill>
                          <a:effectLst/>
                          <a:latin typeface="Times New Roman" pitchFamily="18" charset="0"/>
                          <a:ea typeface="宋体" pitchFamily="2" charset="-122"/>
                          <a:cs typeface="Times New Roman" pitchFamily="18" charset="0"/>
                        </a:rPr>
                        <a:t>02</a:t>
                      </a: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 TM</a:t>
                      </a:r>
                      <a:r>
                        <a:rPr kumimoji="0" lang="en-US" altLang="zh-CN" sz="2100" b="0" i="0" u="none" strike="noStrike" cap="none" normalizeH="0" baseline="-25000" dirty="0" smtClean="0">
                          <a:ln>
                            <a:noFill/>
                          </a:ln>
                          <a:solidFill>
                            <a:schemeClr val="bg2">
                              <a:lumMod val="10000"/>
                            </a:schemeClr>
                          </a:solidFill>
                          <a:effectLst/>
                          <a:latin typeface="Times New Roman" pitchFamily="18" charset="0"/>
                          <a:ea typeface="宋体" pitchFamily="2" charset="-122"/>
                          <a:cs typeface="Times New Roman" pitchFamily="18" charset="0"/>
                        </a:rPr>
                        <a:t>03</a:t>
                      </a: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100" b="0" i="0" u="none" strike="noStrike" cap="none" normalizeH="0" baseline="0" dirty="0" smtClean="0">
                          <a:ln>
                            <a:noFill/>
                          </a:ln>
                          <a:solidFill>
                            <a:schemeClr val="bg2">
                              <a:lumMod val="10000"/>
                            </a:schemeClr>
                          </a:solidFill>
                          <a:effectLst/>
                          <a:latin typeface="Times New Roman" pitchFamily="18" charset="0"/>
                          <a:ea typeface="宋体" pitchFamily="2" charset="-122"/>
                          <a:cs typeface="Times New Roman" pitchFamily="18" charset="0"/>
                        </a:rPr>
                        <a:t>0.592c, 0.794c, 0.813c</a:t>
                      </a:r>
                      <a:endParaRPr kumimoji="0" lang="en-US" altLang="zh-CN" sz="3600" b="0" i="0" u="none" strike="noStrike" cap="none" normalizeH="0" baseline="0" dirty="0" smtClean="0">
                        <a:ln>
                          <a:noFill/>
                        </a:ln>
                        <a:solidFill>
                          <a:schemeClr val="bg2">
                            <a:lumMod val="10000"/>
                          </a:schemeClr>
                        </a:solidFill>
                        <a:effectLst/>
                        <a:latin typeface="Arial" charset="0"/>
                        <a:ea typeface="宋体" pitchFamily="2" charset="-122"/>
                        <a:cs typeface="Times New Roman" pitchFamily="18" charset="0"/>
                      </a:endParaRPr>
                    </a:p>
                  </a:txBody>
                  <a:tcPr marT="45696" marB="456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5" y="477838"/>
            <a:ext cx="367347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44"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45"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46" name="Rectangle 1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7111" name="Text Box 4"/>
          <p:cNvSpPr txBox="1">
            <a:spLocks noChangeArrowheads="1"/>
          </p:cNvSpPr>
          <p:nvPr/>
        </p:nvSpPr>
        <p:spPr bwMode="auto">
          <a:xfrm>
            <a:off x="233363" y="44450"/>
            <a:ext cx="6224587"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zh-CN" sz="3600" b="1" dirty="0" smtClean="0">
                <a:solidFill>
                  <a:schemeClr val="bg2">
                    <a:lumMod val="10000"/>
                  </a:schemeClr>
                </a:solidFill>
                <a:latin typeface="Calibri" pitchFamily="34" charset="0"/>
                <a:cs typeface="Calibri" pitchFamily="34" charset="0"/>
              </a:rPr>
              <a:t>Thermal load and cooling</a:t>
            </a:r>
          </a:p>
        </p:txBody>
      </p:sp>
      <p:sp>
        <p:nvSpPr>
          <p:cNvPr id="3" name="TextBox 2"/>
          <p:cNvSpPr txBox="1"/>
          <p:nvPr/>
        </p:nvSpPr>
        <p:spPr>
          <a:xfrm>
            <a:off x="5103813" y="2925763"/>
            <a:ext cx="3475037" cy="1014412"/>
          </a:xfrm>
          <a:prstGeom prst="rect">
            <a:avLst/>
          </a:prstGeom>
          <a:noFill/>
        </p:spPr>
        <p:txBody>
          <a:bodyPr>
            <a:spAutoFit/>
          </a:bodyPr>
          <a:lstStyle/>
          <a:p>
            <a:pPr>
              <a:defRPr/>
            </a:pPr>
            <a:r>
              <a:rPr lang="en-US" sz="20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Average power load 50 W/cm</a:t>
            </a:r>
            <a:r>
              <a:rPr lang="en-US" sz="2000" baseline="300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2 </a:t>
            </a:r>
            <a:r>
              <a:rPr lang="en-US" sz="20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at a 100 kHz rep. </a:t>
            </a:r>
            <a:r>
              <a:rPr lang="en-US" sz="2000" dirty="0" smtClean="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rate; </a:t>
            </a:r>
          </a:p>
          <a:p>
            <a:pPr>
              <a:defRPr/>
            </a:pPr>
            <a:r>
              <a:rPr lang="en-US" sz="2000" dirty="0" smtClean="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mostly </a:t>
            </a:r>
            <a:r>
              <a:rPr lang="en-US" sz="20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dissipates in Cu</a:t>
            </a:r>
          </a:p>
        </p:txBody>
      </p:sp>
      <p:pic>
        <p:nvPicPr>
          <p:cNvPr id="614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875" y="3868738"/>
            <a:ext cx="3746500"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4650" y="4298950"/>
            <a:ext cx="4197350" cy="923925"/>
          </a:xfrm>
          <a:prstGeom prst="rect">
            <a:avLst/>
          </a:prstGeom>
          <a:noFill/>
        </p:spPr>
        <p:txBody>
          <a:bodyPr>
            <a:spAutoFit/>
          </a:bodyPr>
          <a:lstStyle/>
          <a:p>
            <a:pPr>
              <a:defRPr/>
            </a:pPr>
            <a:r>
              <a:rPr lang="en-US" dirty="0">
                <a:solidFill>
                  <a:schemeClr val="bg2">
                    <a:lumMod val="10000"/>
                  </a:schemeClr>
                </a:solidFill>
                <a:effectLst>
                  <a:outerShdw blurRad="38100" dist="38100" dir="2700000" algn="tl">
                    <a:srgbClr val="000000">
                      <a:alpha val="43137"/>
                    </a:srgbClr>
                  </a:outerShdw>
                </a:effectLst>
                <a:ea typeface="ＭＳ Ｐゴシック" pitchFamily="34" charset="-128"/>
              </a:rPr>
              <a:t>The pulse temperature rise from the wake field pulse is estimated to be only ~ 20 ºC </a:t>
            </a:r>
          </a:p>
        </p:txBody>
      </p:sp>
      <p:sp>
        <p:nvSpPr>
          <p:cNvPr id="19" name="TextBox 18"/>
          <p:cNvSpPr txBox="1"/>
          <p:nvPr/>
        </p:nvSpPr>
        <p:spPr>
          <a:xfrm>
            <a:off x="374650" y="1320800"/>
            <a:ext cx="4284663" cy="2032000"/>
          </a:xfrm>
          <a:prstGeom prst="rect">
            <a:avLst/>
          </a:prstGeom>
          <a:noFill/>
        </p:spPr>
        <p:txBody>
          <a:bodyPr>
            <a:spAutoFit/>
          </a:bodyPr>
          <a:lstStyle/>
          <a:p>
            <a:pPr>
              <a:defRPr/>
            </a:pPr>
            <a:r>
              <a:rPr lang="en-US" dirty="0">
                <a:solidFill>
                  <a:schemeClr val="bg2">
                    <a:lumMod val="10000"/>
                  </a:schemeClr>
                </a:solidFill>
                <a:effectLst>
                  <a:outerShdw blurRad="38100" dist="38100" dir="2700000" algn="tl">
                    <a:srgbClr val="000000">
                      <a:alpha val="43137"/>
                    </a:srgbClr>
                  </a:outerShdw>
                </a:effectLst>
                <a:ea typeface="ＭＳ Ｐゴシック" pitchFamily="34" charset="-128"/>
              </a:rPr>
              <a:t>The structure overheating problem is much less severe in the DWA  comparing to S-band Cu </a:t>
            </a:r>
            <a:r>
              <a:rPr lang="en-US" dirty="0" err="1">
                <a:solidFill>
                  <a:schemeClr val="bg2">
                    <a:lumMod val="10000"/>
                  </a:schemeClr>
                </a:solidFill>
                <a:effectLst>
                  <a:outerShdw blurRad="38100" dist="38100" dir="2700000" algn="tl">
                    <a:srgbClr val="000000">
                      <a:alpha val="43137"/>
                    </a:srgbClr>
                  </a:outerShdw>
                </a:effectLst>
                <a:ea typeface="ＭＳ Ｐゴシック" pitchFamily="34" charset="-128"/>
              </a:rPr>
              <a:t>linac</a:t>
            </a:r>
            <a:r>
              <a:rPr lang="en-US" dirty="0">
                <a:solidFill>
                  <a:schemeClr val="bg2">
                    <a:lumMod val="10000"/>
                  </a:schemeClr>
                </a:solidFill>
                <a:effectLst>
                  <a:outerShdw blurRad="38100" dist="38100" dir="2700000" algn="tl">
                    <a:srgbClr val="000000">
                      <a:alpha val="43137"/>
                    </a:srgbClr>
                  </a:outerShdw>
                </a:effectLst>
                <a:ea typeface="ＭＳ Ｐゴシック" pitchFamily="34" charset="-128"/>
              </a:rPr>
              <a:t> because of a small amount of energy used to excite the wake fields and a short period of time that the wake field remains inside of the structure.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946150"/>
            <a:ext cx="8662987"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5"/>
          <p:cNvSpPr txBox="1">
            <a:spLocks noChangeArrowheads="1"/>
          </p:cNvSpPr>
          <p:nvPr/>
        </p:nvSpPr>
        <p:spPr bwMode="auto">
          <a:xfrm>
            <a:off x="150813" y="104775"/>
            <a:ext cx="6224587"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zh-CN" sz="4000" b="1" dirty="0" smtClean="0">
                <a:solidFill>
                  <a:schemeClr val="tx2"/>
                </a:solidFill>
                <a:latin typeface="+mn-lt"/>
              </a:rPr>
              <a:t>Beam loading</a:t>
            </a:r>
          </a:p>
        </p:txBody>
      </p:sp>
      <p:sp>
        <p:nvSpPr>
          <p:cNvPr id="63492" name="Rectangle 7"/>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3493" name="Object 6"/>
          <p:cNvGraphicFramePr>
            <a:graphicFrameLocks noChangeAspect="1"/>
          </p:cNvGraphicFramePr>
          <p:nvPr/>
        </p:nvGraphicFramePr>
        <p:xfrm>
          <a:off x="1057275" y="4754563"/>
          <a:ext cx="2216150" cy="868362"/>
        </p:xfrm>
        <a:graphic>
          <a:graphicData uri="http://schemas.openxmlformats.org/presentationml/2006/ole">
            <mc:AlternateContent xmlns:mc="http://schemas.openxmlformats.org/markup-compatibility/2006">
              <mc:Choice xmlns:v="urn:schemas-microsoft-com:vml" Requires="v">
                <p:oleObj spid="_x0000_s63519" name="Equation" r:id="rId4" imgW="1193800" imgH="469900" progId="Equation.3">
                  <p:embed/>
                </p:oleObj>
              </mc:Choice>
              <mc:Fallback>
                <p:oleObj name="Equation" r:id="rId4" imgW="1193800" imgH="4699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275" y="4754563"/>
                        <a:ext cx="221615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4" name="Rectangle 9"/>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3495" name="Object 8"/>
          <p:cNvGraphicFramePr>
            <a:graphicFrameLocks noChangeAspect="1"/>
          </p:cNvGraphicFramePr>
          <p:nvPr/>
        </p:nvGraphicFramePr>
        <p:xfrm>
          <a:off x="1020763" y="5583238"/>
          <a:ext cx="3313112" cy="781050"/>
        </p:xfrm>
        <a:graphic>
          <a:graphicData uri="http://schemas.openxmlformats.org/presentationml/2006/ole">
            <mc:AlternateContent xmlns:mc="http://schemas.openxmlformats.org/markup-compatibility/2006">
              <mc:Choice xmlns:v="urn:schemas-microsoft-com:vml" Requires="v">
                <p:oleObj spid="_x0000_s63520" name="Equation" r:id="rId6" imgW="1803400" imgH="469900" progId="Equation.3">
                  <p:embed/>
                </p:oleObj>
              </mc:Choice>
              <mc:Fallback>
                <p:oleObj name="Equation" r:id="rId6" imgW="1803400" imgH="4699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763" y="5583238"/>
                        <a:ext cx="33131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6" name="Line 11"/>
          <p:cNvSpPr>
            <a:spLocks noChangeShapeType="1"/>
          </p:cNvSpPr>
          <p:nvPr/>
        </p:nvSpPr>
        <p:spPr bwMode="auto">
          <a:xfrm>
            <a:off x="3470275" y="5216525"/>
            <a:ext cx="1558925" cy="15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7" name="Text Box 12"/>
          <p:cNvSpPr txBox="1">
            <a:spLocks noChangeArrowheads="1"/>
          </p:cNvSpPr>
          <p:nvPr/>
        </p:nvSpPr>
        <p:spPr bwMode="auto">
          <a:xfrm>
            <a:off x="5583238" y="4932363"/>
            <a:ext cx="25415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zh-CN" sz="2400" dirty="0">
                <a:solidFill>
                  <a:srgbClr val="000000"/>
                </a:solidFill>
                <a:effectLst>
                  <a:outerShdw blurRad="38100" dist="38100" dir="2700000" algn="tl">
                    <a:srgbClr val="000000">
                      <a:alpha val="43137"/>
                    </a:srgbClr>
                  </a:outerShdw>
                </a:effectLst>
              </a:rPr>
              <a:t>10 MeV in 10 cm</a:t>
            </a:r>
          </a:p>
        </p:txBody>
      </p:sp>
      <p:sp>
        <p:nvSpPr>
          <p:cNvPr id="63498" name="Line 13"/>
          <p:cNvSpPr>
            <a:spLocks noChangeShapeType="1"/>
          </p:cNvSpPr>
          <p:nvPr/>
        </p:nvSpPr>
        <p:spPr bwMode="auto">
          <a:xfrm>
            <a:off x="4398963" y="5980113"/>
            <a:ext cx="118427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9" name="Text Box 14"/>
          <p:cNvSpPr txBox="1">
            <a:spLocks noChangeArrowheads="1"/>
          </p:cNvSpPr>
          <p:nvPr/>
        </p:nvSpPr>
        <p:spPr bwMode="auto">
          <a:xfrm>
            <a:off x="5732463" y="5745163"/>
            <a:ext cx="31734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zh-CN" sz="2400" dirty="0">
                <a:solidFill>
                  <a:srgbClr val="000000"/>
                </a:solidFill>
                <a:effectLst>
                  <a:outerShdw blurRad="38100" dist="38100" dir="2700000" algn="tl">
                    <a:srgbClr val="000000">
                      <a:alpha val="43137"/>
                    </a:srgbClr>
                  </a:outerShdw>
                </a:effectLst>
              </a:rPr>
              <a:t>150 </a:t>
            </a:r>
            <a:r>
              <a:rPr lang="en-US" altLang="zh-CN" sz="2400" dirty="0" err="1">
                <a:solidFill>
                  <a:srgbClr val="000000"/>
                </a:solidFill>
                <a:effectLst>
                  <a:outerShdw blurRad="38100" dist="38100" dir="2700000" algn="tl">
                    <a:srgbClr val="000000">
                      <a:alpha val="43137"/>
                    </a:srgbClr>
                  </a:outerShdw>
                </a:effectLst>
              </a:rPr>
              <a:t>KeV</a:t>
            </a:r>
            <a:r>
              <a:rPr lang="en-US" altLang="zh-CN" sz="2400" dirty="0">
                <a:solidFill>
                  <a:srgbClr val="000000"/>
                </a:solidFill>
                <a:effectLst>
                  <a:outerShdw blurRad="38100" dist="38100" dir="2700000" algn="tl">
                    <a:srgbClr val="000000">
                      <a:alpha val="43137"/>
                    </a:srgbClr>
                  </a:outerShdw>
                </a:effectLst>
              </a:rPr>
              <a:t> (~1.5%)</a:t>
            </a:r>
          </a:p>
        </p:txBody>
      </p:sp>
      <p:pic>
        <p:nvPicPr>
          <p:cNvPr id="63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22338"/>
            <a:ext cx="8662987"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C73920-8310-4E26-A5B0-A1A8A3B4E23E}" type="slidenum">
              <a:rPr lang="zh-CN" altLang="en-US" smtClean="0"/>
              <a:pPr>
                <a:defRPr/>
              </a:pPr>
              <a:t>13</a:t>
            </a:fld>
            <a:endParaRPr lang="en-US" altLang="zh-CN"/>
          </a:p>
        </p:txBody>
      </p:sp>
      <p:pic>
        <p:nvPicPr>
          <p:cNvPr id="465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02" y="476014"/>
            <a:ext cx="5899150" cy="499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711" y="5490740"/>
            <a:ext cx="8772808" cy="923330"/>
          </a:xfrm>
          <a:prstGeom prst="rect">
            <a:avLst/>
          </a:prstGeom>
          <a:noFill/>
        </p:spPr>
        <p:txBody>
          <a:bodyPr wrap="square" rtlCol="0">
            <a:spAutoFit/>
          </a:bodyPr>
          <a:lstStyle/>
          <a:p>
            <a:r>
              <a:rPr lang="en-US" dirty="0">
                <a:solidFill>
                  <a:srgbClr val="000000"/>
                </a:solidFill>
                <a:effectLst>
                  <a:outerShdw blurRad="38100" dist="38100" dir="2700000" algn="tl">
                    <a:srgbClr val="000000">
                      <a:alpha val="43137"/>
                    </a:srgbClr>
                  </a:outerShdw>
                </a:effectLst>
              </a:rPr>
              <a:t>Double-triangular bunch generation using an EEX-based bunch shaper, where the transverse mask is tailored to generate a double-triangular bunch </a:t>
            </a:r>
            <a:endParaRPr lang="en-US" dirty="0" smtClean="0">
              <a:solidFill>
                <a:srgbClr val="000000"/>
              </a:solidFill>
              <a:effectLst>
                <a:outerShdw blurRad="38100" dist="38100" dir="2700000" algn="tl">
                  <a:srgbClr val="000000">
                    <a:alpha val="43137"/>
                  </a:srgbClr>
                </a:outerShdw>
              </a:effectLst>
            </a:endParaRPr>
          </a:p>
          <a:p>
            <a:r>
              <a:rPr lang="en-US" dirty="0" smtClean="0">
                <a:solidFill>
                  <a:srgbClr val="000000"/>
                </a:solidFill>
                <a:effectLst>
                  <a:outerShdw blurRad="38100" dist="38100" dir="2700000" algn="tl">
                    <a:srgbClr val="000000">
                      <a:alpha val="43137"/>
                    </a:srgbClr>
                  </a:outerShdw>
                </a:effectLst>
              </a:rPr>
              <a:t>(</a:t>
            </a:r>
            <a:r>
              <a:rPr lang="en-US" dirty="0">
                <a:solidFill>
                  <a:srgbClr val="000000"/>
                </a:solidFill>
                <a:effectLst>
                  <a:outerShdw blurRad="38100" dist="38100" dir="2700000" algn="tl">
                    <a:srgbClr val="000000">
                      <a:alpha val="43137"/>
                    </a:srgbClr>
                  </a:outerShdw>
                </a:effectLst>
              </a:rPr>
              <a:t>positive time corresponds to the tail of the bunch).</a:t>
            </a:r>
          </a:p>
        </p:txBody>
      </p:sp>
      <p:sp>
        <p:nvSpPr>
          <p:cNvPr id="4" name="TextBox 3"/>
          <p:cNvSpPr txBox="1"/>
          <p:nvPr/>
        </p:nvSpPr>
        <p:spPr>
          <a:xfrm>
            <a:off x="2290523" y="222517"/>
            <a:ext cx="1479892" cy="369332"/>
          </a:xfrm>
          <a:prstGeom prst="rect">
            <a:avLst/>
          </a:prstGeom>
          <a:noFill/>
        </p:spPr>
        <p:txBody>
          <a:bodyPr wrap="none" rtlCol="0">
            <a:spAutoFit/>
          </a:bodyPr>
          <a:lstStyle/>
          <a:p>
            <a:r>
              <a:rPr lang="en-US" dirty="0" smtClean="0">
                <a:solidFill>
                  <a:srgbClr val="000000"/>
                </a:solidFill>
                <a:effectLst>
                  <a:outerShdw blurRad="38100" dist="38100" dir="2700000" algn="tl">
                    <a:srgbClr val="000000">
                      <a:alpha val="43137"/>
                    </a:srgbClr>
                  </a:outerShdw>
                </a:effectLst>
              </a:rPr>
              <a:t>Before mask</a:t>
            </a:r>
            <a:endParaRPr lang="en-US" dirty="0">
              <a:solidFill>
                <a:srgbClr val="000000"/>
              </a:solidFill>
              <a:effectLst>
                <a:outerShdw blurRad="38100" dist="38100" dir="2700000" algn="tl">
                  <a:srgbClr val="000000">
                    <a:alpha val="43137"/>
                  </a:srgbClr>
                </a:outerShdw>
              </a:effectLst>
            </a:endParaRPr>
          </a:p>
        </p:txBody>
      </p:sp>
      <p:sp>
        <p:nvSpPr>
          <p:cNvPr id="6" name="TextBox 5"/>
          <p:cNvSpPr txBox="1"/>
          <p:nvPr/>
        </p:nvSpPr>
        <p:spPr>
          <a:xfrm>
            <a:off x="5231389" y="242489"/>
            <a:ext cx="1287532" cy="369332"/>
          </a:xfrm>
          <a:prstGeom prst="rect">
            <a:avLst/>
          </a:prstGeom>
          <a:noFill/>
        </p:spPr>
        <p:txBody>
          <a:bodyPr wrap="none" rtlCol="0">
            <a:spAutoFit/>
          </a:bodyPr>
          <a:lstStyle/>
          <a:p>
            <a:r>
              <a:rPr lang="en-US" dirty="0" smtClean="0">
                <a:solidFill>
                  <a:srgbClr val="000000"/>
                </a:solidFill>
                <a:effectLst>
                  <a:outerShdw blurRad="38100" dist="38100" dir="2700000" algn="tl">
                    <a:srgbClr val="000000">
                      <a:alpha val="43137"/>
                    </a:srgbClr>
                  </a:outerShdw>
                </a:effectLst>
              </a:rPr>
              <a:t>After mask</a:t>
            </a:r>
            <a:endParaRPr lang="en-US" dirty="0">
              <a:solidFill>
                <a:srgbClr val="000000"/>
              </a:solidFill>
              <a:effectLst>
                <a:outerShdw blurRad="38100" dist="38100" dir="2700000" algn="tl">
                  <a:srgbClr val="000000">
                    <a:alpha val="43137"/>
                  </a:srgbClr>
                </a:outerShdw>
              </a:effectLst>
            </a:endParaRPr>
          </a:p>
        </p:txBody>
      </p:sp>
      <p:sp>
        <p:nvSpPr>
          <p:cNvPr id="7" name="TextBox 6"/>
          <p:cNvSpPr txBox="1"/>
          <p:nvPr/>
        </p:nvSpPr>
        <p:spPr>
          <a:xfrm>
            <a:off x="1617261" y="2827078"/>
            <a:ext cx="2954655" cy="369332"/>
          </a:xfrm>
          <a:prstGeom prst="rect">
            <a:avLst/>
          </a:prstGeom>
          <a:noFill/>
        </p:spPr>
        <p:txBody>
          <a:bodyPr wrap="none" rtlCol="0">
            <a:spAutoFit/>
          </a:bodyPr>
          <a:lstStyle/>
          <a:p>
            <a:r>
              <a:rPr lang="en-US" dirty="0" smtClean="0">
                <a:solidFill>
                  <a:srgbClr val="000000"/>
                </a:solidFill>
                <a:effectLst>
                  <a:outerShdw blurRad="38100" dist="38100" dir="2700000" algn="tl">
                    <a:srgbClr val="000000">
                      <a:alpha val="43137"/>
                    </a:srgbClr>
                  </a:outerShdw>
                </a:effectLst>
              </a:rPr>
              <a:t>At </a:t>
            </a:r>
            <a:r>
              <a:rPr lang="en-US" dirty="0" err="1" smtClean="0">
                <a:solidFill>
                  <a:srgbClr val="000000"/>
                </a:solidFill>
                <a:effectLst>
                  <a:outerShdw blurRad="38100" dist="38100" dir="2700000" algn="tl">
                    <a:srgbClr val="000000">
                      <a:alpha val="43137"/>
                    </a:srgbClr>
                  </a:outerShdw>
                </a:effectLst>
              </a:rPr>
              <a:t>emittance</a:t>
            </a:r>
            <a:r>
              <a:rPr lang="en-US" dirty="0" smtClean="0">
                <a:solidFill>
                  <a:srgbClr val="000000"/>
                </a:solidFill>
                <a:effectLst>
                  <a:outerShdw blurRad="38100" dist="38100" dir="2700000" algn="tl">
                    <a:srgbClr val="000000">
                      <a:alpha val="43137"/>
                    </a:srgbClr>
                  </a:outerShdw>
                </a:effectLst>
              </a:rPr>
              <a:t> exchange exit</a:t>
            </a:r>
            <a:endParaRPr lang="en-US" dirty="0">
              <a:solidFill>
                <a:srgbClr val="000000"/>
              </a:solidFill>
              <a:effectLst>
                <a:outerShdw blurRad="38100" dist="38100" dir="2700000" algn="tl">
                  <a:srgbClr val="000000">
                    <a:alpha val="43137"/>
                  </a:srgbClr>
                </a:outerShdw>
              </a:effectLst>
            </a:endParaRPr>
          </a:p>
        </p:txBody>
      </p:sp>
      <p:sp>
        <p:nvSpPr>
          <p:cNvPr id="8" name="TextBox 7"/>
          <p:cNvSpPr txBox="1"/>
          <p:nvPr/>
        </p:nvSpPr>
        <p:spPr>
          <a:xfrm>
            <a:off x="5218850" y="2827078"/>
            <a:ext cx="1492716" cy="369332"/>
          </a:xfrm>
          <a:prstGeom prst="rect">
            <a:avLst/>
          </a:prstGeom>
          <a:noFill/>
        </p:spPr>
        <p:txBody>
          <a:bodyPr wrap="none" rtlCol="0">
            <a:spAutoFit/>
          </a:bodyPr>
          <a:lstStyle/>
          <a:p>
            <a:r>
              <a:rPr lang="en-US" dirty="0" smtClean="0">
                <a:solidFill>
                  <a:srgbClr val="000000"/>
                </a:solidFill>
                <a:effectLst>
                  <a:outerShdw blurRad="38100" dist="38100" dir="2700000" algn="tl">
                    <a:srgbClr val="000000">
                      <a:alpha val="43137"/>
                    </a:srgbClr>
                  </a:outerShdw>
                </a:effectLst>
              </a:rPr>
              <a:t>Peak current</a:t>
            </a:r>
            <a:endParaRPr lang="en-US"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164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3" y="-41275"/>
            <a:ext cx="8229600" cy="715963"/>
          </a:xfrm>
        </p:spPr>
        <p:txBody>
          <a:bodyPr/>
          <a:lstStyle/>
          <a:p>
            <a:pPr>
              <a:defRPr/>
            </a:pPr>
            <a:r>
              <a:rPr lang="en-US" sz="3200" dirty="0" smtClean="0">
                <a:solidFill>
                  <a:schemeClr val="bg2">
                    <a:lumMod val="10000"/>
                  </a:schemeClr>
                </a:solidFill>
                <a:latin typeface="Calibri" pitchFamily="34" charset="0"/>
                <a:ea typeface="+mj-ea"/>
                <a:cs typeface="Calibri" pitchFamily="34" charset="0"/>
              </a:rPr>
              <a:t>Electron bunch is strongly chirped in energy</a:t>
            </a:r>
            <a:endParaRPr lang="en-US" sz="3200" dirty="0">
              <a:solidFill>
                <a:schemeClr val="bg2">
                  <a:lumMod val="10000"/>
                </a:schemeClr>
              </a:solidFill>
              <a:latin typeface="Calibri" pitchFamily="34" charset="0"/>
              <a:ea typeface="+mj-ea"/>
              <a:cs typeface="Calibri" pitchFamily="34" charset="0"/>
            </a:endParaRPr>
          </a:p>
        </p:txBody>
      </p:sp>
      <p:sp>
        <p:nvSpPr>
          <p:cNvPr id="4" name="Slide Number Placeholder 3"/>
          <p:cNvSpPr>
            <a:spLocks noGrp="1"/>
          </p:cNvSpPr>
          <p:nvPr>
            <p:ph type="sldNum" sz="quarter" idx="12"/>
          </p:nvPr>
        </p:nvSpPr>
        <p:spPr>
          <a:xfrm>
            <a:off x="3124200" y="6356350"/>
            <a:ext cx="2895600" cy="365125"/>
          </a:xfrm>
        </p:spPr>
        <p:txBody>
          <a:bodyPr anchor="t"/>
          <a:lstStyle/>
          <a:p>
            <a:pPr algn="l">
              <a:defRPr/>
            </a:pPr>
            <a:fld id="{AB7E3139-A8A4-4F0E-A561-027EBF065002}" type="slidenum">
              <a:rPr lang="en-US" sz="1800" smtClean="0">
                <a:solidFill>
                  <a:schemeClr val="tx1"/>
                </a:solidFill>
              </a:rPr>
              <a:pPr algn="l">
                <a:defRPr/>
              </a:pPr>
              <a:t>14</a:t>
            </a:fld>
            <a:endParaRPr lang="en-US" sz="1800">
              <a:solidFill>
                <a:schemeClr val="tx1"/>
              </a:solidFill>
            </a:endParaRP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946150"/>
            <a:ext cx="631507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7" name="Group 13"/>
          <p:cNvGrpSpPr>
            <a:grpSpLocks/>
          </p:cNvGrpSpPr>
          <p:nvPr/>
        </p:nvGrpSpPr>
        <p:grpSpPr bwMode="auto">
          <a:xfrm>
            <a:off x="3279775" y="3338513"/>
            <a:ext cx="5932488" cy="3182937"/>
            <a:chOff x="2171700" y="3206302"/>
            <a:chExt cx="5933232" cy="3182672"/>
          </a:xfrm>
        </p:grpSpPr>
        <p:grpSp>
          <p:nvGrpSpPr>
            <p:cNvPr id="64520" name="Group 4"/>
            <p:cNvGrpSpPr>
              <a:grpSpLocks/>
            </p:cNvGrpSpPr>
            <p:nvPr/>
          </p:nvGrpSpPr>
          <p:grpSpPr bwMode="auto">
            <a:xfrm>
              <a:off x="6172200" y="4186492"/>
              <a:ext cx="1932732" cy="523176"/>
              <a:chOff x="6172200" y="3210580"/>
              <a:chExt cx="1932732" cy="523176"/>
            </a:xfrm>
          </p:grpSpPr>
          <p:sp>
            <p:nvSpPr>
              <p:cNvPr id="50186" name="TextBox 32"/>
              <p:cNvSpPr txBox="1">
                <a:spLocks noChangeArrowheads="1"/>
              </p:cNvSpPr>
              <p:nvPr/>
            </p:nvSpPr>
            <p:spPr bwMode="auto">
              <a:xfrm>
                <a:off x="6369577" y="3209795"/>
                <a:ext cx="1735355" cy="52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400" dirty="0" smtClean="0">
                    <a:solidFill>
                      <a:schemeClr val="bg2">
                        <a:lumMod val="10000"/>
                      </a:schemeClr>
                    </a:solidFill>
                    <a:effectLst>
                      <a:outerShdw blurRad="38100" dist="38100" dir="2700000" algn="tl">
                        <a:srgbClr val="000000">
                          <a:alpha val="43137"/>
                        </a:srgbClr>
                      </a:outerShdw>
                    </a:effectLst>
                  </a:rPr>
                  <a:t>Accelerated current</a:t>
                </a:r>
              </a:p>
              <a:p>
                <a:pPr eaLnBrk="1" hangingPunct="1">
                  <a:defRPr/>
                </a:pPr>
                <a:r>
                  <a:rPr lang="en-US" sz="1400" dirty="0" smtClean="0">
                    <a:solidFill>
                      <a:schemeClr val="bg2">
                        <a:lumMod val="10000"/>
                      </a:schemeClr>
                    </a:solidFill>
                    <a:effectLst>
                      <a:outerShdw blurRad="38100" dist="38100" dir="2700000" algn="tl">
                        <a:srgbClr val="000000">
                          <a:alpha val="43137"/>
                        </a:srgbClr>
                      </a:outerShdw>
                    </a:effectLst>
                  </a:rPr>
                  <a:t>Wakefield</a:t>
                </a:r>
              </a:p>
            </p:txBody>
          </p:sp>
          <p:cxnSp>
            <p:nvCxnSpPr>
              <p:cNvPr id="64523" name="Straight Connector 33"/>
              <p:cNvCxnSpPr>
                <a:cxnSpLocks noChangeShapeType="1"/>
              </p:cNvCxnSpPr>
              <p:nvPr/>
            </p:nvCxnSpPr>
            <p:spPr bwMode="auto">
              <a:xfrm>
                <a:off x="6172200" y="3581400"/>
                <a:ext cx="22860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64524" name="Straight Connector 34"/>
              <p:cNvCxnSpPr>
                <a:cxnSpLocks noChangeShapeType="1"/>
              </p:cNvCxnSpPr>
              <p:nvPr/>
            </p:nvCxnSpPr>
            <p:spPr bwMode="auto">
              <a:xfrm>
                <a:off x="6172200" y="3352800"/>
                <a:ext cx="228600" cy="0"/>
              </a:xfrm>
              <a:prstGeom prst="line">
                <a:avLst/>
              </a:prstGeom>
              <a:noFill/>
              <a:ln w="25400" algn="ctr">
                <a:solidFill>
                  <a:srgbClr val="000090"/>
                </a:solidFill>
                <a:round/>
                <a:headEnd/>
                <a:tailEnd/>
              </a:ln>
              <a:extLst>
                <a:ext uri="{909E8E84-426E-40DD-AFC4-6F175D3DCCD1}">
                  <a14:hiddenFill xmlns:a14="http://schemas.microsoft.com/office/drawing/2010/main">
                    <a:noFill/>
                  </a14:hiddenFill>
                </a:ext>
              </a:extLst>
            </p:spPr>
          </p:cxnSp>
        </p:grpSp>
        <p:pic>
          <p:nvPicPr>
            <p:cNvPr id="64521"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206302"/>
              <a:ext cx="3881757" cy="318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8" name="Straight Arrow Connector 17"/>
          <p:cNvCxnSpPr/>
          <p:nvPr/>
        </p:nvCxnSpPr>
        <p:spPr>
          <a:xfrm>
            <a:off x="4651375" y="2109788"/>
            <a:ext cx="693738" cy="7032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rot="5400000">
            <a:off x="5143500" y="1838325"/>
            <a:ext cx="554038" cy="250348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12750" y="61913"/>
            <a:ext cx="8229600" cy="842962"/>
          </a:xfrm>
        </p:spPr>
        <p:txBody>
          <a:bodyPr/>
          <a:lstStyle/>
          <a:p>
            <a:pPr>
              <a:defRPr/>
            </a:pPr>
            <a:r>
              <a:rPr lang="en-US" dirty="0" smtClean="0">
                <a:solidFill>
                  <a:schemeClr val="bg2">
                    <a:lumMod val="10000"/>
                  </a:schemeClr>
                </a:solidFill>
                <a:ea typeface="+mj-ea"/>
              </a:rPr>
              <a:t>Strongly chirped beams for FEL applications: </a:t>
            </a:r>
            <a:br>
              <a:rPr lang="en-US" dirty="0" smtClean="0">
                <a:solidFill>
                  <a:schemeClr val="bg2">
                    <a:lumMod val="10000"/>
                  </a:schemeClr>
                </a:solidFill>
                <a:ea typeface="+mj-ea"/>
              </a:rPr>
            </a:br>
            <a:r>
              <a:rPr lang="en-US" dirty="0" smtClean="0">
                <a:solidFill>
                  <a:schemeClr val="bg2">
                    <a:lumMod val="10000"/>
                  </a:schemeClr>
                </a:solidFill>
                <a:ea typeface="+mj-ea"/>
              </a:rPr>
              <a:t>preliminary results</a:t>
            </a:r>
          </a:p>
        </p:txBody>
      </p:sp>
      <p:sp>
        <p:nvSpPr>
          <p:cNvPr id="53251" name="Content Placeholder 2"/>
          <p:cNvSpPr>
            <a:spLocks noGrp="1"/>
          </p:cNvSpPr>
          <p:nvPr>
            <p:ph idx="1"/>
          </p:nvPr>
        </p:nvSpPr>
        <p:spPr>
          <a:xfrm>
            <a:off x="457200" y="914400"/>
            <a:ext cx="8229600" cy="1944688"/>
          </a:xfrm>
        </p:spPr>
        <p:txBody>
          <a:bodyPr/>
          <a:lstStyle/>
          <a:p>
            <a:pPr>
              <a:defRPr/>
            </a:pPr>
            <a:r>
              <a:rPr lang="en-US" dirty="0" smtClean="0">
                <a:solidFill>
                  <a:schemeClr val="bg2">
                    <a:lumMod val="10000"/>
                  </a:schemeClr>
                </a:solidFill>
                <a:ea typeface="+mn-ea"/>
              </a:rPr>
              <a:t>For short beams (&lt;10 um </a:t>
            </a:r>
            <a:r>
              <a:rPr lang="en-US" dirty="0" err="1" smtClean="0">
                <a:solidFill>
                  <a:schemeClr val="bg2">
                    <a:lumMod val="10000"/>
                  </a:schemeClr>
                </a:solidFill>
                <a:ea typeface="+mn-ea"/>
              </a:rPr>
              <a:t>rms</a:t>
            </a:r>
            <a:r>
              <a:rPr lang="en-US" dirty="0" smtClean="0">
                <a:solidFill>
                  <a:schemeClr val="bg2">
                    <a:lumMod val="10000"/>
                  </a:schemeClr>
                </a:solidFill>
                <a:ea typeface="+mn-ea"/>
              </a:rPr>
              <a:t>) the energy chirp is approximately linear in time</a:t>
            </a:r>
          </a:p>
          <a:p>
            <a:pPr>
              <a:defRPr/>
            </a:pPr>
            <a:r>
              <a:rPr lang="en-US" dirty="0" smtClean="0">
                <a:solidFill>
                  <a:schemeClr val="bg2">
                    <a:lumMod val="10000"/>
                  </a:schemeClr>
                </a:solidFill>
                <a:ea typeface="+mn-ea"/>
              </a:rPr>
              <a:t>Accelerated beam is strongly chirped (little FEL gain)</a:t>
            </a:r>
          </a:p>
          <a:p>
            <a:pPr>
              <a:defRPr/>
            </a:pPr>
            <a:r>
              <a:rPr lang="en-US" dirty="0" smtClean="0">
                <a:solidFill>
                  <a:schemeClr val="bg2">
                    <a:lumMod val="10000"/>
                  </a:schemeClr>
                </a:solidFill>
                <a:ea typeface="+mn-ea"/>
              </a:rPr>
              <a:t>Using the chirp to compress the beam does not seem to be useful for radiation (although it is at the limit of various typical FEL approximations)</a:t>
            </a:r>
          </a:p>
          <a:p>
            <a:pPr>
              <a:defRPr/>
            </a:pPr>
            <a:r>
              <a:rPr lang="en-US" dirty="0" smtClean="0">
                <a:solidFill>
                  <a:schemeClr val="bg2">
                    <a:lumMod val="10000"/>
                  </a:schemeClr>
                </a:solidFill>
                <a:ea typeface="+mn-ea"/>
              </a:rPr>
              <a:t>Tapering of </a:t>
            </a:r>
            <a:r>
              <a:rPr lang="en-US" dirty="0" err="1" smtClean="0">
                <a:solidFill>
                  <a:schemeClr val="bg2">
                    <a:lumMod val="10000"/>
                  </a:schemeClr>
                </a:solidFill>
                <a:ea typeface="+mn-ea"/>
              </a:rPr>
              <a:t>undulator</a:t>
            </a:r>
            <a:r>
              <a:rPr lang="en-US" dirty="0" smtClean="0">
                <a:solidFill>
                  <a:schemeClr val="bg2">
                    <a:lumMod val="10000"/>
                  </a:schemeClr>
                </a:solidFill>
                <a:ea typeface="+mn-ea"/>
              </a:rPr>
              <a:t> strength or period can counteract large energy chirp and maintain gain</a:t>
            </a:r>
          </a:p>
        </p:txBody>
      </p:sp>
      <p:sp>
        <p:nvSpPr>
          <p:cNvPr id="4" name="Slide Number Placeholder 3"/>
          <p:cNvSpPr>
            <a:spLocks noGrp="1"/>
          </p:cNvSpPr>
          <p:nvPr>
            <p:ph type="sldNum" sz="quarter" idx="12"/>
          </p:nvPr>
        </p:nvSpPr>
        <p:spPr>
          <a:xfrm>
            <a:off x="3124200" y="6356350"/>
            <a:ext cx="2895600" cy="365125"/>
          </a:xfrm>
        </p:spPr>
        <p:txBody>
          <a:bodyPr anchor="t"/>
          <a:lstStyle/>
          <a:p>
            <a:pPr algn="l">
              <a:defRPr/>
            </a:pPr>
            <a:fld id="{4E5FC932-3597-4B35-97B9-8D3B8A450FF7}" type="slidenum">
              <a:rPr lang="en-US" sz="1800" smtClean="0">
                <a:solidFill>
                  <a:schemeClr val="tx1"/>
                </a:solidFill>
              </a:rPr>
              <a:pPr algn="l">
                <a:defRPr/>
              </a:pPr>
              <a:t>15</a:t>
            </a:fld>
            <a:endParaRPr lang="en-US" sz="1800">
              <a:solidFill>
                <a:schemeClr val="tx1"/>
              </a:solidFill>
            </a:endParaRPr>
          </a:p>
        </p:txBody>
      </p:sp>
      <p:pic>
        <p:nvPicPr>
          <p:cNvPr id="65541" name="Picture 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25900"/>
            <a:ext cx="3124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27305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191000"/>
            <a:ext cx="2730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35"/>
          <p:cNvSpPr txBox="1">
            <a:spLocks noChangeArrowheads="1"/>
          </p:cNvSpPr>
          <p:nvPr/>
        </p:nvSpPr>
        <p:spPr bwMode="auto">
          <a:xfrm>
            <a:off x="1371600" y="4495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200" dirty="0" smtClean="0">
                <a:solidFill>
                  <a:schemeClr val="tx2"/>
                </a:solidFill>
                <a:effectLst>
                  <a:outerShdw blurRad="38100" dist="38100" dir="2700000" algn="tl">
                    <a:srgbClr val="000000">
                      <a:alpha val="43137"/>
                    </a:srgbClr>
                  </a:outerShdw>
                </a:effectLst>
              </a:rPr>
              <a:t>Linear gain</a:t>
            </a:r>
          </a:p>
        </p:txBody>
      </p:sp>
      <p:sp>
        <p:nvSpPr>
          <p:cNvPr id="51209" name="TextBox 36"/>
          <p:cNvSpPr txBox="1">
            <a:spLocks noChangeArrowheads="1"/>
          </p:cNvSpPr>
          <p:nvPr/>
        </p:nvSpPr>
        <p:spPr bwMode="auto">
          <a:xfrm>
            <a:off x="2286000" y="4352925"/>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200" dirty="0" smtClean="0">
                <a:solidFill>
                  <a:schemeClr val="tx2"/>
                </a:solidFill>
                <a:effectLst>
                  <a:outerShdw blurRad="38100" dist="38100" dir="2700000" algn="tl">
                    <a:srgbClr val="000000">
                      <a:alpha val="43137"/>
                    </a:srgbClr>
                  </a:outerShdw>
                </a:effectLst>
              </a:rPr>
              <a:t>Nonlinear regime</a:t>
            </a:r>
          </a:p>
        </p:txBody>
      </p:sp>
      <p:pic>
        <p:nvPicPr>
          <p:cNvPr id="65546" name="Picture 37"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3775" y="2882900"/>
            <a:ext cx="330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Box 38"/>
          <p:cNvSpPr txBox="1">
            <a:spLocks noChangeArrowheads="1"/>
          </p:cNvSpPr>
          <p:nvPr/>
        </p:nvSpPr>
        <p:spPr bwMode="auto">
          <a:xfrm>
            <a:off x="1066800" y="2859088"/>
            <a:ext cx="327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dirty="0" smtClean="0">
                <a:solidFill>
                  <a:schemeClr val="bg2">
                    <a:lumMod val="10000"/>
                  </a:schemeClr>
                </a:solidFill>
              </a:rPr>
              <a:t>For example, chirping the </a:t>
            </a:r>
            <a:r>
              <a:rPr lang="en-US" dirty="0" err="1" smtClean="0">
                <a:solidFill>
                  <a:schemeClr val="bg2">
                    <a:lumMod val="10000"/>
                  </a:schemeClr>
                </a:solidFill>
              </a:rPr>
              <a:t>undulator</a:t>
            </a:r>
            <a:r>
              <a:rPr lang="en-US" dirty="0" smtClean="0">
                <a:solidFill>
                  <a:schemeClr val="bg2">
                    <a:lumMod val="10000"/>
                  </a:schemeClr>
                </a:solidFill>
              </a:rPr>
              <a:t> strength </a:t>
            </a:r>
            <a:r>
              <a:rPr lang="en-US" i="1" dirty="0" smtClean="0">
                <a:solidFill>
                  <a:schemeClr val="bg2">
                    <a:lumMod val="10000"/>
                  </a:schemeClr>
                </a:solidFill>
                <a:latin typeface="Times New Roman" pitchFamily="18" charset="0"/>
                <a:cs typeface="Times New Roman" pitchFamily="18" charset="0"/>
              </a:rPr>
              <a:t>K</a:t>
            </a:r>
            <a:r>
              <a:rPr lang="en-US" dirty="0" smtClean="0">
                <a:solidFill>
                  <a:schemeClr val="bg2">
                    <a:lumMod val="10000"/>
                  </a:schemeClr>
                </a:solidFill>
              </a:rPr>
              <a:t> we have</a:t>
            </a:r>
          </a:p>
        </p:txBody>
      </p:sp>
      <p:sp>
        <p:nvSpPr>
          <p:cNvPr id="53260" name="TextBox 39"/>
          <p:cNvSpPr txBox="1">
            <a:spLocks noChangeArrowheads="1"/>
          </p:cNvSpPr>
          <p:nvPr/>
        </p:nvSpPr>
        <p:spPr bwMode="auto">
          <a:xfrm>
            <a:off x="457200" y="350520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dirty="0" smtClean="0">
                <a:solidFill>
                  <a:schemeClr val="bg2">
                    <a:lumMod val="10000"/>
                  </a:schemeClr>
                </a:solidFill>
              </a:rPr>
              <a:t>Power evolution of DWA beam + </a:t>
            </a:r>
            <a:r>
              <a:rPr lang="en-US" dirty="0" err="1" smtClean="0">
                <a:solidFill>
                  <a:schemeClr val="bg2">
                    <a:lumMod val="10000"/>
                  </a:schemeClr>
                </a:solidFill>
              </a:rPr>
              <a:t>undulator</a:t>
            </a:r>
            <a:r>
              <a:rPr lang="en-US" dirty="0" smtClean="0">
                <a:solidFill>
                  <a:schemeClr val="bg2">
                    <a:lumMod val="10000"/>
                  </a:schemeClr>
                </a:solidFill>
              </a:rPr>
              <a:t> taper</a:t>
            </a:r>
          </a:p>
        </p:txBody>
      </p:sp>
      <p:sp>
        <p:nvSpPr>
          <p:cNvPr id="53261" name="TextBox 40"/>
          <p:cNvSpPr txBox="1">
            <a:spLocks noChangeArrowheads="1"/>
          </p:cNvSpPr>
          <p:nvPr/>
        </p:nvSpPr>
        <p:spPr bwMode="auto">
          <a:xfrm>
            <a:off x="3886200" y="36576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mtClean="0">
                <a:solidFill>
                  <a:schemeClr val="bg2">
                    <a:lumMod val="10000"/>
                  </a:schemeClr>
                </a:solidFill>
              </a:rPr>
              <a:t>Power profile near saturation </a:t>
            </a:r>
            <a:r>
              <a:rPr lang="en-US" smtClean="0">
                <a:solidFill>
                  <a:schemeClr val="bg2">
                    <a:lumMod val="10000"/>
                  </a:schemeClr>
                </a:solidFill>
                <a:latin typeface="Times New Roman" pitchFamily="18" charset="0"/>
                <a:cs typeface="Times New Roman" pitchFamily="18" charset="0"/>
              </a:rPr>
              <a:t>z/L</a:t>
            </a:r>
            <a:r>
              <a:rPr lang="en-US" baseline="-25000" smtClean="0">
                <a:solidFill>
                  <a:schemeClr val="bg2">
                    <a:lumMod val="10000"/>
                  </a:schemeClr>
                </a:solidFill>
                <a:latin typeface="Times New Roman" pitchFamily="18" charset="0"/>
                <a:cs typeface="Times New Roman" pitchFamily="18" charset="0"/>
              </a:rPr>
              <a:t>G</a:t>
            </a:r>
            <a:r>
              <a:rPr lang="en-US" smtClean="0">
                <a:solidFill>
                  <a:schemeClr val="bg2">
                    <a:lumMod val="10000"/>
                  </a:schemeClr>
                </a:solidFill>
                <a:latin typeface="Times New Roman" pitchFamily="18" charset="0"/>
                <a:cs typeface="Times New Roman" pitchFamily="18" charset="0"/>
              </a:rPr>
              <a:t> = </a:t>
            </a:r>
            <a:r>
              <a:rPr lang="en-US" smtClean="0">
                <a:solidFill>
                  <a:schemeClr val="bg2">
                    <a:lumMod val="10000"/>
                  </a:schemeClr>
                </a:solidFill>
              </a:rPr>
              <a:t>20</a:t>
            </a:r>
          </a:p>
        </p:txBody>
      </p:sp>
      <p:sp>
        <p:nvSpPr>
          <p:cNvPr id="53262" name="TextBox 41"/>
          <p:cNvSpPr txBox="1">
            <a:spLocks noChangeArrowheads="1"/>
          </p:cNvSpPr>
          <p:nvPr/>
        </p:nvSpPr>
        <p:spPr bwMode="auto">
          <a:xfrm>
            <a:off x="6162675" y="3657600"/>
            <a:ext cx="2828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dirty="0" smtClean="0">
                <a:solidFill>
                  <a:schemeClr val="bg2">
                    <a:lumMod val="10000"/>
                  </a:schemeClr>
                </a:solidFill>
              </a:rPr>
              <a:t>Chirped SASE spectrum near saturation </a:t>
            </a:r>
            <a:r>
              <a:rPr lang="en-US" dirty="0" smtClean="0">
                <a:solidFill>
                  <a:schemeClr val="bg2">
                    <a:lumMod val="10000"/>
                  </a:schemeClr>
                </a:solidFill>
                <a:latin typeface="Times New Roman" pitchFamily="18" charset="0"/>
                <a:cs typeface="Times New Roman" pitchFamily="18" charset="0"/>
              </a:rPr>
              <a:t>z/L</a:t>
            </a:r>
            <a:r>
              <a:rPr lang="en-US" baseline="-25000" dirty="0" smtClean="0">
                <a:solidFill>
                  <a:schemeClr val="bg2">
                    <a:lumMod val="10000"/>
                  </a:schemeClr>
                </a:solidFill>
                <a:latin typeface="Times New Roman" pitchFamily="18" charset="0"/>
                <a:cs typeface="Times New Roman" pitchFamily="18" charset="0"/>
              </a:rPr>
              <a:t>G</a:t>
            </a:r>
            <a:r>
              <a:rPr lang="en-US" dirty="0" smtClean="0">
                <a:solidFill>
                  <a:schemeClr val="bg2">
                    <a:lumMod val="10000"/>
                  </a:schemeClr>
                </a:solidFill>
                <a:latin typeface="Times New Roman" pitchFamily="18" charset="0"/>
                <a:cs typeface="Times New Roman" pitchFamily="18" charset="0"/>
              </a:rPr>
              <a:t> = </a:t>
            </a:r>
            <a:r>
              <a:rPr lang="en-US" dirty="0" smtClean="0">
                <a:solidFill>
                  <a:schemeClr val="bg2">
                    <a:lumMod val="10000"/>
                  </a:schemeClr>
                </a:solidFill>
              </a:rPr>
              <a:t>20</a:t>
            </a:r>
          </a:p>
        </p:txBody>
      </p:sp>
      <p:sp>
        <p:nvSpPr>
          <p:cNvPr id="2" name="TextBox 1"/>
          <p:cNvSpPr txBox="1"/>
          <p:nvPr/>
        </p:nvSpPr>
        <p:spPr>
          <a:xfrm>
            <a:off x="4900613" y="6140450"/>
            <a:ext cx="4083050" cy="369888"/>
          </a:xfrm>
          <a:prstGeom prst="rect">
            <a:avLst/>
          </a:prstGeom>
          <a:noFill/>
        </p:spPr>
        <p:txBody>
          <a:bodyPr wrap="none">
            <a:spAutoFit/>
          </a:bodyPr>
          <a:lstStyle/>
          <a:p>
            <a:pPr>
              <a:defRPr/>
            </a:pPr>
            <a:r>
              <a:rPr lang="en-US"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Some applications favors wide bandwidth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457200" y="263525"/>
            <a:ext cx="8229600" cy="458788"/>
          </a:xfrm>
        </p:spPr>
        <p:txBody>
          <a:bodyPr/>
          <a:lstStyle/>
          <a:p>
            <a:pPr eaLnBrk="1" hangingPunct="1">
              <a:defRPr/>
            </a:pPr>
            <a:r>
              <a:rPr lang="en-US" altLang="zh-CN" sz="3600" dirty="0" smtClean="0">
                <a:solidFill>
                  <a:schemeClr val="bg2">
                    <a:lumMod val="10000"/>
                  </a:schemeClr>
                </a:solidFill>
                <a:latin typeface="Calibri" pitchFamily="34" charset="0"/>
                <a:ea typeface="+mj-ea"/>
                <a:cs typeface="Calibri" pitchFamily="34" charset="0"/>
              </a:rPr>
              <a:t>Summary</a:t>
            </a:r>
          </a:p>
        </p:txBody>
      </p:sp>
      <p:sp>
        <p:nvSpPr>
          <p:cNvPr id="54275" name="Rectangle 3"/>
          <p:cNvSpPr>
            <a:spLocks noGrp="1"/>
          </p:cNvSpPr>
          <p:nvPr>
            <p:ph type="body" idx="1"/>
          </p:nvPr>
        </p:nvSpPr>
        <p:spPr>
          <a:xfrm>
            <a:off x="457200" y="1168400"/>
            <a:ext cx="8229600" cy="4133850"/>
          </a:xfrm>
        </p:spPr>
        <p:txBody>
          <a:bodyPr/>
          <a:lstStyle/>
          <a:p>
            <a:pPr eaLnBrk="1" hangingPunct="1">
              <a:defRPr/>
            </a:pPr>
            <a:r>
              <a:rPr lang="en-US" altLang="zh-CN" sz="2800" dirty="0">
                <a:solidFill>
                  <a:srgbClr val="000000"/>
                </a:solidFill>
                <a:effectLst>
                  <a:outerShdw blurRad="38100" dist="38100" dir="2700000" algn="tl">
                    <a:srgbClr val="000000">
                      <a:alpha val="43137"/>
                    </a:srgbClr>
                  </a:outerShdw>
                </a:effectLst>
                <a:ea typeface="+mn-ea"/>
              </a:rPr>
              <a:t>S</a:t>
            </a:r>
            <a:r>
              <a:rPr lang="en-US" altLang="zh-CN" sz="2800" dirty="0" smtClean="0">
                <a:solidFill>
                  <a:srgbClr val="000000"/>
                </a:solidFill>
                <a:effectLst>
                  <a:outerShdw blurRad="38100" dist="38100" dir="2700000" algn="tl">
                    <a:srgbClr val="000000">
                      <a:alpha val="43137"/>
                    </a:srgbClr>
                  </a:outerShdw>
                </a:effectLst>
                <a:ea typeface="+mn-ea"/>
              </a:rPr>
              <a:t>everal </a:t>
            </a:r>
            <a:r>
              <a:rPr lang="en-US" altLang="zh-CN" sz="2800" dirty="0">
                <a:solidFill>
                  <a:srgbClr val="000000"/>
                </a:solidFill>
                <a:effectLst>
                  <a:outerShdw blurRad="38100" dist="38100" dir="2700000" algn="tl">
                    <a:srgbClr val="000000">
                      <a:alpha val="43137"/>
                    </a:srgbClr>
                  </a:outerShdw>
                </a:effectLst>
                <a:ea typeface="+mn-ea"/>
              </a:rPr>
              <a:t>DWAs </a:t>
            </a:r>
            <a:r>
              <a:rPr lang="en-US" altLang="zh-CN" sz="2800" dirty="0" smtClean="0">
                <a:solidFill>
                  <a:srgbClr val="000000"/>
                </a:solidFill>
                <a:effectLst>
                  <a:outerShdw blurRad="38100" dist="38100" dir="2700000" algn="tl">
                    <a:srgbClr val="000000">
                      <a:alpha val="43137"/>
                    </a:srgbClr>
                  </a:outerShdw>
                </a:effectLst>
                <a:ea typeface="+mn-ea"/>
              </a:rPr>
              <a:t>driven by a single </a:t>
            </a:r>
            <a:r>
              <a:rPr lang="en-US" altLang="zh-CN" sz="2800" dirty="0">
                <a:solidFill>
                  <a:srgbClr val="000000"/>
                </a:solidFill>
                <a:effectLst>
                  <a:outerShdw blurRad="38100" dist="38100" dir="2700000" algn="tl">
                    <a:srgbClr val="000000">
                      <a:alpha val="43137"/>
                    </a:srgbClr>
                  </a:outerShdw>
                </a:effectLst>
                <a:ea typeface="+mn-ea"/>
              </a:rPr>
              <a:t>SRF </a:t>
            </a:r>
            <a:r>
              <a:rPr lang="en-US" altLang="zh-CN" sz="2800" dirty="0" err="1" smtClean="0">
                <a:solidFill>
                  <a:srgbClr val="000000"/>
                </a:solidFill>
                <a:effectLst>
                  <a:outerShdw blurRad="38100" dist="38100" dir="2700000" algn="tl">
                    <a:srgbClr val="000000">
                      <a:alpha val="43137"/>
                    </a:srgbClr>
                  </a:outerShdw>
                </a:effectLst>
                <a:ea typeface="+mn-ea"/>
              </a:rPr>
              <a:t>linac</a:t>
            </a:r>
            <a:r>
              <a:rPr lang="en-US" altLang="zh-CN" sz="2800" dirty="0" smtClean="0">
                <a:solidFill>
                  <a:srgbClr val="000000"/>
                </a:solidFill>
                <a:effectLst>
                  <a:outerShdw blurRad="38100" dist="38100" dir="2700000" algn="tl">
                    <a:srgbClr val="000000">
                      <a:alpha val="43137"/>
                    </a:srgbClr>
                  </a:outerShdw>
                </a:effectLst>
                <a:ea typeface="+mn-ea"/>
              </a:rPr>
              <a:t> can be located in the same tunnel and serve several FEL </a:t>
            </a:r>
            <a:r>
              <a:rPr lang="en-US" altLang="zh-CN" sz="2800" dirty="0" err="1" smtClean="0">
                <a:solidFill>
                  <a:srgbClr val="000000"/>
                </a:solidFill>
                <a:effectLst>
                  <a:outerShdw blurRad="38100" dist="38100" dir="2700000" algn="tl">
                    <a:srgbClr val="000000">
                      <a:alpha val="43137"/>
                    </a:srgbClr>
                  </a:outerShdw>
                </a:effectLst>
                <a:ea typeface="+mn-ea"/>
              </a:rPr>
              <a:t>undulator</a:t>
            </a:r>
            <a:r>
              <a:rPr lang="en-US" altLang="zh-CN" sz="2800" dirty="0" smtClean="0">
                <a:solidFill>
                  <a:srgbClr val="000000"/>
                </a:solidFill>
                <a:effectLst>
                  <a:outerShdw blurRad="38100" dist="38100" dir="2700000" algn="tl">
                    <a:srgbClr val="000000">
                      <a:alpha val="43137"/>
                    </a:srgbClr>
                  </a:outerShdw>
                </a:effectLst>
                <a:ea typeface="+mn-ea"/>
              </a:rPr>
              <a:t> lines, each at a 100 kHz rep. rate.</a:t>
            </a:r>
          </a:p>
          <a:p>
            <a:pPr eaLnBrk="1" hangingPunct="1">
              <a:defRPr/>
            </a:pPr>
            <a:r>
              <a:rPr lang="en-US" altLang="zh-CN" sz="2800" dirty="0" smtClean="0">
                <a:solidFill>
                  <a:srgbClr val="000000"/>
                </a:solidFill>
                <a:effectLst>
                  <a:outerShdw blurRad="38100" dist="38100" dir="2700000" algn="tl">
                    <a:srgbClr val="000000">
                      <a:alpha val="43137"/>
                    </a:srgbClr>
                  </a:outerShdw>
                </a:effectLst>
                <a:ea typeface="+mn-ea"/>
              </a:rPr>
              <a:t>Energy chirped electron bunch coming from DWA will produce a powerful broad band x-ray light.</a:t>
            </a:r>
          </a:p>
          <a:p>
            <a:pPr eaLnBrk="1" hangingPunct="1">
              <a:defRPr/>
            </a:pPr>
            <a:r>
              <a:rPr lang="en-US" altLang="zh-CN" sz="2800" dirty="0" smtClean="0">
                <a:solidFill>
                  <a:srgbClr val="000000"/>
                </a:solidFill>
                <a:effectLst>
                  <a:outerShdw blurRad="38100" dist="38100" dir="2700000" algn="tl">
                    <a:srgbClr val="000000">
                      <a:alpha val="43137"/>
                    </a:srgbClr>
                  </a:outerShdw>
                </a:effectLst>
                <a:ea typeface="+mn-ea"/>
              </a:rPr>
              <a:t>A proposed facility is energy efficient and may have a relatively low operational cost. </a:t>
            </a:r>
          </a:p>
          <a:p>
            <a:pPr eaLnBrk="1" hangingPunct="1">
              <a:defRPr/>
            </a:pPr>
            <a:r>
              <a:rPr lang="en-US" altLang="zh-CN" sz="2800" dirty="0">
                <a:solidFill>
                  <a:srgbClr val="000000"/>
                </a:solidFill>
                <a:effectLst>
                  <a:outerShdw blurRad="38100" dist="38100" dir="2700000" algn="tl">
                    <a:srgbClr val="000000">
                      <a:alpha val="43137"/>
                    </a:srgbClr>
                  </a:outerShdw>
                </a:effectLst>
                <a:ea typeface="+mn-ea"/>
              </a:rPr>
              <a:t>M</a:t>
            </a:r>
            <a:r>
              <a:rPr lang="en-US" altLang="zh-CN" sz="2800" dirty="0" smtClean="0">
                <a:solidFill>
                  <a:srgbClr val="000000"/>
                </a:solidFill>
                <a:effectLst>
                  <a:outerShdw blurRad="38100" dist="38100" dir="2700000" algn="tl">
                    <a:srgbClr val="000000">
                      <a:alpha val="43137"/>
                    </a:srgbClr>
                  </a:outerShdw>
                </a:effectLst>
                <a:ea typeface="+mn-ea"/>
              </a:rPr>
              <a:t>ore studies are needed to prove the feasibility of DWA and to solicit new ideas.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C73920-8310-4E26-A5B0-A1A8A3B4E23E}" type="slidenum">
              <a:rPr lang="zh-CN" altLang="en-US" smtClean="0"/>
              <a:pPr>
                <a:defRPr/>
              </a:pPr>
              <a:t>17</a:t>
            </a:fld>
            <a:endParaRPr lang="en-US" altLang="zh-CN"/>
          </a:p>
        </p:txBody>
      </p:sp>
      <p:sp>
        <p:nvSpPr>
          <p:cNvPr id="3" name="TextBox 2"/>
          <p:cNvSpPr txBox="1"/>
          <p:nvPr/>
        </p:nvSpPr>
        <p:spPr>
          <a:xfrm>
            <a:off x="2661718" y="2371046"/>
            <a:ext cx="3985386" cy="830997"/>
          </a:xfrm>
          <a:prstGeom prst="rect">
            <a:avLst/>
          </a:prstGeom>
          <a:noFill/>
        </p:spPr>
        <p:txBody>
          <a:bodyPr wrap="none" rtlCol="0">
            <a:spAutoFit/>
          </a:bodyPr>
          <a:lstStyle/>
          <a:p>
            <a:r>
              <a:rPr lang="en-US" sz="4800" dirty="0" smtClean="0">
                <a:solidFill>
                  <a:srgbClr val="000000"/>
                </a:solidFill>
              </a:rPr>
              <a:t>Backup slides</a:t>
            </a:r>
            <a:endParaRPr lang="en-US" sz="4800" dirty="0">
              <a:solidFill>
                <a:srgbClr val="000000"/>
              </a:solidFill>
            </a:endParaRPr>
          </a:p>
        </p:txBody>
      </p:sp>
    </p:spTree>
    <p:extLst>
      <p:ext uri="{BB962C8B-B14F-4D97-AF65-F5344CB8AC3E}">
        <p14:creationId xmlns:p14="http://schemas.microsoft.com/office/powerpoint/2010/main" val="251508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3"/>
          <p:cNvGrpSpPr>
            <a:grpSpLocks/>
          </p:cNvGrpSpPr>
          <p:nvPr/>
        </p:nvGrpSpPr>
        <p:grpSpPr bwMode="auto">
          <a:xfrm>
            <a:off x="923925" y="1778000"/>
            <a:ext cx="1143000" cy="457200"/>
            <a:chOff x="528" y="1120"/>
            <a:chExt cx="720" cy="288"/>
          </a:xfrm>
        </p:grpSpPr>
        <p:sp>
          <p:nvSpPr>
            <p:cNvPr id="9220" name="Text Box 4"/>
            <p:cNvSpPr txBox="1">
              <a:spLocks noChangeArrowheads="1"/>
            </p:cNvSpPr>
            <p:nvPr/>
          </p:nvSpPr>
          <p:spPr bwMode="auto">
            <a:xfrm>
              <a:off x="705" y="1120"/>
              <a:ext cx="346" cy="288"/>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a:solidFill>
                    <a:srgbClr val="1F497D"/>
                  </a:solidFill>
                  <a:latin typeface="Symbol" pitchFamily="18" charset="2"/>
                  <a:ea typeface="+mn-ea"/>
                  <a:cs typeface="Arial" charset="0"/>
                </a:rPr>
                <a:t>s</a:t>
              </a:r>
              <a:r>
                <a:rPr lang="en-US" sz="2400" i="1" baseline="-25000" dirty="0">
                  <a:solidFill>
                    <a:srgbClr val="1F497D"/>
                  </a:solidFill>
                  <a:latin typeface="Times New Roman" pitchFamily="18" charset="0"/>
                  <a:ea typeface="+mn-ea"/>
                  <a:cs typeface="Arial" charset="0"/>
                </a:rPr>
                <a:t>z</a:t>
              </a:r>
              <a:r>
                <a:rPr lang="en-US" sz="2400" baseline="-25000" dirty="0">
                  <a:solidFill>
                    <a:srgbClr val="1F497D"/>
                  </a:solidFill>
                  <a:latin typeface="Times New Roman" pitchFamily="18" charset="0"/>
                  <a:ea typeface="+mn-ea"/>
                  <a:cs typeface="Arial" charset="0"/>
                </a:rPr>
                <a:t>0</a:t>
              </a:r>
              <a:endParaRPr lang="en-US" sz="2400" dirty="0">
                <a:solidFill>
                  <a:srgbClr val="1F497D"/>
                </a:solidFill>
                <a:latin typeface="Symbol" pitchFamily="18" charset="2"/>
                <a:ea typeface="+mn-ea"/>
                <a:cs typeface="Arial" charset="0"/>
              </a:endParaRPr>
            </a:p>
          </p:txBody>
        </p:sp>
        <p:sp>
          <p:nvSpPr>
            <p:cNvPr id="9221" name="Line 5"/>
            <p:cNvSpPr>
              <a:spLocks noChangeShapeType="1"/>
            </p:cNvSpPr>
            <p:nvPr/>
          </p:nvSpPr>
          <p:spPr bwMode="auto">
            <a:xfrm>
              <a:off x="1056" y="1293"/>
              <a:ext cx="192" cy="0"/>
            </a:xfrm>
            <a:prstGeom prst="line">
              <a:avLst/>
            </a:prstGeom>
            <a:noFill/>
            <a:ln w="12700">
              <a:solidFill>
                <a:srgbClr val="FF0000"/>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46153" name="Line 6"/>
            <p:cNvSpPr>
              <a:spLocks noChangeShapeType="1"/>
            </p:cNvSpPr>
            <p:nvPr/>
          </p:nvSpPr>
          <p:spPr bwMode="auto">
            <a:xfrm flipH="1" flipV="1">
              <a:off x="528" y="1293"/>
              <a:ext cx="192" cy="0"/>
            </a:xfrm>
            <a:prstGeom prst="line">
              <a:avLst/>
            </a:prstGeom>
            <a:noFill/>
            <a:ln w="12700">
              <a:solidFill>
                <a:srgbClr val="FF0000"/>
              </a:solidFill>
              <a:round/>
              <a:headEnd/>
              <a:tailEnd type="triangle" w="med" len="med"/>
            </a:ln>
          </p:spPr>
          <p:txBody>
            <a:bodyPr wrap="none" anchor="ctr"/>
            <a:lstStyle/>
            <a:p>
              <a:endParaRPr lang="en-US">
                <a:solidFill>
                  <a:srgbClr val="000000"/>
                </a:solidFill>
                <a:ea typeface="+mn-ea"/>
                <a:cs typeface="Arial" charset="0"/>
              </a:endParaRPr>
            </a:p>
          </p:txBody>
        </p:sp>
        <p:sp>
          <p:nvSpPr>
            <p:cNvPr id="46154" name="Line 7"/>
            <p:cNvSpPr>
              <a:spLocks noChangeShapeType="1"/>
            </p:cNvSpPr>
            <p:nvPr/>
          </p:nvSpPr>
          <p:spPr bwMode="auto">
            <a:xfrm>
              <a:off x="528" y="1197"/>
              <a:ext cx="0" cy="192"/>
            </a:xfrm>
            <a:prstGeom prst="line">
              <a:avLst/>
            </a:prstGeom>
            <a:noFill/>
            <a:ln w="12700">
              <a:solidFill>
                <a:srgbClr val="FF0000"/>
              </a:solidFill>
              <a:round/>
              <a:headEnd/>
              <a:tailEnd/>
            </a:ln>
          </p:spPr>
          <p:txBody>
            <a:bodyPr wrap="none" anchor="ctr"/>
            <a:lstStyle/>
            <a:p>
              <a:endParaRPr lang="en-US">
                <a:solidFill>
                  <a:srgbClr val="000000"/>
                </a:solidFill>
                <a:ea typeface="+mn-ea"/>
                <a:cs typeface="Arial" charset="0"/>
              </a:endParaRPr>
            </a:p>
          </p:txBody>
        </p:sp>
        <p:sp>
          <p:nvSpPr>
            <p:cNvPr id="9224" name="Line 8"/>
            <p:cNvSpPr>
              <a:spLocks noChangeShapeType="1"/>
            </p:cNvSpPr>
            <p:nvPr/>
          </p:nvSpPr>
          <p:spPr bwMode="auto">
            <a:xfrm>
              <a:off x="1248" y="1197"/>
              <a:ext cx="0" cy="192"/>
            </a:xfrm>
            <a:prstGeom prst="line">
              <a:avLst/>
            </a:prstGeom>
            <a:noFill/>
            <a:ln w="12700">
              <a:solidFill>
                <a:srgbClr val="FF0000"/>
              </a:solidFill>
              <a:round/>
              <a:headEnd/>
              <a:tailEn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grpSp>
      <p:sp>
        <p:nvSpPr>
          <p:cNvPr id="9226" name="Line 10"/>
          <p:cNvSpPr>
            <a:spLocks noChangeShapeType="1"/>
          </p:cNvSpPr>
          <p:nvPr/>
        </p:nvSpPr>
        <p:spPr bwMode="auto">
          <a:xfrm>
            <a:off x="7339013" y="1600200"/>
            <a:ext cx="0" cy="2286000"/>
          </a:xfrm>
          <a:prstGeom prst="line">
            <a:avLst/>
          </a:prstGeom>
          <a:noFill/>
          <a:ln w="12700">
            <a:solidFill>
              <a:schemeClr val="bg1"/>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27" name="Line 11"/>
          <p:cNvSpPr>
            <a:spLocks noChangeShapeType="1"/>
          </p:cNvSpPr>
          <p:nvPr/>
        </p:nvSpPr>
        <p:spPr bwMode="auto">
          <a:xfrm rot="-5400000">
            <a:off x="7239000" y="1600200"/>
            <a:ext cx="0" cy="2286000"/>
          </a:xfrm>
          <a:prstGeom prst="line">
            <a:avLst/>
          </a:prstGeom>
          <a:noFill/>
          <a:ln w="12700">
            <a:solidFill>
              <a:schemeClr val="bg1"/>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28" name="Text Box 12"/>
          <p:cNvSpPr txBox="1">
            <a:spLocks noChangeArrowheads="1"/>
          </p:cNvSpPr>
          <p:nvPr/>
        </p:nvSpPr>
        <p:spPr bwMode="auto">
          <a:xfrm>
            <a:off x="6835775" y="1143000"/>
            <a:ext cx="727075" cy="400050"/>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000" dirty="0">
                <a:solidFill>
                  <a:srgbClr val="1F497D"/>
                </a:solidFill>
                <a:latin typeface="Symbol" pitchFamily="18" charset="2"/>
                <a:ea typeface="+mn-ea"/>
                <a:cs typeface="Arial" charset="0"/>
              </a:rPr>
              <a:t>D</a:t>
            </a:r>
            <a:r>
              <a:rPr lang="en-US" sz="2000" i="1" dirty="0">
                <a:solidFill>
                  <a:srgbClr val="1F497D"/>
                </a:solidFill>
                <a:latin typeface="Symbol" pitchFamily="18" charset="2"/>
                <a:ea typeface="+mn-ea"/>
                <a:cs typeface="Arial" charset="0"/>
              </a:rPr>
              <a:t>E/E</a:t>
            </a:r>
            <a:endParaRPr lang="en-US" sz="2000" dirty="0">
              <a:solidFill>
                <a:srgbClr val="1F497D"/>
              </a:solidFill>
              <a:latin typeface="Symbol" pitchFamily="18" charset="2"/>
              <a:ea typeface="+mn-ea"/>
              <a:cs typeface="Arial" charset="0"/>
            </a:endParaRPr>
          </a:p>
        </p:txBody>
      </p:sp>
      <p:sp>
        <p:nvSpPr>
          <p:cNvPr id="9229" name="Text Box 13"/>
          <p:cNvSpPr txBox="1">
            <a:spLocks noChangeArrowheads="1"/>
          </p:cNvSpPr>
          <p:nvPr/>
        </p:nvSpPr>
        <p:spPr bwMode="auto">
          <a:xfrm>
            <a:off x="8374063" y="2427288"/>
            <a:ext cx="303212" cy="457200"/>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a:solidFill>
                  <a:srgbClr val="1F497D"/>
                </a:solidFill>
                <a:latin typeface="Times New Roman" pitchFamily="18" charset="0"/>
                <a:ea typeface="+mn-ea"/>
                <a:cs typeface="Arial" charset="0"/>
              </a:rPr>
              <a:t>z</a:t>
            </a:r>
            <a:endParaRPr lang="en-US" sz="2400" dirty="0">
              <a:solidFill>
                <a:srgbClr val="1F497D"/>
              </a:solidFill>
              <a:latin typeface="Symbol" pitchFamily="18" charset="2"/>
              <a:ea typeface="+mn-ea"/>
              <a:cs typeface="Arial" charset="0"/>
            </a:endParaRPr>
          </a:p>
        </p:txBody>
      </p:sp>
      <p:sp>
        <p:nvSpPr>
          <p:cNvPr id="9230" name="Text Box 14"/>
          <p:cNvSpPr txBox="1">
            <a:spLocks noChangeArrowheads="1"/>
          </p:cNvSpPr>
          <p:nvPr/>
        </p:nvSpPr>
        <p:spPr bwMode="auto">
          <a:xfrm>
            <a:off x="7391400" y="3124200"/>
            <a:ext cx="447675" cy="457200"/>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err="1">
                <a:solidFill>
                  <a:srgbClr val="1F497D"/>
                </a:solidFill>
                <a:latin typeface="Symbol" pitchFamily="18" charset="2"/>
                <a:ea typeface="+mn-ea"/>
                <a:cs typeface="Arial" charset="0"/>
              </a:rPr>
              <a:t>s</a:t>
            </a:r>
            <a:r>
              <a:rPr lang="en-US" sz="2400" i="1" baseline="-25000" dirty="0" err="1">
                <a:solidFill>
                  <a:srgbClr val="1F497D"/>
                </a:solidFill>
                <a:latin typeface="Times New Roman" pitchFamily="18" charset="0"/>
                <a:ea typeface="+mn-ea"/>
                <a:cs typeface="Arial" charset="0"/>
              </a:rPr>
              <a:t>z</a:t>
            </a:r>
            <a:endParaRPr lang="en-US" sz="2400" dirty="0">
              <a:solidFill>
                <a:srgbClr val="1F497D"/>
              </a:solidFill>
              <a:latin typeface="Symbol" pitchFamily="18" charset="2"/>
              <a:ea typeface="+mn-ea"/>
              <a:cs typeface="Arial" charset="0"/>
            </a:endParaRPr>
          </a:p>
        </p:txBody>
      </p:sp>
      <p:sp>
        <p:nvSpPr>
          <p:cNvPr id="9231" name="Line 15"/>
          <p:cNvSpPr>
            <a:spLocks noChangeShapeType="1"/>
          </p:cNvSpPr>
          <p:nvPr/>
        </p:nvSpPr>
        <p:spPr bwMode="auto">
          <a:xfrm>
            <a:off x="6400800" y="3124200"/>
            <a:ext cx="609600" cy="0"/>
          </a:xfrm>
          <a:prstGeom prst="line">
            <a:avLst/>
          </a:prstGeom>
          <a:noFill/>
          <a:ln w="12700">
            <a:solidFill>
              <a:srgbClr val="FF0000"/>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32" name="Line 16"/>
          <p:cNvSpPr>
            <a:spLocks noChangeShapeType="1"/>
          </p:cNvSpPr>
          <p:nvPr/>
        </p:nvSpPr>
        <p:spPr bwMode="auto">
          <a:xfrm flipH="1">
            <a:off x="7696200" y="3124200"/>
            <a:ext cx="609600" cy="0"/>
          </a:xfrm>
          <a:prstGeom prst="line">
            <a:avLst/>
          </a:prstGeom>
          <a:noFill/>
          <a:ln w="12700">
            <a:solidFill>
              <a:srgbClr val="FF0000"/>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35" name="Text Box 19"/>
          <p:cNvSpPr txBox="1">
            <a:spLocks noChangeArrowheads="1"/>
          </p:cNvSpPr>
          <p:nvPr/>
        </p:nvSpPr>
        <p:spPr bwMode="auto">
          <a:xfrm>
            <a:off x="7772400" y="1295400"/>
            <a:ext cx="1371600" cy="701675"/>
          </a:xfrm>
          <a:prstGeom prst="rect">
            <a:avLst/>
          </a:prstGeom>
          <a:noFill/>
          <a:ln w="9525">
            <a:noFill/>
            <a:miter lim="800000"/>
            <a:headEnd/>
            <a:tailEnd/>
          </a:ln>
          <a:effectLst>
            <a:outerShdw sx="1000" sy="1000" algn="ctr" rotWithShape="0">
              <a:schemeClr val="tx2"/>
            </a:outerShdw>
          </a:effectLst>
        </p:spPr>
        <p:txBody>
          <a:bodyPr>
            <a:spAutoFit/>
          </a:bodyPr>
          <a:lstStyle/>
          <a:p>
            <a:pPr eaLnBrk="0" hangingPunct="0"/>
            <a:r>
              <a:rPr lang="en-US" sz="2000">
                <a:solidFill>
                  <a:srgbClr val="1F497D"/>
                </a:solidFill>
                <a:latin typeface="Arial Narrow" pitchFamily="34" charset="0"/>
                <a:ea typeface="+mn-ea"/>
                <a:cs typeface="Arial" charset="0"/>
              </a:rPr>
              <a:t>under-compression</a:t>
            </a:r>
          </a:p>
        </p:txBody>
      </p:sp>
      <p:sp>
        <p:nvSpPr>
          <p:cNvPr id="9236" name="Line 20"/>
          <p:cNvSpPr>
            <a:spLocks noChangeShapeType="1"/>
          </p:cNvSpPr>
          <p:nvPr/>
        </p:nvSpPr>
        <p:spPr bwMode="auto">
          <a:xfrm flipH="1">
            <a:off x="7696200" y="1676400"/>
            <a:ext cx="152400" cy="152400"/>
          </a:xfrm>
          <a:prstGeom prst="line">
            <a:avLst/>
          </a:prstGeom>
          <a:noFill/>
          <a:ln w="19050">
            <a:solidFill>
              <a:schemeClr val="accent2"/>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grpSp>
        <p:nvGrpSpPr>
          <p:cNvPr id="46091" name="Group 21"/>
          <p:cNvGrpSpPr>
            <a:grpSpLocks/>
          </p:cNvGrpSpPr>
          <p:nvPr/>
        </p:nvGrpSpPr>
        <p:grpSpPr bwMode="auto">
          <a:xfrm>
            <a:off x="1828800" y="4953000"/>
            <a:ext cx="1900238" cy="1574800"/>
            <a:chOff x="1152" y="3120"/>
            <a:chExt cx="1197" cy="992"/>
          </a:xfrm>
        </p:grpSpPr>
        <p:sp>
          <p:nvSpPr>
            <p:cNvPr id="9238" name="Text Box 22"/>
            <p:cNvSpPr txBox="1">
              <a:spLocks noChangeArrowheads="1"/>
            </p:cNvSpPr>
            <p:nvPr/>
          </p:nvSpPr>
          <p:spPr bwMode="auto">
            <a:xfrm>
              <a:off x="1152" y="3120"/>
              <a:ext cx="1197" cy="291"/>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a:solidFill>
                    <a:srgbClr val="1F497D"/>
                  </a:solidFill>
                  <a:latin typeface="Times New Roman" pitchFamily="18" charset="0"/>
                  <a:ea typeface="+mn-ea"/>
                  <a:cs typeface="Arial" charset="0"/>
                </a:rPr>
                <a:t>V</a:t>
              </a:r>
              <a:r>
                <a:rPr lang="en-US" sz="2400" dirty="0">
                  <a:solidFill>
                    <a:srgbClr val="1F497D"/>
                  </a:solidFill>
                  <a:latin typeface="Times New Roman" pitchFamily="18" charset="0"/>
                  <a:ea typeface="+mn-ea"/>
                  <a:cs typeface="Arial" charset="0"/>
                </a:rPr>
                <a:t> = </a:t>
              </a:r>
              <a:r>
                <a:rPr lang="en-US" sz="2400" i="1" dirty="0">
                  <a:solidFill>
                    <a:srgbClr val="1F497D"/>
                  </a:solidFill>
                  <a:latin typeface="Times New Roman" pitchFamily="18" charset="0"/>
                  <a:ea typeface="+mn-ea"/>
                  <a:cs typeface="Arial" charset="0"/>
                </a:rPr>
                <a:t>V</a:t>
              </a:r>
              <a:r>
                <a:rPr lang="en-US" sz="2400" baseline="-25000" dirty="0">
                  <a:solidFill>
                    <a:srgbClr val="1F497D"/>
                  </a:solidFill>
                  <a:latin typeface="Times New Roman" pitchFamily="18" charset="0"/>
                  <a:ea typeface="+mn-ea"/>
                  <a:cs typeface="Arial" charset="0"/>
                </a:rPr>
                <a:t>0</a:t>
              </a:r>
              <a:r>
                <a:rPr lang="en-US" sz="2400" dirty="0">
                  <a:solidFill>
                    <a:srgbClr val="1F497D"/>
                  </a:solidFill>
                  <a:latin typeface="Times New Roman" pitchFamily="18" charset="0"/>
                  <a:ea typeface="+mn-ea"/>
                  <a:cs typeface="Arial" charset="0"/>
                </a:rPr>
                <a:t>sin(</a:t>
              </a:r>
              <a:r>
                <a:rPr lang="en-US" sz="2400" i="1" dirty="0">
                  <a:solidFill>
                    <a:srgbClr val="1F497D"/>
                  </a:solidFill>
                  <a:latin typeface="Symbol" pitchFamily="18" charset="2"/>
                  <a:ea typeface="+mn-ea"/>
                  <a:cs typeface="Arial" charset="0"/>
                </a:rPr>
                <a:t>wt</a:t>
              </a:r>
              <a:r>
                <a:rPr lang="en-US" sz="2400" dirty="0">
                  <a:solidFill>
                    <a:srgbClr val="1F497D"/>
                  </a:solidFill>
                  <a:latin typeface="Times New Roman" pitchFamily="18" charset="0"/>
                  <a:ea typeface="+mn-ea"/>
                  <a:cs typeface="Arial" charset="0"/>
                </a:rPr>
                <a:t>)</a:t>
              </a:r>
            </a:p>
          </p:txBody>
        </p:sp>
        <p:sp>
          <p:nvSpPr>
            <p:cNvPr id="9239" name="AutoShape 23"/>
            <p:cNvSpPr>
              <a:spLocks noChangeArrowheads="1"/>
            </p:cNvSpPr>
            <p:nvPr/>
          </p:nvSpPr>
          <p:spPr bwMode="auto">
            <a:xfrm rot="16200000">
              <a:off x="1584" y="3360"/>
              <a:ext cx="28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12700">
              <a:solidFill>
                <a:schemeClr val="tx1"/>
              </a:solidFill>
              <a:miter lim="800000"/>
              <a:headEnd/>
              <a:tailEnd/>
            </a:ln>
            <a:effectLst>
              <a:outerShdw sx="1000" sy="1000" algn="ctr" rotWithShape="0">
                <a:schemeClr val="tx2"/>
              </a:outerShdw>
            </a:effectLst>
          </p:spPr>
          <p:txBody>
            <a:bodyPr wrap="none" anchor="ctr"/>
            <a:lstStyle/>
            <a:p>
              <a:pPr>
                <a:defRPr/>
              </a:pPr>
              <a:endParaRPr lang="en-US">
                <a:solidFill>
                  <a:srgbClr val="616161"/>
                </a:solidFill>
                <a:ea typeface="+mn-ea"/>
                <a:cs typeface="Arial" charset="0"/>
              </a:endParaRPr>
            </a:p>
          </p:txBody>
        </p:sp>
        <p:sp>
          <p:nvSpPr>
            <p:cNvPr id="9240" name="Text Box 24"/>
            <p:cNvSpPr txBox="1">
              <a:spLocks noChangeArrowheads="1"/>
            </p:cNvSpPr>
            <p:nvPr/>
          </p:nvSpPr>
          <p:spPr bwMode="auto">
            <a:xfrm>
              <a:off x="1250" y="3696"/>
              <a:ext cx="1028" cy="416"/>
            </a:xfrm>
            <a:prstGeom prst="rect">
              <a:avLst/>
            </a:prstGeom>
            <a:solidFill>
              <a:srgbClr val="FFFFCC"/>
            </a:solidFill>
            <a:ln w="19050">
              <a:solidFill>
                <a:srgbClr val="00FF00"/>
              </a:solidFill>
              <a:miter lim="800000"/>
              <a:headEnd/>
              <a:tailEnd/>
            </a:ln>
            <a:effectLst>
              <a:outerShdw sx="1000" sy="1000" algn="ctr" rotWithShape="0">
                <a:schemeClr val="tx2"/>
              </a:outerShdw>
            </a:effectLst>
          </p:spPr>
          <p:txBody>
            <a:bodyPr wrap="none">
              <a:spAutoFit/>
            </a:bodyPr>
            <a:lstStyle/>
            <a:p>
              <a:pPr algn="ctr" eaLnBrk="0" hangingPunct="0"/>
              <a:r>
                <a:rPr lang="en-US" b="1">
                  <a:solidFill>
                    <a:srgbClr val="000000"/>
                  </a:solidFill>
                  <a:latin typeface="Arial Narrow" pitchFamily="34" charset="0"/>
                  <a:ea typeface="+mn-ea"/>
                  <a:cs typeface="Arial" charset="0"/>
                </a:rPr>
                <a:t>RF Accelerating</a:t>
              </a:r>
            </a:p>
            <a:p>
              <a:pPr algn="ctr" eaLnBrk="0" hangingPunct="0"/>
              <a:r>
                <a:rPr lang="en-US" b="1">
                  <a:solidFill>
                    <a:srgbClr val="000000"/>
                  </a:solidFill>
                  <a:latin typeface="Arial Narrow" pitchFamily="34" charset="0"/>
                  <a:ea typeface="+mn-ea"/>
                  <a:cs typeface="Arial" charset="0"/>
                </a:rPr>
                <a:t>Voltage</a:t>
              </a:r>
            </a:p>
          </p:txBody>
        </p:sp>
      </p:grpSp>
      <p:grpSp>
        <p:nvGrpSpPr>
          <p:cNvPr id="46092" name="Group 25"/>
          <p:cNvGrpSpPr>
            <a:grpSpLocks/>
          </p:cNvGrpSpPr>
          <p:nvPr/>
        </p:nvGrpSpPr>
        <p:grpSpPr bwMode="auto">
          <a:xfrm>
            <a:off x="4495800" y="3681413"/>
            <a:ext cx="2895600" cy="1162050"/>
            <a:chOff x="2976" y="2276"/>
            <a:chExt cx="1435" cy="576"/>
          </a:xfrm>
        </p:grpSpPr>
        <p:sp>
          <p:nvSpPr>
            <p:cNvPr id="9242" name="AutoShape 26"/>
            <p:cNvSpPr>
              <a:spLocks noChangeArrowheads="1"/>
            </p:cNvSpPr>
            <p:nvPr/>
          </p:nvSpPr>
          <p:spPr bwMode="auto">
            <a:xfrm>
              <a:off x="3198" y="2679"/>
              <a:ext cx="187" cy="173"/>
            </a:xfrm>
            <a:prstGeom prst="triangle">
              <a:avLst>
                <a:gd name="adj" fmla="val 50000"/>
              </a:avLst>
            </a:prstGeom>
            <a:solidFill>
              <a:srgbClr val="FFFF66"/>
            </a:solidFill>
            <a:ln w="12700">
              <a:solidFill>
                <a:schemeClr val="tx1"/>
              </a:solidFill>
              <a:miter lim="800000"/>
              <a:headEnd/>
              <a:tailEnd/>
            </a:ln>
            <a:effectLst>
              <a:outerShdw dist="107763" dir="2700000"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9243" name="AutoShape 27"/>
            <p:cNvSpPr>
              <a:spLocks noChangeArrowheads="1"/>
            </p:cNvSpPr>
            <p:nvPr/>
          </p:nvSpPr>
          <p:spPr bwMode="auto">
            <a:xfrm>
              <a:off x="4009" y="2679"/>
              <a:ext cx="188" cy="173"/>
            </a:xfrm>
            <a:prstGeom prst="triangle">
              <a:avLst>
                <a:gd name="adj" fmla="val 50000"/>
              </a:avLst>
            </a:prstGeom>
            <a:solidFill>
              <a:srgbClr val="FFFF66"/>
            </a:solidFill>
            <a:ln w="12700">
              <a:solidFill>
                <a:schemeClr val="tx1"/>
              </a:solidFill>
              <a:miter lim="800000"/>
              <a:headEnd/>
              <a:tailEnd/>
            </a:ln>
            <a:effectLst>
              <a:outerShdw dist="107763" dir="2700000"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9244" name="AutoShape 28"/>
            <p:cNvSpPr>
              <a:spLocks noChangeArrowheads="1"/>
            </p:cNvSpPr>
            <p:nvPr/>
          </p:nvSpPr>
          <p:spPr bwMode="auto">
            <a:xfrm flipV="1">
              <a:off x="3718" y="2334"/>
              <a:ext cx="187" cy="172"/>
            </a:xfrm>
            <a:prstGeom prst="triangle">
              <a:avLst>
                <a:gd name="adj" fmla="val 50000"/>
              </a:avLst>
            </a:prstGeom>
            <a:solidFill>
              <a:srgbClr val="FFFF66"/>
            </a:solidFill>
            <a:ln w="12700">
              <a:solidFill>
                <a:schemeClr val="tx1"/>
              </a:solidFill>
              <a:miter lim="800000"/>
              <a:headEnd/>
              <a:tailEnd/>
            </a:ln>
            <a:effectLst>
              <a:outerShdw dist="107763" dir="2700000"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9245" name="AutoShape 29"/>
            <p:cNvSpPr>
              <a:spLocks noChangeArrowheads="1"/>
            </p:cNvSpPr>
            <p:nvPr/>
          </p:nvSpPr>
          <p:spPr bwMode="auto">
            <a:xfrm flipV="1">
              <a:off x="3500" y="2334"/>
              <a:ext cx="187" cy="172"/>
            </a:xfrm>
            <a:prstGeom prst="triangle">
              <a:avLst>
                <a:gd name="adj" fmla="val 50000"/>
              </a:avLst>
            </a:prstGeom>
            <a:solidFill>
              <a:srgbClr val="FFFF66"/>
            </a:solidFill>
            <a:ln w="12700">
              <a:solidFill>
                <a:schemeClr val="tx1"/>
              </a:solidFill>
              <a:miter lim="800000"/>
              <a:headEnd/>
              <a:tailEnd/>
            </a:ln>
            <a:effectLst>
              <a:outerShdw dist="107763" dir="2700000"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46133" name="Line 30"/>
            <p:cNvSpPr>
              <a:spLocks noChangeShapeType="1"/>
            </p:cNvSpPr>
            <p:nvPr/>
          </p:nvSpPr>
          <p:spPr bwMode="auto">
            <a:xfrm>
              <a:off x="2976" y="2794"/>
              <a:ext cx="312" cy="0"/>
            </a:xfrm>
            <a:prstGeom prst="line">
              <a:avLst/>
            </a:prstGeom>
            <a:noFill/>
            <a:ln w="38100">
              <a:solidFill>
                <a:srgbClr val="0101FF"/>
              </a:solidFill>
              <a:round/>
              <a:headEnd/>
              <a:tailEnd/>
            </a:ln>
          </p:spPr>
          <p:txBody>
            <a:bodyPr wrap="none" anchor="ctr"/>
            <a:lstStyle/>
            <a:p>
              <a:endParaRPr lang="en-US">
                <a:solidFill>
                  <a:srgbClr val="000000"/>
                </a:solidFill>
                <a:ea typeface="+mn-ea"/>
                <a:cs typeface="Arial" charset="0"/>
              </a:endParaRPr>
            </a:p>
          </p:txBody>
        </p:sp>
        <p:sp>
          <p:nvSpPr>
            <p:cNvPr id="46134" name="Line 31"/>
            <p:cNvSpPr>
              <a:spLocks noChangeShapeType="1"/>
            </p:cNvSpPr>
            <p:nvPr/>
          </p:nvSpPr>
          <p:spPr bwMode="auto">
            <a:xfrm flipV="1">
              <a:off x="3288" y="2506"/>
              <a:ext cx="312" cy="288"/>
            </a:xfrm>
            <a:prstGeom prst="line">
              <a:avLst/>
            </a:prstGeom>
            <a:noFill/>
            <a:ln w="38100">
              <a:solidFill>
                <a:srgbClr val="0101FF"/>
              </a:solidFill>
              <a:round/>
              <a:headEnd/>
              <a:tailEnd/>
            </a:ln>
          </p:spPr>
          <p:txBody>
            <a:bodyPr wrap="none" anchor="ctr"/>
            <a:lstStyle/>
            <a:p>
              <a:endParaRPr lang="en-US">
                <a:solidFill>
                  <a:srgbClr val="000000"/>
                </a:solidFill>
                <a:ea typeface="+mn-ea"/>
                <a:cs typeface="Arial" charset="0"/>
              </a:endParaRPr>
            </a:p>
          </p:txBody>
        </p:sp>
        <p:sp>
          <p:nvSpPr>
            <p:cNvPr id="46135" name="Line 32"/>
            <p:cNvSpPr>
              <a:spLocks noChangeShapeType="1"/>
            </p:cNvSpPr>
            <p:nvPr/>
          </p:nvSpPr>
          <p:spPr bwMode="auto">
            <a:xfrm>
              <a:off x="3600" y="2506"/>
              <a:ext cx="187" cy="0"/>
            </a:xfrm>
            <a:prstGeom prst="line">
              <a:avLst/>
            </a:prstGeom>
            <a:noFill/>
            <a:ln w="38100">
              <a:solidFill>
                <a:srgbClr val="0101FF"/>
              </a:solidFill>
              <a:round/>
              <a:headEnd/>
              <a:tailEnd/>
            </a:ln>
          </p:spPr>
          <p:txBody>
            <a:bodyPr wrap="none" anchor="ctr"/>
            <a:lstStyle/>
            <a:p>
              <a:endParaRPr lang="en-US">
                <a:solidFill>
                  <a:srgbClr val="000000"/>
                </a:solidFill>
                <a:ea typeface="+mn-ea"/>
                <a:cs typeface="Arial" charset="0"/>
              </a:endParaRPr>
            </a:p>
          </p:txBody>
        </p:sp>
        <p:sp>
          <p:nvSpPr>
            <p:cNvPr id="46136" name="Line 33"/>
            <p:cNvSpPr>
              <a:spLocks noChangeShapeType="1"/>
            </p:cNvSpPr>
            <p:nvPr/>
          </p:nvSpPr>
          <p:spPr bwMode="auto">
            <a:xfrm>
              <a:off x="3787" y="2506"/>
              <a:ext cx="312" cy="288"/>
            </a:xfrm>
            <a:prstGeom prst="line">
              <a:avLst/>
            </a:prstGeom>
            <a:noFill/>
            <a:ln w="38100">
              <a:solidFill>
                <a:srgbClr val="0101FF"/>
              </a:solidFill>
              <a:round/>
              <a:headEnd/>
              <a:tailEnd/>
            </a:ln>
          </p:spPr>
          <p:txBody>
            <a:bodyPr wrap="none" anchor="ctr"/>
            <a:lstStyle/>
            <a:p>
              <a:endParaRPr lang="en-US">
                <a:solidFill>
                  <a:srgbClr val="000000"/>
                </a:solidFill>
                <a:ea typeface="+mn-ea"/>
                <a:cs typeface="Arial" charset="0"/>
              </a:endParaRPr>
            </a:p>
          </p:txBody>
        </p:sp>
        <p:sp>
          <p:nvSpPr>
            <p:cNvPr id="46137" name="Line 34"/>
            <p:cNvSpPr>
              <a:spLocks noChangeShapeType="1"/>
            </p:cNvSpPr>
            <p:nvPr/>
          </p:nvSpPr>
          <p:spPr bwMode="auto">
            <a:xfrm>
              <a:off x="4099" y="2794"/>
              <a:ext cx="312" cy="0"/>
            </a:xfrm>
            <a:prstGeom prst="line">
              <a:avLst/>
            </a:prstGeom>
            <a:noFill/>
            <a:ln w="38100">
              <a:solidFill>
                <a:srgbClr val="0101FF"/>
              </a:solidFill>
              <a:round/>
              <a:headEnd/>
              <a:tailEnd/>
            </a:ln>
          </p:spPr>
          <p:txBody>
            <a:bodyPr wrap="none" anchor="ctr"/>
            <a:lstStyle/>
            <a:p>
              <a:endParaRPr lang="en-US">
                <a:solidFill>
                  <a:srgbClr val="000000"/>
                </a:solidFill>
                <a:ea typeface="+mn-ea"/>
                <a:cs typeface="Arial" charset="0"/>
              </a:endParaRPr>
            </a:p>
          </p:txBody>
        </p:sp>
        <p:sp>
          <p:nvSpPr>
            <p:cNvPr id="46138" name="Line 35"/>
            <p:cNvSpPr>
              <a:spLocks noChangeShapeType="1"/>
            </p:cNvSpPr>
            <p:nvPr/>
          </p:nvSpPr>
          <p:spPr bwMode="auto">
            <a:xfrm>
              <a:off x="2976" y="2794"/>
              <a:ext cx="312" cy="0"/>
            </a:xfrm>
            <a:prstGeom prst="line">
              <a:avLst/>
            </a:prstGeom>
            <a:noFill/>
            <a:ln w="38100">
              <a:solidFill>
                <a:srgbClr val="FF0000"/>
              </a:solidFill>
              <a:round/>
              <a:headEnd/>
              <a:tailEnd/>
            </a:ln>
          </p:spPr>
          <p:txBody>
            <a:bodyPr wrap="none" anchor="ctr"/>
            <a:lstStyle/>
            <a:p>
              <a:endParaRPr lang="en-US">
                <a:solidFill>
                  <a:srgbClr val="000000"/>
                </a:solidFill>
                <a:ea typeface="+mn-ea"/>
                <a:cs typeface="Arial" charset="0"/>
              </a:endParaRPr>
            </a:p>
          </p:txBody>
        </p:sp>
        <p:sp>
          <p:nvSpPr>
            <p:cNvPr id="46139" name="Line 36"/>
            <p:cNvSpPr>
              <a:spLocks noChangeShapeType="1"/>
            </p:cNvSpPr>
            <p:nvPr/>
          </p:nvSpPr>
          <p:spPr bwMode="auto">
            <a:xfrm flipV="1">
              <a:off x="3288" y="2276"/>
              <a:ext cx="312" cy="518"/>
            </a:xfrm>
            <a:prstGeom prst="line">
              <a:avLst/>
            </a:prstGeom>
            <a:noFill/>
            <a:ln w="38100">
              <a:solidFill>
                <a:srgbClr val="FF0000"/>
              </a:solidFill>
              <a:round/>
              <a:headEnd/>
              <a:tailEnd/>
            </a:ln>
          </p:spPr>
          <p:txBody>
            <a:bodyPr wrap="none" anchor="ctr"/>
            <a:lstStyle/>
            <a:p>
              <a:endParaRPr lang="en-US">
                <a:solidFill>
                  <a:srgbClr val="000000"/>
                </a:solidFill>
                <a:ea typeface="+mn-ea"/>
                <a:cs typeface="Arial" charset="0"/>
              </a:endParaRPr>
            </a:p>
          </p:txBody>
        </p:sp>
        <p:sp>
          <p:nvSpPr>
            <p:cNvPr id="46140" name="Line 37"/>
            <p:cNvSpPr>
              <a:spLocks noChangeShapeType="1"/>
            </p:cNvSpPr>
            <p:nvPr/>
          </p:nvSpPr>
          <p:spPr bwMode="auto">
            <a:xfrm>
              <a:off x="3600" y="2276"/>
              <a:ext cx="187" cy="0"/>
            </a:xfrm>
            <a:prstGeom prst="line">
              <a:avLst/>
            </a:prstGeom>
            <a:noFill/>
            <a:ln w="38100">
              <a:solidFill>
                <a:srgbClr val="FF0000"/>
              </a:solidFill>
              <a:round/>
              <a:headEnd/>
              <a:tailEnd/>
            </a:ln>
          </p:spPr>
          <p:txBody>
            <a:bodyPr wrap="none" anchor="ctr"/>
            <a:lstStyle/>
            <a:p>
              <a:endParaRPr lang="en-US">
                <a:solidFill>
                  <a:srgbClr val="000000"/>
                </a:solidFill>
                <a:ea typeface="+mn-ea"/>
                <a:cs typeface="Arial" charset="0"/>
              </a:endParaRPr>
            </a:p>
          </p:txBody>
        </p:sp>
        <p:sp>
          <p:nvSpPr>
            <p:cNvPr id="46141" name="Line 38"/>
            <p:cNvSpPr>
              <a:spLocks noChangeShapeType="1"/>
            </p:cNvSpPr>
            <p:nvPr/>
          </p:nvSpPr>
          <p:spPr bwMode="auto">
            <a:xfrm>
              <a:off x="3787" y="2276"/>
              <a:ext cx="312" cy="518"/>
            </a:xfrm>
            <a:prstGeom prst="line">
              <a:avLst/>
            </a:prstGeom>
            <a:noFill/>
            <a:ln w="38100">
              <a:solidFill>
                <a:srgbClr val="FF0000"/>
              </a:solidFill>
              <a:round/>
              <a:headEnd/>
              <a:tailEnd/>
            </a:ln>
          </p:spPr>
          <p:txBody>
            <a:bodyPr wrap="none" anchor="ctr"/>
            <a:lstStyle/>
            <a:p>
              <a:endParaRPr lang="en-US">
                <a:solidFill>
                  <a:srgbClr val="000000"/>
                </a:solidFill>
                <a:ea typeface="+mn-ea"/>
                <a:cs typeface="Arial" charset="0"/>
              </a:endParaRPr>
            </a:p>
          </p:txBody>
        </p:sp>
        <p:sp>
          <p:nvSpPr>
            <p:cNvPr id="46142" name="Line 39"/>
            <p:cNvSpPr>
              <a:spLocks noChangeShapeType="1"/>
            </p:cNvSpPr>
            <p:nvPr/>
          </p:nvSpPr>
          <p:spPr bwMode="auto">
            <a:xfrm>
              <a:off x="4099" y="2794"/>
              <a:ext cx="312" cy="0"/>
            </a:xfrm>
            <a:prstGeom prst="line">
              <a:avLst/>
            </a:prstGeom>
            <a:noFill/>
            <a:ln w="38100">
              <a:solidFill>
                <a:srgbClr val="FF0000"/>
              </a:solidFill>
              <a:round/>
              <a:headEnd/>
              <a:tailEnd/>
            </a:ln>
          </p:spPr>
          <p:txBody>
            <a:bodyPr wrap="none" anchor="ctr"/>
            <a:lstStyle/>
            <a:p>
              <a:endParaRPr lang="en-US">
                <a:solidFill>
                  <a:srgbClr val="000000"/>
                </a:solidFill>
                <a:ea typeface="+mn-ea"/>
                <a:cs typeface="Arial" charset="0"/>
              </a:endParaRPr>
            </a:p>
          </p:txBody>
        </p:sp>
        <p:sp>
          <p:nvSpPr>
            <p:cNvPr id="46143" name="Line 40"/>
            <p:cNvSpPr>
              <a:spLocks noChangeShapeType="1"/>
            </p:cNvSpPr>
            <p:nvPr/>
          </p:nvSpPr>
          <p:spPr bwMode="auto">
            <a:xfrm>
              <a:off x="2976" y="2794"/>
              <a:ext cx="312" cy="0"/>
            </a:xfrm>
            <a:prstGeom prst="line">
              <a:avLst/>
            </a:prstGeom>
            <a:noFill/>
            <a:ln w="38100">
              <a:solidFill>
                <a:srgbClr val="00FF00"/>
              </a:solidFill>
              <a:round/>
              <a:headEnd/>
              <a:tailEnd/>
            </a:ln>
          </p:spPr>
          <p:txBody>
            <a:bodyPr wrap="none" anchor="ctr"/>
            <a:lstStyle/>
            <a:p>
              <a:endParaRPr lang="en-US">
                <a:solidFill>
                  <a:srgbClr val="000000"/>
                </a:solidFill>
                <a:ea typeface="+mn-ea"/>
                <a:cs typeface="Arial" charset="0"/>
              </a:endParaRPr>
            </a:p>
          </p:txBody>
        </p:sp>
        <p:sp>
          <p:nvSpPr>
            <p:cNvPr id="46144" name="Line 41"/>
            <p:cNvSpPr>
              <a:spLocks noChangeShapeType="1"/>
            </p:cNvSpPr>
            <p:nvPr/>
          </p:nvSpPr>
          <p:spPr bwMode="auto">
            <a:xfrm flipV="1">
              <a:off x="3288" y="2391"/>
              <a:ext cx="312" cy="403"/>
            </a:xfrm>
            <a:prstGeom prst="line">
              <a:avLst/>
            </a:prstGeom>
            <a:noFill/>
            <a:ln w="38100">
              <a:solidFill>
                <a:srgbClr val="00FF00"/>
              </a:solidFill>
              <a:round/>
              <a:headEnd/>
              <a:tailEnd/>
            </a:ln>
          </p:spPr>
          <p:txBody>
            <a:bodyPr wrap="none" anchor="ctr"/>
            <a:lstStyle/>
            <a:p>
              <a:endParaRPr lang="en-US">
                <a:solidFill>
                  <a:srgbClr val="000000"/>
                </a:solidFill>
                <a:ea typeface="+mn-ea"/>
                <a:cs typeface="Arial" charset="0"/>
              </a:endParaRPr>
            </a:p>
          </p:txBody>
        </p:sp>
        <p:sp>
          <p:nvSpPr>
            <p:cNvPr id="46145" name="Line 42"/>
            <p:cNvSpPr>
              <a:spLocks noChangeShapeType="1"/>
            </p:cNvSpPr>
            <p:nvPr/>
          </p:nvSpPr>
          <p:spPr bwMode="auto">
            <a:xfrm>
              <a:off x="3600" y="2391"/>
              <a:ext cx="187" cy="0"/>
            </a:xfrm>
            <a:prstGeom prst="line">
              <a:avLst/>
            </a:prstGeom>
            <a:noFill/>
            <a:ln w="38100">
              <a:solidFill>
                <a:srgbClr val="00FF00"/>
              </a:solidFill>
              <a:round/>
              <a:headEnd/>
              <a:tailEnd/>
            </a:ln>
          </p:spPr>
          <p:txBody>
            <a:bodyPr wrap="none" anchor="ctr"/>
            <a:lstStyle/>
            <a:p>
              <a:endParaRPr lang="en-US">
                <a:solidFill>
                  <a:srgbClr val="000000"/>
                </a:solidFill>
                <a:ea typeface="+mn-ea"/>
                <a:cs typeface="Arial" charset="0"/>
              </a:endParaRPr>
            </a:p>
          </p:txBody>
        </p:sp>
        <p:sp>
          <p:nvSpPr>
            <p:cNvPr id="46146" name="Line 43"/>
            <p:cNvSpPr>
              <a:spLocks noChangeShapeType="1"/>
            </p:cNvSpPr>
            <p:nvPr/>
          </p:nvSpPr>
          <p:spPr bwMode="auto">
            <a:xfrm>
              <a:off x="3787" y="2391"/>
              <a:ext cx="312" cy="403"/>
            </a:xfrm>
            <a:prstGeom prst="line">
              <a:avLst/>
            </a:prstGeom>
            <a:noFill/>
            <a:ln w="38100">
              <a:solidFill>
                <a:srgbClr val="00FF00"/>
              </a:solidFill>
              <a:round/>
              <a:headEnd/>
              <a:tailEnd/>
            </a:ln>
          </p:spPr>
          <p:txBody>
            <a:bodyPr wrap="none" anchor="ctr"/>
            <a:lstStyle/>
            <a:p>
              <a:endParaRPr lang="en-US">
                <a:solidFill>
                  <a:srgbClr val="000000"/>
                </a:solidFill>
                <a:ea typeface="+mn-ea"/>
                <a:cs typeface="Arial" charset="0"/>
              </a:endParaRPr>
            </a:p>
          </p:txBody>
        </p:sp>
        <p:sp>
          <p:nvSpPr>
            <p:cNvPr id="46147" name="Line 44"/>
            <p:cNvSpPr>
              <a:spLocks noChangeShapeType="1"/>
            </p:cNvSpPr>
            <p:nvPr/>
          </p:nvSpPr>
          <p:spPr bwMode="auto">
            <a:xfrm>
              <a:off x="4099" y="2794"/>
              <a:ext cx="312" cy="0"/>
            </a:xfrm>
            <a:prstGeom prst="line">
              <a:avLst/>
            </a:prstGeom>
            <a:noFill/>
            <a:ln w="38100">
              <a:solidFill>
                <a:srgbClr val="00FF00"/>
              </a:solidFill>
              <a:round/>
              <a:headEnd/>
              <a:tailEnd/>
            </a:ln>
          </p:spPr>
          <p:txBody>
            <a:bodyPr wrap="none" anchor="ctr"/>
            <a:lstStyle/>
            <a:p>
              <a:endParaRPr lang="en-US">
                <a:solidFill>
                  <a:srgbClr val="000000"/>
                </a:solidFill>
                <a:ea typeface="+mn-ea"/>
                <a:cs typeface="Arial" charset="0"/>
              </a:endParaRPr>
            </a:p>
          </p:txBody>
        </p:sp>
      </p:grpSp>
      <p:grpSp>
        <p:nvGrpSpPr>
          <p:cNvPr id="46093" name="Group 45"/>
          <p:cNvGrpSpPr>
            <a:grpSpLocks/>
          </p:cNvGrpSpPr>
          <p:nvPr/>
        </p:nvGrpSpPr>
        <p:grpSpPr bwMode="auto">
          <a:xfrm>
            <a:off x="4876800" y="4902200"/>
            <a:ext cx="2058988" cy="1644650"/>
            <a:chOff x="3072" y="3088"/>
            <a:chExt cx="1297" cy="1036"/>
          </a:xfrm>
        </p:grpSpPr>
        <p:sp>
          <p:nvSpPr>
            <p:cNvPr id="9262" name="Text Box 46"/>
            <p:cNvSpPr txBox="1">
              <a:spLocks noChangeArrowheads="1"/>
            </p:cNvSpPr>
            <p:nvPr/>
          </p:nvSpPr>
          <p:spPr bwMode="auto">
            <a:xfrm>
              <a:off x="3120" y="3088"/>
              <a:ext cx="1172" cy="291"/>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dirty="0" err="1">
                  <a:solidFill>
                    <a:srgbClr val="1F497D"/>
                  </a:solidFill>
                  <a:latin typeface="Symbol" pitchFamily="18" charset="2"/>
                  <a:ea typeface="+mn-ea"/>
                  <a:cs typeface="Arial" charset="0"/>
                </a:rPr>
                <a:t>D</a:t>
              </a:r>
              <a:r>
                <a:rPr lang="en-US" sz="2400" i="1" dirty="0" err="1">
                  <a:solidFill>
                    <a:srgbClr val="1F497D"/>
                  </a:solidFill>
                  <a:latin typeface="Times New Roman" pitchFamily="18" charset="0"/>
                  <a:ea typeface="+mn-ea"/>
                  <a:cs typeface="Arial" charset="0"/>
                </a:rPr>
                <a:t>z</a:t>
              </a:r>
              <a:r>
                <a:rPr lang="en-US" sz="2400" dirty="0">
                  <a:solidFill>
                    <a:srgbClr val="1F497D"/>
                  </a:solidFill>
                  <a:latin typeface="Times New Roman" pitchFamily="18" charset="0"/>
                  <a:ea typeface="+mn-ea"/>
                  <a:cs typeface="Arial" charset="0"/>
                </a:rPr>
                <a:t> = </a:t>
              </a:r>
              <a:r>
                <a:rPr lang="en-US" sz="2400" i="1" dirty="0">
                  <a:solidFill>
                    <a:srgbClr val="1F497D"/>
                  </a:solidFill>
                  <a:latin typeface="Times New Roman" pitchFamily="18" charset="0"/>
                  <a:ea typeface="+mn-ea"/>
                  <a:cs typeface="Arial" charset="0"/>
                </a:rPr>
                <a:t>R</a:t>
              </a:r>
              <a:r>
                <a:rPr lang="en-US" sz="2400" baseline="-25000" dirty="0">
                  <a:solidFill>
                    <a:srgbClr val="1F497D"/>
                  </a:solidFill>
                  <a:latin typeface="Times New Roman" pitchFamily="18" charset="0"/>
                  <a:ea typeface="+mn-ea"/>
                  <a:cs typeface="Arial" charset="0"/>
                </a:rPr>
                <a:t>56</a:t>
              </a:r>
              <a:r>
                <a:rPr lang="en-US" sz="2400" dirty="0">
                  <a:solidFill>
                    <a:srgbClr val="1F497D"/>
                  </a:solidFill>
                  <a:latin typeface="Symbol" pitchFamily="18" charset="2"/>
                  <a:ea typeface="+mn-ea"/>
                  <a:cs typeface="Arial" charset="0"/>
                </a:rPr>
                <a:t>D</a:t>
              </a:r>
              <a:r>
                <a:rPr lang="en-US" sz="2400" i="1" dirty="0">
                  <a:solidFill>
                    <a:srgbClr val="1F497D"/>
                  </a:solidFill>
                  <a:latin typeface="Symbol" pitchFamily="18" charset="2"/>
                  <a:ea typeface="+mn-ea"/>
                  <a:cs typeface="Arial" charset="0"/>
                </a:rPr>
                <a:t>E/E</a:t>
              </a:r>
            </a:p>
          </p:txBody>
        </p:sp>
        <p:sp>
          <p:nvSpPr>
            <p:cNvPr id="9263" name="AutoShape 47"/>
            <p:cNvSpPr>
              <a:spLocks noChangeArrowheads="1"/>
            </p:cNvSpPr>
            <p:nvPr/>
          </p:nvSpPr>
          <p:spPr bwMode="auto">
            <a:xfrm rot="16200000">
              <a:off x="3552" y="3360"/>
              <a:ext cx="28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12700">
              <a:solidFill>
                <a:schemeClr val="tx1"/>
              </a:solidFill>
              <a:miter lim="800000"/>
              <a:headEnd/>
              <a:tailEnd/>
            </a:ln>
            <a:effectLst>
              <a:outerShdw sx="1000" sy="1000" algn="ctr" rotWithShape="0">
                <a:schemeClr val="tx2"/>
              </a:outerShdw>
            </a:effectLst>
          </p:spPr>
          <p:txBody>
            <a:bodyPr wrap="none" anchor="ctr"/>
            <a:lstStyle/>
            <a:p>
              <a:pPr>
                <a:defRPr/>
              </a:pPr>
              <a:endParaRPr lang="en-US">
                <a:solidFill>
                  <a:srgbClr val="616161"/>
                </a:solidFill>
                <a:ea typeface="+mn-ea"/>
                <a:cs typeface="Arial" charset="0"/>
              </a:endParaRPr>
            </a:p>
          </p:txBody>
        </p:sp>
        <p:sp>
          <p:nvSpPr>
            <p:cNvPr id="9264" name="Text Box 48"/>
            <p:cNvSpPr txBox="1">
              <a:spLocks noChangeArrowheads="1"/>
            </p:cNvSpPr>
            <p:nvPr/>
          </p:nvSpPr>
          <p:spPr bwMode="auto">
            <a:xfrm>
              <a:off x="3072" y="3708"/>
              <a:ext cx="1297" cy="416"/>
            </a:xfrm>
            <a:prstGeom prst="rect">
              <a:avLst/>
            </a:prstGeom>
            <a:solidFill>
              <a:srgbClr val="FFFFCC"/>
            </a:solidFill>
            <a:ln w="19050">
              <a:solidFill>
                <a:srgbClr val="00FF00"/>
              </a:solidFill>
              <a:miter lim="800000"/>
              <a:headEnd/>
              <a:tailEnd/>
            </a:ln>
            <a:effectLst>
              <a:outerShdw sx="1000" sy="1000" algn="ctr" rotWithShape="0">
                <a:schemeClr val="tx2"/>
              </a:outerShdw>
            </a:effectLst>
          </p:spPr>
          <p:txBody>
            <a:bodyPr wrap="none">
              <a:spAutoFit/>
            </a:bodyPr>
            <a:lstStyle/>
            <a:p>
              <a:pPr algn="ctr" eaLnBrk="0" hangingPunct="0"/>
              <a:r>
                <a:rPr lang="en-US" b="1">
                  <a:solidFill>
                    <a:srgbClr val="000000"/>
                  </a:solidFill>
                  <a:latin typeface="Arial Narrow" pitchFamily="34" charset="0"/>
                  <a:ea typeface="+mn-ea"/>
                  <a:cs typeface="Arial" charset="0"/>
                </a:rPr>
                <a:t>Path Length-Energy</a:t>
              </a:r>
            </a:p>
            <a:p>
              <a:pPr algn="ctr" eaLnBrk="0" hangingPunct="0"/>
              <a:r>
                <a:rPr lang="en-US" b="1">
                  <a:solidFill>
                    <a:srgbClr val="000000"/>
                  </a:solidFill>
                  <a:latin typeface="Arial Narrow" pitchFamily="34" charset="0"/>
                  <a:ea typeface="+mn-ea"/>
                  <a:cs typeface="Arial" charset="0"/>
                </a:rPr>
                <a:t>Dependent Beamline</a:t>
              </a:r>
            </a:p>
          </p:txBody>
        </p:sp>
      </p:grpSp>
      <p:grpSp>
        <p:nvGrpSpPr>
          <p:cNvPr id="46094" name="Group 53"/>
          <p:cNvGrpSpPr>
            <a:grpSpLocks/>
          </p:cNvGrpSpPr>
          <p:nvPr/>
        </p:nvGrpSpPr>
        <p:grpSpPr bwMode="auto">
          <a:xfrm>
            <a:off x="314325" y="1143000"/>
            <a:ext cx="2581275" cy="2743200"/>
            <a:chOff x="144" y="720"/>
            <a:chExt cx="1626" cy="1728"/>
          </a:xfrm>
        </p:grpSpPr>
        <p:sp>
          <p:nvSpPr>
            <p:cNvPr id="9270" name="Oval 54"/>
            <p:cNvSpPr>
              <a:spLocks noChangeArrowheads="1"/>
            </p:cNvSpPr>
            <p:nvPr/>
          </p:nvSpPr>
          <p:spPr bwMode="auto">
            <a:xfrm>
              <a:off x="288" y="1587"/>
              <a:ext cx="1152" cy="240"/>
            </a:xfrm>
            <a:prstGeom prst="ellipse">
              <a:avLst/>
            </a:prstGeom>
            <a:solidFill>
              <a:srgbClr val="FF0000"/>
            </a:solidFill>
            <a:ln w="12700">
              <a:solidFill>
                <a:schemeClr val="tx1"/>
              </a:solidFill>
              <a:round/>
              <a:headEnd/>
              <a:tailEnd/>
            </a:ln>
            <a:effectLst>
              <a:outerShdw dist="99190" dir="3011666"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9271" name="Line 55"/>
            <p:cNvSpPr>
              <a:spLocks noChangeShapeType="1"/>
            </p:cNvSpPr>
            <p:nvPr/>
          </p:nvSpPr>
          <p:spPr bwMode="auto">
            <a:xfrm>
              <a:off x="864" y="988"/>
              <a:ext cx="0" cy="212"/>
            </a:xfrm>
            <a:prstGeom prst="line">
              <a:avLst/>
            </a:prstGeom>
            <a:noFill/>
            <a:ln w="12700">
              <a:solidFill>
                <a:schemeClr val="bg1"/>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72" name="Line 56"/>
            <p:cNvSpPr>
              <a:spLocks noChangeShapeType="1"/>
            </p:cNvSpPr>
            <p:nvPr/>
          </p:nvSpPr>
          <p:spPr bwMode="auto">
            <a:xfrm rot="-5400000">
              <a:off x="864" y="991"/>
              <a:ext cx="0" cy="1440"/>
            </a:xfrm>
            <a:prstGeom prst="line">
              <a:avLst/>
            </a:prstGeom>
            <a:noFill/>
            <a:ln w="12700">
              <a:solidFill>
                <a:schemeClr val="bg1"/>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73" name="Text Box 57"/>
            <p:cNvSpPr txBox="1">
              <a:spLocks noChangeArrowheads="1"/>
            </p:cNvSpPr>
            <p:nvPr/>
          </p:nvSpPr>
          <p:spPr bwMode="auto">
            <a:xfrm>
              <a:off x="584" y="720"/>
              <a:ext cx="458" cy="252"/>
            </a:xfrm>
            <a:prstGeom prst="rect">
              <a:avLst/>
            </a:prstGeom>
            <a:noFill/>
            <a:ln w="12700">
              <a:noFill/>
              <a:miter lim="800000"/>
              <a:headEnd/>
              <a:tailEnd/>
            </a:ln>
            <a:effectLst>
              <a:outerShdw dist="28398" sx="1000" sy="1000" algn="ctr" rotWithShape="0">
                <a:schemeClr val="tx2"/>
              </a:outerShdw>
            </a:effectLst>
          </p:spPr>
          <p:txBody>
            <a:bodyPr wrap="none">
              <a:spAutoFit/>
            </a:bodyPr>
            <a:lstStyle/>
            <a:p>
              <a:pPr eaLnBrk="0" hangingPunct="0">
                <a:defRPr/>
              </a:pPr>
              <a:r>
                <a:rPr lang="en-US" sz="2000" i="1" dirty="0">
                  <a:solidFill>
                    <a:srgbClr val="1F497D"/>
                  </a:solidFill>
                  <a:latin typeface="Symbol" pitchFamily="18" charset="2"/>
                  <a:ea typeface="+mn-ea"/>
                  <a:cs typeface="Arial" charset="0"/>
                </a:rPr>
                <a:t>DE/E</a:t>
              </a:r>
            </a:p>
          </p:txBody>
        </p:sp>
        <p:sp>
          <p:nvSpPr>
            <p:cNvPr id="9274" name="Text Box 58"/>
            <p:cNvSpPr txBox="1">
              <a:spLocks noChangeArrowheads="1"/>
            </p:cNvSpPr>
            <p:nvPr/>
          </p:nvSpPr>
          <p:spPr bwMode="auto">
            <a:xfrm>
              <a:off x="1579" y="1529"/>
              <a:ext cx="191" cy="288"/>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a:solidFill>
                    <a:srgbClr val="1F497D"/>
                  </a:solidFill>
                  <a:latin typeface="Times New Roman" pitchFamily="18" charset="0"/>
                  <a:ea typeface="+mn-ea"/>
                  <a:cs typeface="Arial" charset="0"/>
                </a:rPr>
                <a:t>z</a:t>
              </a:r>
              <a:endParaRPr lang="en-US" sz="2400" dirty="0">
                <a:solidFill>
                  <a:srgbClr val="1F497D"/>
                </a:solidFill>
                <a:latin typeface="Symbol" pitchFamily="18" charset="2"/>
                <a:ea typeface="+mn-ea"/>
                <a:cs typeface="Arial" charset="0"/>
              </a:endParaRPr>
            </a:p>
          </p:txBody>
        </p:sp>
        <p:sp>
          <p:nvSpPr>
            <p:cNvPr id="9275" name="Line 59"/>
            <p:cNvSpPr>
              <a:spLocks noChangeShapeType="1"/>
            </p:cNvSpPr>
            <p:nvPr/>
          </p:nvSpPr>
          <p:spPr bwMode="auto">
            <a:xfrm>
              <a:off x="864" y="1468"/>
              <a:ext cx="0" cy="980"/>
            </a:xfrm>
            <a:prstGeom prst="line">
              <a:avLst/>
            </a:prstGeom>
            <a:noFill/>
            <a:ln w="12700">
              <a:solidFill>
                <a:schemeClr val="bg1"/>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grpSp>
      <p:grpSp>
        <p:nvGrpSpPr>
          <p:cNvPr id="46095" name="Group 60"/>
          <p:cNvGrpSpPr>
            <a:grpSpLocks/>
          </p:cNvGrpSpPr>
          <p:nvPr/>
        </p:nvGrpSpPr>
        <p:grpSpPr bwMode="auto">
          <a:xfrm>
            <a:off x="228600" y="2273300"/>
            <a:ext cx="762000" cy="1384300"/>
            <a:chOff x="144" y="1432"/>
            <a:chExt cx="480" cy="872"/>
          </a:xfrm>
        </p:grpSpPr>
        <p:sp>
          <p:nvSpPr>
            <p:cNvPr id="9277" name="Text Box 61"/>
            <p:cNvSpPr txBox="1">
              <a:spLocks noChangeArrowheads="1"/>
            </p:cNvSpPr>
            <p:nvPr/>
          </p:nvSpPr>
          <p:spPr bwMode="auto">
            <a:xfrm>
              <a:off x="144" y="2016"/>
              <a:ext cx="480" cy="288"/>
            </a:xfrm>
            <a:prstGeom prst="rect">
              <a:avLst/>
            </a:prstGeom>
            <a:noFill/>
            <a:ln w="9525">
              <a:noFill/>
              <a:miter lim="800000"/>
              <a:headEnd/>
              <a:tailEnd/>
            </a:ln>
            <a:effectLst>
              <a:outerShdw dist="28398" sx="1000" sy="1000" algn="ctr" rotWithShape="0">
                <a:schemeClr val="tx2"/>
              </a:outerShdw>
            </a:effectLst>
          </p:spPr>
          <p:txBody>
            <a:bodyPr wrap="none">
              <a:spAutoFit/>
            </a:bodyPr>
            <a:lstStyle/>
            <a:p>
              <a:pPr>
                <a:defRPr/>
              </a:pPr>
              <a:r>
                <a:rPr lang="en-US" sz="2400" i="1" dirty="0" err="1">
                  <a:solidFill>
                    <a:srgbClr val="1F497D"/>
                  </a:solidFill>
                  <a:latin typeface="Symbol" pitchFamily="18" charset="2"/>
                  <a:ea typeface="+mn-ea"/>
                  <a:cs typeface="Arial" charset="0"/>
                </a:rPr>
                <a:t>s</a:t>
              </a:r>
              <a:r>
                <a:rPr lang="en-US" sz="2400" i="1" baseline="-25000" dirty="0" err="1">
                  <a:solidFill>
                    <a:srgbClr val="1F497D"/>
                  </a:solidFill>
                  <a:latin typeface="Times New Roman" pitchFamily="18" charset="0"/>
                  <a:ea typeface="+mn-ea"/>
                  <a:cs typeface="Arial" charset="0"/>
                </a:rPr>
                <a:t>E</a:t>
              </a:r>
              <a:r>
                <a:rPr lang="en-US" sz="2400" dirty="0">
                  <a:solidFill>
                    <a:srgbClr val="1F497D"/>
                  </a:solidFill>
                  <a:latin typeface="Times New Roman" pitchFamily="18" charset="0"/>
                  <a:ea typeface="+mn-ea"/>
                  <a:cs typeface="Arial" charset="0"/>
                </a:rPr>
                <a:t>/</a:t>
              </a:r>
              <a:r>
                <a:rPr lang="en-US" sz="2400" i="1" dirty="0">
                  <a:solidFill>
                    <a:srgbClr val="1F497D"/>
                  </a:solidFill>
                  <a:latin typeface="Times New Roman" pitchFamily="18" charset="0"/>
                  <a:ea typeface="+mn-ea"/>
                  <a:cs typeface="Arial" charset="0"/>
                </a:rPr>
                <a:t>E</a:t>
              </a:r>
            </a:p>
          </p:txBody>
        </p:sp>
        <p:sp>
          <p:nvSpPr>
            <p:cNvPr id="9278" name="Line 62"/>
            <p:cNvSpPr>
              <a:spLocks noChangeShapeType="1"/>
            </p:cNvSpPr>
            <p:nvPr/>
          </p:nvSpPr>
          <p:spPr bwMode="auto">
            <a:xfrm>
              <a:off x="390" y="1432"/>
              <a:ext cx="0" cy="192"/>
            </a:xfrm>
            <a:prstGeom prst="line">
              <a:avLst/>
            </a:prstGeom>
            <a:noFill/>
            <a:ln w="19050">
              <a:solidFill>
                <a:schemeClr val="tx2"/>
              </a:solidFill>
              <a:round/>
              <a:headEnd/>
              <a:tailEnd type="triangle" w="med" len="med"/>
            </a:ln>
            <a:effectLst>
              <a:outerShdw sx="1000" sy="1000" algn="ctr" rotWithShape="0">
                <a:schemeClr val="bg2"/>
              </a:outerShdw>
            </a:effectLst>
          </p:spPr>
          <p:txBody>
            <a:bodyPr/>
            <a:lstStyle/>
            <a:p>
              <a:pPr>
                <a:defRPr/>
              </a:pPr>
              <a:endParaRPr lang="en-US">
                <a:solidFill>
                  <a:srgbClr val="616161"/>
                </a:solidFill>
                <a:ea typeface="+mn-ea"/>
                <a:cs typeface="Arial" charset="0"/>
              </a:endParaRPr>
            </a:p>
          </p:txBody>
        </p:sp>
        <p:sp>
          <p:nvSpPr>
            <p:cNvPr id="9279" name="Line 63"/>
            <p:cNvSpPr>
              <a:spLocks noChangeShapeType="1"/>
            </p:cNvSpPr>
            <p:nvPr/>
          </p:nvSpPr>
          <p:spPr bwMode="auto">
            <a:xfrm flipV="1">
              <a:off x="390" y="1816"/>
              <a:ext cx="0" cy="192"/>
            </a:xfrm>
            <a:prstGeom prst="line">
              <a:avLst/>
            </a:prstGeom>
            <a:noFill/>
            <a:ln w="19050">
              <a:solidFill>
                <a:schemeClr val="tx2"/>
              </a:solidFill>
              <a:round/>
              <a:headEnd/>
              <a:tailEnd type="triangle" w="med" len="med"/>
            </a:ln>
            <a:effectLst>
              <a:outerShdw sx="1000" sy="1000" algn="ctr" rotWithShape="0">
                <a:schemeClr val="bg2"/>
              </a:outerShdw>
            </a:effectLst>
          </p:spPr>
          <p:txBody>
            <a:bodyPr/>
            <a:lstStyle/>
            <a:p>
              <a:pPr>
                <a:defRPr/>
              </a:pPr>
              <a:endParaRPr lang="en-US">
                <a:solidFill>
                  <a:srgbClr val="616161"/>
                </a:solidFill>
                <a:ea typeface="+mn-ea"/>
                <a:cs typeface="Arial" charset="0"/>
              </a:endParaRPr>
            </a:p>
          </p:txBody>
        </p:sp>
      </p:grpSp>
      <p:grpSp>
        <p:nvGrpSpPr>
          <p:cNvPr id="46096" name="Group 64"/>
          <p:cNvGrpSpPr>
            <a:grpSpLocks/>
          </p:cNvGrpSpPr>
          <p:nvPr/>
        </p:nvGrpSpPr>
        <p:grpSpPr bwMode="auto">
          <a:xfrm>
            <a:off x="2057400" y="3571875"/>
            <a:ext cx="1473200" cy="1377950"/>
            <a:chOff x="1296" y="2250"/>
            <a:chExt cx="928" cy="868"/>
          </a:xfrm>
        </p:grpSpPr>
        <p:sp>
          <p:nvSpPr>
            <p:cNvPr id="9281" name="Freeform 65"/>
            <p:cNvSpPr>
              <a:spLocks/>
            </p:cNvSpPr>
            <p:nvPr/>
          </p:nvSpPr>
          <p:spPr bwMode="auto">
            <a:xfrm flipV="1">
              <a:off x="1296" y="2687"/>
              <a:ext cx="464" cy="431"/>
            </a:xfrm>
            <a:custGeom>
              <a:avLst/>
              <a:gdLst/>
              <a:ahLst/>
              <a:cxnLst>
                <a:cxn ang="0">
                  <a:pos x="0" y="432"/>
                </a:cxn>
                <a:cxn ang="0">
                  <a:pos x="240" y="0"/>
                </a:cxn>
                <a:cxn ang="0">
                  <a:pos x="432" y="432"/>
                </a:cxn>
              </a:cxnLst>
              <a:rect l="0" t="0" r="r" b="b"/>
              <a:pathLst>
                <a:path w="432" h="432">
                  <a:moveTo>
                    <a:pt x="0" y="432"/>
                  </a:moveTo>
                  <a:cubicBezTo>
                    <a:pt x="84" y="216"/>
                    <a:pt x="168" y="0"/>
                    <a:pt x="240" y="0"/>
                  </a:cubicBezTo>
                  <a:cubicBezTo>
                    <a:pt x="312" y="0"/>
                    <a:pt x="372" y="216"/>
                    <a:pt x="432" y="432"/>
                  </a:cubicBezTo>
                </a:path>
              </a:pathLst>
            </a:custGeom>
            <a:solidFill>
              <a:srgbClr val="C92DD1"/>
            </a:solidFill>
            <a:ln w="28575" cap="flat" cmpd="sng">
              <a:solidFill>
                <a:schemeClr val="tx1"/>
              </a:solidFill>
              <a:prstDash val="solid"/>
              <a:round/>
              <a:headEnd type="none" w="med" len="med"/>
              <a:tailEnd type="none" w="med" len="med"/>
            </a:ln>
            <a:effectLst>
              <a:outerShdw dist="107763" dir="2700000"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9282" name="Freeform 66"/>
            <p:cNvSpPr>
              <a:spLocks/>
            </p:cNvSpPr>
            <p:nvPr/>
          </p:nvSpPr>
          <p:spPr bwMode="auto">
            <a:xfrm>
              <a:off x="1760" y="2256"/>
              <a:ext cx="464" cy="431"/>
            </a:xfrm>
            <a:custGeom>
              <a:avLst/>
              <a:gdLst/>
              <a:ahLst/>
              <a:cxnLst>
                <a:cxn ang="0">
                  <a:pos x="0" y="432"/>
                </a:cxn>
                <a:cxn ang="0">
                  <a:pos x="240" y="0"/>
                </a:cxn>
                <a:cxn ang="0">
                  <a:pos x="432" y="432"/>
                </a:cxn>
              </a:cxnLst>
              <a:rect l="0" t="0" r="r" b="b"/>
              <a:pathLst>
                <a:path w="432" h="432">
                  <a:moveTo>
                    <a:pt x="0" y="432"/>
                  </a:moveTo>
                  <a:cubicBezTo>
                    <a:pt x="84" y="216"/>
                    <a:pt x="168" y="0"/>
                    <a:pt x="240" y="0"/>
                  </a:cubicBezTo>
                  <a:cubicBezTo>
                    <a:pt x="312" y="0"/>
                    <a:pt x="372" y="216"/>
                    <a:pt x="432" y="432"/>
                  </a:cubicBezTo>
                </a:path>
              </a:pathLst>
            </a:custGeom>
            <a:solidFill>
              <a:srgbClr val="C92DD1"/>
            </a:solidFill>
            <a:ln w="28575" cap="flat" cmpd="sng">
              <a:solidFill>
                <a:schemeClr val="tx1"/>
              </a:solidFill>
              <a:prstDash val="solid"/>
              <a:round/>
              <a:headEnd type="none" w="med" len="med"/>
              <a:tailEnd type="none" w="med" len="med"/>
            </a:ln>
            <a:effectLst>
              <a:outerShdw dist="107763" dir="2700000"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9283" name="Oval 67"/>
            <p:cNvSpPr>
              <a:spLocks noChangeArrowheads="1"/>
            </p:cNvSpPr>
            <p:nvPr/>
          </p:nvSpPr>
          <p:spPr bwMode="auto">
            <a:xfrm rot="-3651832">
              <a:off x="1748" y="2366"/>
              <a:ext cx="288" cy="55"/>
            </a:xfrm>
            <a:prstGeom prst="ellipse">
              <a:avLst/>
            </a:prstGeom>
            <a:solidFill>
              <a:srgbClr val="FF0000"/>
            </a:solidFill>
            <a:ln w="9525">
              <a:solidFill>
                <a:schemeClr val="tx1"/>
              </a:solidFill>
              <a:round/>
              <a:headEnd/>
              <a:tailEnd/>
            </a:ln>
            <a:effectLst>
              <a:outerShdw dist="35921" dir="2700000"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grpSp>
      <p:grpSp>
        <p:nvGrpSpPr>
          <p:cNvPr id="46097" name="Group 68"/>
          <p:cNvGrpSpPr>
            <a:grpSpLocks/>
          </p:cNvGrpSpPr>
          <p:nvPr/>
        </p:nvGrpSpPr>
        <p:grpSpPr bwMode="auto">
          <a:xfrm>
            <a:off x="3200400" y="1143000"/>
            <a:ext cx="2589213" cy="2711450"/>
            <a:chOff x="2016" y="720"/>
            <a:chExt cx="1631" cy="1708"/>
          </a:xfrm>
        </p:grpSpPr>
        <p:sp>
          <p:nvSpPr>
            <p:cNvPr id="9285" name="Oval 69"/>
            <p:cNvSpPr>
              <a:spLocks noChangeArrowheads="1"/>
            </p:cNvSpPr>
            <p:nvPr/>
          </p:nvSpPr>
          <p:spPr bwMode="auto">
            <a:xfrm rot="-2739648">
              <a:off x="2136" y="1593"/>
              <a:ext cx="1152" cy="240"/>
            </a:xfrm>
            <a:prstGeom prst="ellipse">
              <a:avLst/>
            </a:prstGeom>
            <a:solidFill>
              <a:srgbClr val="FF0000"/>
            </a:solidFill>
            <a:ln w="12700">
              <a:solidFill>
                <a:schemeClr val="tx1"/>
              </a:solidFill>
              <a:round/>
              <a:headEnd/>
              <a:tailEnd/>
            </a:ln>
            <a:effectLst>
              <a:outerShdw dist="99190" dir="3011666"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9286" name="AutoShape 70"/>
            <p:cNvSpPr>
              <a:spLocks noChangeArrowheads="1"/>
            </p:cNvSpPr>
            <p:nvPr/>
          </p:nvSpPr>
          <p:spPr bwMode="auto">
            <a:xfrm rot="5400000">
              <a:off x="2496" y="1996"/>
              <a:ext cx="96" cy="192"/>
            </a:xfrm>
            <a:prstGeom prst="upArrow">
              <a:avLst>
                <a:gd name="adj1" fmla="val 50000"/>
                <a:gd name="adj2" fmla="val 50000"/>
              </a:avLst>
            </a:prstGeom>
            <a:solidFill>
              <a:srgbClr val="99CCFF"/>
            </a:solidFill>
            <a:ln w="12700">
              <a:solidFill>
                <a:schemeClr val="tx1"/>
              </a:solidFill>
              <a:miter lim="800000"/>
              <a:headEnd/>
              <a:tailEnd/>
            </a:ln>
            <a:effectLst>
              <a:outerShdw dist="28398" dir="3806097" algn="ctr" rotWithShape="0">
                <a:schemeClr val="bg2"/>
              </a:outerShdw>
            </a:effectLst>
          </p:spPr>
          <p:txBody>
            <a:bodyPr rot="10800000" vert="eaVert" wrap="none" anchor="ctr"/>
            <a:lstStyle/>
            <a:p>
              <a:pPr algn="ctr" eaLnBrk="0" hangingPunct="0">
                <a:defRPr/>
              </a:pPr>
              <a:endParaRPr lang="en-US" sz="1900">
                <a:solidFill>
                  <a:srgbClr val="FDF103"/>
                </a:solidFill>
                <a:latin typeface="Symbol" pitchFamily="18" charset="2"/>
                <a:ea typeface="+mn-ea"/>
                <a:cs typeface="Arial" charset="0"/>
              </a:endParaRPr>
            </a:p>
          </p:txBody>
        </p:sp>
        <p:sp>
          <p:nvSpPr>
            <p:cNvPr id="9287" name="AutoShape 71"/>
            <p:cNvSpPr>
              <a:spLocks noChangeArrowheads="1"/>
            </p:cNvSpPr>
            <p:nvPr/>
          </p:nvSpPr>
          <p:spPr bwMode="auto">
            <a:xfrm rot="16200000" flipH="1">
              <a:off x="2832" y="1228"/>
              <a:ext cx="96" cy="192"/>
            </a:xfrm>
            <a:prstGeom prst="upArrow">
              <a:avLst>
                <a:gd name="adj1" fmla="val 50000"/>
                <a:gd name="adj2" fmla="val 50000"/>
              </a:avLst>
            </a:prstGeom>
            <a:solidFill>
              <a:srgbClr val="99CCFF"/>
            </a:solidFill>
            <a:ln w="12700">
              <a:solidFill>
                <a:schemeClr val="tx1"/>
              </a:solidFill>
              <a:miter lim="800000"/>
              <a:headEnd/>
              <a:tailEnd/>
            </a:ln>
            <a:effectLst>
              <a:outerShdw dist="28398" dir="3806097" algn="ctr" rotWithShape="0">
                <a:schemeClr val="bg2"/>
              </a:outerShdw>
            </a:effectLst>
          </p:spPr>
          <p:txBody>
            <a:bodyPr vert="eaVert" wrap="none" anchor="ctr"/>
            <a:lstStyle/>
            <a:p>
              <a:pPr algn="ctr" eaLnBrk="0" hangingPunct="0">
                <a:defRPr/>
              </a:pPr>
              <a:endParaRPr lang="en-US" sz="1900">
                <a:solidFill>
                  <a:srgbClr val="FDF103"/>
                </a:solidFill>
                <a:latin typeface="Symbol" pitchFamily="18" charset="2"/>
                <a:ea typeface="+mn-ea"/>
                <a:cs typeface="Arial" charset="0"/>
              </a:endParaRPr>
            </a:p>
          </p:txBody>
        </p:sp>
        <p:sp>
          <p:nvSpPr>
            <p:cNvPr id="9288" name="Line 72"/>
            <p:cNvSpPr>
              <a:spLocks noChangeShapeType="1"/>
            </p:cNvSpPr>
            <p:nvPr/>
          </p:nvSpPr>
          <p:spPr bwMode="auto">
            <a:xfrm>
              <a:off x="2736" y="988"/>
              <a:ext cx="0" cy="1440"/>
            </a:xfrm>
            <a:prstGeom prst="line">
              <a:avLst/>
            </a:prstGeom>
            <a:noFill/>
            <a:ln w="12700">
              <a:solidFill>
                <a:schemeClr val="bg1"/>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89" name="Line 73"/>
            <p:cNvSpPr>
              <a:spLocks noChangeShapeType="1"/>
            </p:cNvSpPr>
            <p:nvPr/>
          </p:nvSpPr>
          <p:spPr bwMode="auto">
            <a:xfrm rot="-5400000">
              <a:off x="2736" y="988"/>
              <a:ext cx="0" cy="1440"/>
            </a:xfrm>
            <a:prstGeom prst="line">
              <a:avLst/>
            </a:prstGeom>
            <a:noFill/>
            <a:ln w="12700">
              <a:solidFill>
                <a:schemeClr val="bg1"/>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9290" name="Text Box 74"/>
            <p:cNvSpPr txBox="1">
              <a:spLocks noChangeArrowheads="1"/>
            </p:cNvSpPr>
            <p:nvPr/>
          </p:nvSpPr>
          <p:spPr bwMode="auto">
            <a:xfrm>
              <a:off x="2496" y="720"/>
              <a:ext cx="458" cy="252"/>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000" dirty="0">
                  <a:solidFill>
                    <a:srgbClr val="1F497D"/>
                  </a:solidFill>
                  <a:latin typeface="Symbol" pitchFamily="18" charset="2"/>
                  <a:ea typeface="+mn-ea"/>
                  <a:cs typeface="Arial" charset="0"/>
                </a:rPr>
                <a:t>D</a:t>
              </a:r>
              <a:r>
                <a:rPr lang="en-US" sz="2000" i="1" dirty="0">
                  <a:solidFill>
                    <a:srgbClr val="1F497D"/>
                  </a:solidFill>
                  <a:latin typeface="Symbol" pitchFamily="18" charset="2"/>
                  <a:ea typeface="+mn-ea"/>
                  <a:cs typeface="Arial" charset="0"/>
                </a:rPr>
                <a:t>E/E</a:t>
              </a:r>
              <a:endParaRPr lang="en-US" sz="2000" dirty="0">
                <a:solidFill>
                  <a:srgbClr val="1F497D"/>
                </a:solidFill>
                <a:latin typeface="Symbol" pitchFamily="18" charset="2"/>
                <a:ea typeface="+mn-ea"/>
                <a:cs typeface="Arial" charset="0"/>
              </a:endParaRPr>
            </a:p>
          </p:txBody>
        </p:sp>
        <p:sp>
          <p:nvSpPr>
            <p:cNvPr id="9291" name="Text Box 75"/>
            <p:cNvSpPr txBox="1">
              <a:spLocks noChangeArrowheads="1"/>
            </p:cNvSpPr>
            <p:nvPr/>
          </p:nvSpPr>
          <p:spPr bwMode="auto">
            <a:xfrm>
              <a:off x="3456" y="1547"/>
              <a:ext cx="191" cy="288"/>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a:solidFill>
                    <a:srgbClr val="1F497D"/>
                  </a:solidFill>
                  <a:latin typeface="Times New Roman" pitchFamily="18" charset="0"/>
                  <a:ea typeface="+mn-ea"/>
                  <a:cs typeface="Arial" charset="0"/>
                </a:rPr>
                <a:t>z</a:t>
              </a:r>
              <a:endParaRPr lang="en-US" sz="2400" dirty="0">
                <a:solidFill>
                  <a:srgbClr val="1F497D"/>
                </a:solidFill>
                <a:latin typeface="Symbol" pitchFamily="18" charset="2"/>
                <a:ea typeface="+mn-ea"/>
                <a:cs typeface="Arial" charset="0"/>
              </a:endParaRPr>
            </a:p>
          </p:txBody>
        </p:sp>
        <p:sp>
          <p:nvSpPr>
            <p:cNvPr id="9292" name="Text Box 76"/>
            <p:cNvSpPr txBox="1">
              <a:spLocks noChangeArrowheads="1"/>
            </p:cNvSpPr>
            <p:nvPr/>
          </p:nvSpPr>
          <p:spPr bwMode="auto">
            <a:xfrm>
              <a:off x="2150" y="1223"/>
              <a:ext cx="528" cy="288"/>
            </a:xfrm>
            <a:prstGeom prst="rect">
              <a:avLst/>
            </a:prstGeom>
            <a:noFill/>
            <a:ln w="9525">
              <a:noFill/>
              <a:miter lim="800000"/>
              <a:headEnd/>
              <a:tailEnd/>
            </a:ln>
            <a:effectLst>
              <a:outerShdw sx="1000" sy="1000" algn="ctr" rotWithShape="0">
                <a:schemeClr val="tx2"/>
              </a:outerShdw>
            </a:effectLst>
          </p:spPr>
          <p:txBody>
            <a:bodyPr wrap="none">
              <a:spAutoFit/>
            </a:bodyPr>
            <a:lstStyle/>
            <a:p>
              <a:pPr>
                <a:defRPr/>
              </a:pPr>
              <a:r>
                <a:rPr lang="en-US" sz="2400" i="1" dirty="0">
                  <a:solidFill>
                    <a:srgbClr val="1F497D"/>
                  </a:solidFill>
                  <a:latin typeface="Arial Narrow" pitchFamily="34" charset="0"/>
                  <a:ea typeface="+mn-ea"/>
                  <a:cs typeface="Arial" charset="0"/>
                </a:rPr>
                <a:t>‘chirp’</a:t>
              </a:r>
            </a:p>
          </p:txBody>
        </p:sp>
      </p:grpSp>
      <p:sp>
        <p:nvSpPr>
          <p:cNvPr id="46098" name="Text Box 79"/>
          <p:cNvSpPr txBox="1">
            <a:spLocks noChangeArrowheads="1"/>
          </p:cNvSpPr>
          <p:nvPr/>
        </p:nvSpPr>
        <p:spPr bwMode="auto">
          <a:xfrm>
            <a:off x="6705600" y="838200"/>
            <a:ext cx="2101850" cy="366713"/>
          </a:xfrm>
          <a:prstGeom prst="rect">
            <a:avLst/>
          </a:prstGeom>
          <a:noFill/>
          <a:ln w="9525">
            <a:noFill/>
            <a:miter lim="800000"/>
            <a:headEnd/>
            <a:tailEnd/>
          </a:ln>
        </p:spPr>
        <p:txBody>
          <a:bodyPr wrap="none">
            <a:spAutoFit/>
          </a:bodyPr>
          <a:lstStyle/>
          <a:p>
            <a:r>
              <a:rPr lang="en-US">
                <a:solidFill>
                  <a:srgbClr val="616161"/>
                </a:solidFill>
                <a:ea typeface="+mn-ea"/>
                <a:cs typeface="Arial" charset="0"/>
              </a:rPr>
              <a:t>Courtesy P. Emma</a:t>
            </a:r>
          </a:p>
        </p:txBody>
      </p:sp>
      <p:sp>
        <p:nvSpPr>
          <p:cNvPr id="9234" name="Oval 18"/>
          <p:cNvSpPr>
            <a:spLocks noChangeArrowheads="1"/>
          </p:cNvSpPr>
          <p:nvPr/>
        </p:nvSpPr>
        <p:spPr bwMode="auto">
          <a:xfrm rot="-3803795">
            <a:off x="6686550" y="2500313"/>
            <a:ext cx="1485900" cy="381000"/>
          </a:xfrm>
          <a:prstGeom prst="ellipse">
            <a:avLst/>
          </a:prstGeom>
          <a:solidFill>
            <a:srgbClr val="FF0000"/>
          </a:solidFill>
          <a:ln w="12700">
            <a:solidFill>
              <a:schemeClr val="tx1"/>
            </a:solidFill>
            <a:round/>
            <a:headEnd/>
            <a:tailEnd/>
          </a:ln>
          <a:effectLst>
            <a:outerShdw dist="99190" dir="3011666"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46100" name="Line 80"/>
          <p:cNvSpPr>
            <a:spLocks noChangeShapeType="1"/>
          </p:cNvSpPr>
          <p:nvPr/>
        </p:nvSpPr>
        <p:spPr bwMode="auto">
          <a:xfrm>
            <a:off x="7834313" y="2057400"/>
            <a:ext cx="0" cy="1066800"/>
          </a:xfrm>
          <a:prstGeom prst="line">
            <a:avLst/>
          </a:prstGeom>
          <a:noFill/>
          <a:ln w="12700">
            <a:solidFill>
              <a:schemeClr val="bg1"/>
            </a:solidFill>
            <a:prstDash val="dash"/>
            <a:round/>
            <a:headEnd/>
            <a:tailEnd/>
          </a:ln>
        </p:spPr>
        <p:txBody>
          <a:bodyPr/>
          <a:lstStyle/>
          <a:p>
            <a:endParaRPr lang="en-US">
              <a:solidFill>
                <a:srgbClr val="000000"/>
              </a:solidFill>
              <a:ea typeface="+mn-ea"/>
              <a:cs typeface="Arial" charset="0"/>
            </a:endParaRPr>
          </a:p>
        </p:txBody>
      </p:sp>
      <p:sp>
        <p:nvSpPr>
          <p:cNvPr id="46101" name="Rectangle 81"/>
          <p:cNvSpPr>
            <a:spLocks noChangeArrowheads="1"/>
          </p:cNvSpPr>
          <p:nvPr/>
        </p:nvSpPr>
        <p:spPr bwMode="auto">
          <a:xfrm>
            <a:off x="1676400" y="3505200"/>
            <a:ext cx="2362200" cy="1905000"/>
          </a:xfrm>
          <a:prstGeom prst="rect">
            <a:avLst/>
          </a:prstGeom>
          <a:noFill/>
          <a:ln w="9525">
            <a:solidFill>
              <a:srgbClr val="FF3300"/>
            </a:solidFill>
            <a:miter lim="800000"/>
            <a:headEnd/>
            <a:tailEnd/>
          </a:ln>
        </p:spPr>
        <p:txBody>
          <a:bodyPr wrap="none" anchor="ctr"/>
          <a:lstStyle/>
          <a:p>
            <a:endParaRPr lang="en-US">
              <a:solidFill>
                <a:srgbClr val="616161"/>
              </a:solidFill>
              <a:ea typeface="+mn-ea"/>
              <a:cs typeface="Arial" charset="0"/>
            </a:endParaRPr>
          </a:p>
        </p:txBody>
      </p:sp>
      <p:sp>
        <p:nvSpPr>
          <p:cNvPr id="46102" name="Rectangle 82"/>
          <p:cNvSpPr>
            <a:spLocks noChangeArrowheads="1"/>
          </p:cNvSpPr>
          <p:nvPr/>
        </p:nvSpPr>
        <p:spPr bwMode="auto">
          <a:xfrm>
            <a:off x="4724400" y="3505200"/>
            <a:ext cx="2362200" cy="1828800"/>
          </a:xfrm>
          <a:prstGeom prst="rect">
            <a:avLst/>
          </a:prstGeom>
          <a:noFill/>
          <a:ln w="9525">
            <a:solidFill>
              <a:srgbClr val="FF3300"/>
            </a:solidFill>
            <a:miter lim="800000"/>
            <a:headEnd/>
            <a:tailEnd/>
          </a:ln>
        </p:spPr>
        <p:txBody>
          <a:bodyPr wrap="none" anchor="ctr"/>
          <a:lstStyle/>
          <a:p>
            <a:endParaRPr lang="en-US">
              <a:solidFill>
                <a:srgbClr val="616161"/>
              </a:solidFill>
              <a:ea typeface="+mn-ea"/>
              <a:cs typeface="Arial" charset="0"/>
            </a:endParaRPr>
          </a:p>
        </p:txBody>
      </p:sp>
      <p:sp>
        <p:nvSpPr>
          <p:cNvPr id="46103" name="Text Box 83"/>
          <p:cNvSpPr txBox="1">
            <a:spLocks noChangeArrowheads="1"/>
          </p:cNvSpPr>
          <p:nvPr/>
        </p:nvSpPr>
        <p:spPr bwMode="auto">
          <a:xfrm>
            <a:off x="1628775" y="3457575"/>
            <a:ext cx="488950" cy="366713"/>
          </a:xfrm>
          <a:prstGeom prst="rect">
            <a:avLst/>
          </a:prstGeom>
          <a:noFill/>
          <a:ln w="9525">
            <a:noFill/>
            <a:miter lim="800000"/>
            <a:headEnd/>
            <a:tailEnd/>
          </a:ln>
        </p:spPr>
        <p:txBody>
          <a:bodyPr wrap="none">
            <a:spAutoFit/>
          </a:bodyPr>
          <a:lstStyle/>
          <a:p>
            <a:r>
              <a:rPr lang="en-US">
                <a:solidFill>
                  <a:srgbClr val="000000"/>
                </a:solidFill>
                <a:ea typeface="+mn-ea"/>
                <a:cs typeface="Arial" charset="0"/>
              </a:rPr>
              <a:t>RF</a:t>
            </a:r>
          </a:p>
        </p:txBody>
      </p:sp>
      <p:sp>
        <p:nvSpPr>
          <p:cNvPr id="46104" name="Text Box 84"/>
          <p:cNvSpPr txBox="1">
            <a:spLocks noChangeArrowheads="1"/>
          </p:cNvSpPr>
          <p:nvPr/>
        </p:nvSpPr>
        <p:spPr bwMode="auto">
          <a:xfrm>
            <a:off x="4648200" y="3443288"/>
            <a:ext cx="1022350" cy="366712"/>
          </a:xfrm>
          <a:prstGeom prst="rect">
            <a:avLst/>
          </a:prstGeom>
          <a:noFill/>
          <a:ln w="9525">
            <a:noFill/>
            <a:miter lim="800000"/>
            <a:headEnd/>
            <a:tailEnd/>
          </a:ln>
        </p:spPr>
        <p:txBody>
          <a:bodyPr wrap="none">
            <a:spAutoFit/>
          </a:bodyPr>
          <a:lstStyle/>
          <a:p>
            <a:r>
              <a:rPr lang="en-US">
                <a:solidFill>
                  <a:srgbClr val="000000"/>
                </a:solidFill>
                <a:ea typeface="+mn-ea"/>
                <a:cs typeface="Arial" charset="0"/>
              </a:rPr>
              <a:t>Chicane</a:t>
            </a:r>
          </a:p>
        </p:txBody>
      </p:sp>
      <p:sp>
        <p:nvSpPr>
          <p:cNvPr id="46105" name="Title 77"/>
          <p:cNvSpPr>
            <a:spLocks noGrp="1"/>
          </p:cNvSpPr>
          <p:nvPr>
            <p:ph type="title"/>
          </p:nvPr>
        </p:nvSpPr>
        <p:spPr>
          <a:xfrm>
            <a:off x="457200" y="228600"/>
            <a:ext cx="8229600" cy="487363"/>
          </a:xfrm>
        </p:spPr>
        <p:txBody>
          <a:bodyPr/>
          <a:lstStyle/>
          <a:p>
            <a:r>
              <a:rPr lang="en-US" sz="3600" smtClean="0"/>
              <a:t>Magnetic Bunch Compression</a:t>
            </a:r>
          </a:p>
        </p:txBody>
      </p:sp>
      <p:sp>
        <p:nvSpPr>
          <p:cNvPr id="77" name="Slide Number Placeholder 76"/>
          <p:cNvSpPr>
            <a:spLocks noGrp="1"/>
          </p:cNvSpPr>
          <p:nvPr>
            <p:ph type="sldNum" sz="quarter" idx="12"/>
          </p:nvPr>
        </p:nvSpPr>
        <p:spPr/>
        <p:txBody>
          <a:bodyPr/>
          <a:lstStyle/>
          <a:p>
            <a:pPr>
              <a:defRPr/>
            </a:pPr>
            <a:fld id="{A21C843B-66CA-41A9-85A1-1E0424C6D97E}" type="slidenum">
              <a:rPr lang="en-US" smtClean="0"/>
              <a:pPr>
                <a:defRPr/>
              </a:pPr>
              <a:t>18</a:t>
            </a:fld>
            <a:endParaRPr lang="en-US" dirty="0"/>
          </a:p>
        </p:txBody>
      </p:sp>
    </p:spTree>
    <p:extLst>
      <p:ext uri="{BB962C8B-B14F-4D97-AF65-F5344CB8AC3E}">
        <p14:creationId xmlns:p14="http://schemas.microsoft.com/office/powerpoint/2010/main" val="3442197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a:xfrm>
            <a:off x="228600" y="228600"/>
            <a:ext cx="7772400" cy="609600"/>
          </a:xfrm>
          <a:effectLst>
            <a:outerShdw sx="1000" sy="1000" algn="ctr" rotWithShape="0">
              <a:schemeClr val="tx2"/>
            </a:outerShdw>
          </a:effectLst>
        </p:spPr>
        <p:txBody>
          <a:bodyPr/>
          <a:lstStyle/>
          <a:p>
            <a:r>
              <a:rPr lang="en-US" sz="3200" dirty="0" smtClean="0"/>
              <a:t>Some issues</a:t>
            </a:r>
          </a:p>
        </p:txBody>
      </p:sp>
      <p:sp>
        <p:nvSpPr>
          <p:cNvPr id="11275" name="Line 11"/>
          <p:cNvSpPr>
            <a:spLocks noChangeShapeType="1"/>
          </p:cNvSpPr>
          <p:nvPr/>
        </p:nvSpPr>
        <p:spPr bwMode="auto">
          <a:xfrm>
            <a:off x="3962400" y="1447800"/>
            <a:ext cx="0" cy="2286000"/>
          </a:xfrm>
          <a:prstGeom prst="line">
            <a:avLst/>
          </a:prstGeom>
          <a:noFill/>
          <a:ln w="12700">
            <a:solidFill>
              <a:srgbClr val="000000"/>
            </a:solidFill>
            <a:round/>
            <a:headEnd/>
            <a:tailEnd/>
          </a:ln>
          <a:effectLst>
            <a:outerShdw dist="28398" dir="3806097" algn="ctr" rotWithShape="0">
              <a:schemeClr val="bg2"/>
            </a:outerShdw>
          </a:effectLst>
        </p:spPr>
        <p:txBody>
          <a:bodyPr wrap="none" anchor="ctr"/>
          <a:lstStyle/>
          <a:p>
            <a:pPr>
              <a:defRPr/>
            </a:pPr>
            <a:endParaRPr lang="en-US" dirty="0">
              <a:solidFill>
                <a:srgbClr val="616161"/>
              </a:solidFill>
              <a:ea typeface="+mn-ea"/>
              <a:cs typeface="Arial" charset="0"/>
            </a:endParaRPr>
          </a:p>
        </p:txBody>
      </p:sp>
      <p:sp>
        <p:nvSpPr>
          <p:cNvPr id="11276" name="Line 12"/>
          <p:cNvSpPr>
            <a:spLocks noChangeShapeType="1"/>
          </p:cNvSpPr>
          <p:nvPr/>
        </p:nvSpPr>
        <p:spPr bwMode="auto">
          <a:xfrm rot="-5400000">
            <a:off x="3962400" y="1447800"/>
            <a:ext cx="0" cy="2286000"/>
          </a:xfrm>
          <a:prstGeom prst="line">
            <a:avLst/>
          </a:prstGeom>
          <a:noFill/>
          <a:ln w="12700">
            <a:solidFill>
              <a:srgbClr val="000000"/>
            </a:solidFill>
            <a:round/>
            <a:headEnd/>
            <a:tailEnd/>
          </a:ln>
          <a:effectLst>
            <a:outerShdw dist="28398" dir="3806097" algn="ctr" rotWithShape="0">
              <a:schemeClr val="bg2"/>
            </a:outerShdw>
          </a:effectLst>
        </p:spPr>
        <p:txBody>
          <a:bodyPr wrap="none" anchor="ctr"/>
          <a:lstStyle/>
          <a:p>
            <a:pPr>
              <a:defRPr/>
            </a:pPr>
            <a:endParaRPr lang="en-US" dirty="0">
              <a:solidFill>
                <a:srgbClr val="616161"/>
              </a:solidFill>
              <a:ea typeface="+mn-ea"/>
              <a:cs typeface="Arial" charset="0"/>
            </a:endParaRPr>
          </a:p>
        </p:txBody>
      </p:sp>
      <p:sp>
        <p:nvSpPr>
          <p:cNvPr id="11277" name="Text Box 13"/>
          <p:cNvSpPr txBox="1">
            <a:spLocks noChangeArrowheads="1"/>
          </p:cNvSpPr>
          <p:nvPr/>
        </p:nvSpPr>
        <p:spPr bwMode="auto">
          <a:xfrm>
            <a:off x="3594100" y="990600"/>
            <a:ext cx="825500" cy="457200"/>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dirty="0">
                <a:solidFill>
                  <a:srgbClr val="1F497D"/>
                </a:solidFill>
                <a:latin typeface="Symbol" pitchFamily="18" charset="2"/>
                <a:ea typeface="+mn-ea"/>
                <a:cs typeface="Arial" charset="0"/>
              </a:rPr>
              <a:t>D</a:t>
            </a:r>
            <a:r>
              <a:rPr lang="en-US" sz="2400" i="1" dirty="0">
                <a:solidFill>
                  <a:srgbClr val="1F497D"/>
                </a:solidFill>
                <a:latin typeface="Symbol" pitchFamily="18" charset="2"/>
                <a:ea typeface="+mn-ea"/>
                <a:cs typeface="Arial" charset="0"/>
              </a:rPr>
              <a:t>E/E</a:t>
            </a:r>
            <a:endParaRPr lang="en-US" sz="2400" dirty="0">
              <a:solidFill>
                <a:srgbClr val="1F497D"/>
              </a:solidFill>
              <a:latin typeface="Symbol" pitchFamily="18" charset="2"/>
              <a:ea typeface="+mn-ea"/>
              <a:cs typeface="Arial" charset="0"/>
            </a:endParaRPr>
          </a:p>
        </p:txBody>
      </p:sp>
      <p:sp>
        <p:nvSpPr>
          <p:cNvPr id="11278" name="Text Box 14"/>
          <p:cNvSpPr txBox="1">
            <a:spLocks noChangeArrowheads="1"/>
          </p:cNvSpPr>
          <p:nvPr/>
        </p:nvSpPr>
        <p:spPr bwMode="auto">
          <a:xfrm>
            <a:off x="5132388" y="2274888"/>
            <a:ext cx="303212" cy="457200"/>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a:solidFill>
                  <a:srgbClr val="1F497D"/>
                </a:solidFill>
                <a:latin typeface="Times New Roman" pitchFamily="18" charset="0"/>
                <a:ea typeface="+mn-ea"/>
                <a:cs typeface="Arial" charset="0"/>
              </a:rPr>
              <a:t>z</a:t>
            </a:r>
            <a:endParaRPr lang="en-US" sz="2400" dirty="0">
              <a:solidFill>
                <a:srgbClr val="1F497D"/>
              </a:solidFill>
              <a:latin typeface="Symbol" pitchFamily="18" charset="2"/>
              <a:ea typeface="+mn-ea"/>
              <a:cs typeface="Arial" charset="0"/>
            </a:endParaRPr>
          </a:p>
        </p:txBody>
      </p:sp>
      <p:sp>
        <p:nvSpPr>
          <p:cNvPr id="11279" name="Text Box 15"/>
          <p:cNvSpPr txBox="1">
            <a:spLocks noChangeArrowheads="1"/>
          </p:cNvSpPr>
          <p:nvPr/>
        </p:nvSpPr>
        <p:spPr bwMode="auto">
          <a:xfrm>
            <a:off x="4343400" y="2590800"/>
            <a:ext cx="447675" cy="457200"/>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defRPr/>
            </a:pPr>
            <a:r>
              <a:rPr lang="en-US" sz="2400" i="1" dirty="0" err="1">
                <a:solidFill>
                  <a:srgbClr val="1F497D"/>
                </a:solidFill>
                <a:latin typeface="Symbol" pitchFamily="18" charset="2"/>
                <a:ea typeface="+mn-ea"/>
                <a:cs typeface="Arial" charset="0"/>
              </a:rPr>
              <a:t>s</a:t>
            </a:r>
            <a:r>
              <a:rPr lang="en-US" sz="2400" i="1" baseline="-25000" dirty="0" err="1">
                <a:solidFill>
                  <a:srgbClr val="1F497D"/>
                </a:solidFill>
                <a:latin typeface="Times New Roman" pitchFamily="18" charset="0"/>
                <a:ea typeface="+mn-ea"/>
                <a:cs typeface="Arial" charset="0"/>
              </a:rPr>
              <a:t>z</a:t>
            </a:r>
            <a:endParaRPr lang="en-US" sz="2400" dirty="0">
              <a:solidFill>
                <a:srgbClr val="1F497D"/>
              </a:solidFill>
              <a:latin typeface="Symbol" pitchFamily="18" charset="2"/>
              <a:ea typeface="+mn-ea"/>
              <a:cs typeface="Arial" charset="0"/>
            </a:endParaRPr>
          </a:p>
        </p:txBody>
      </p:sp>
      <p:sp>
        <p:nvSpPr>
          <p:cNvPr id="11282" name="Text Box 18"/>
          <p:cNvSpPr txBox="1">
            <a:spLocks noChangeArrowheads="1"/>
          </p:cNvSpPr>
          <p:nvPr/>
        </p:nvSpPr>
        <p:spPr bwMode="auto">
          <a:xfrm>
            <a:off x="4495800" y="1371600"/>
            <a:ext cx="1371600" cy="701675"/>
          </a:xfrm>
          <a:prstGeom prst="rect">
            <a:avLst/>
          </a:prstGeom>
          <a:noFill/>
          <a:ln w="9525">
            <a:noFill/>
            <a:miter lim="800000"/>
            <a:headEnd/>
            <a:tailEnd/>
          </a:ln>
          <a:effectLst>
            <a:outerShdw sx="1000" sy="1000" algn="ctr" rotWithShape="0">
              <a:schemeClr val="tx2"/>
            </a:outerShdw>
          </a:effectLst>
        </p:spPr>
        <p:txBody>
          <a:bodyPr>
            <a:spAutoFit/>
          </a:bodyPr>
          <a:lstStyle/>
          <a:p>
            <a:pPr eaLnBrk="0" hangingPunct="0"/>
            <a:r>
              <a:rPr lang="en-US" sz="2000">
                <a:solidFill>
                  <a:srgbClr val="1F497D"/>
                </a:solidFill>
                <a:effectLst>
                  <a:outerShdw blurRad="38100" dist="38100" dir="2700000" algn="tl">
                    <a:srgbClr val="C0C0C0"/>
                  </a:outerShdw>
                </a:effectLst>
                <a:latin typeface="Arial Narrow" pitchFamily="34" charset="0"/>
                <a:ea typeface="+mn-ea"/>
                <a:cs typeface="Arial" charset="0"/>
              </a:rPr>
              <a:t>under-compression</a:t>
            </a:r>
          </a:p>
        </p:txBody>
      </p:sp>
      <p:sp>
        <p:nvSpPr>
          <p:cNvPr id="11283" name="Line 19"/>
          <p:cNvSpPr>
            <a:spLocks noChangeShapeType="1"/>
          </p:cNvSpPr>
          <p:nvPr/>
        </p:nvSpPr>
        <p:spPr bwMode="auto">
          <a:xfrm flipH="1">
            <a:off x="4419600" y="1752600"/>
            <a:ext cx="152400" cy="152400"/>
          </a:xfrm>
          <a:prstGeom prst="line">
            <a:avLst/>
          </a:prstGeom>
          <a:noFill/>
          <a:ln w="19050">
            <a:solidFill>
              <a:srgbClr val="FDF103"/>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1340" name="Oval 76"/>
          <p:cNvSpPr>
            <a:spLocks noChangeArrowheads="1"/>
          </p:cNvSpPr>
          <p:nvPr/>
        </p:nvSpPr>
        <p:spPr bwMode="auto">
          <a:xfrm rot="-3803795">
            <a:off x="3327400" y="2457450"/>
            <a:ext cx="1485900" cy="381000"/>
          </a:xfrm>
          <a:prstGeom prst="ellipse">
            <a:avLst/>
          </a:prstGeom>
          <a:solidFill>
            <a:srgbClr val="FF0000"/>
          </a:solidFill>
          <a:ln w="12700">
            <a:solidFill>
              <a:schemeClr val="tx1"/>
            </a:solidFill>
            <a:round/>
            <a:headEnd/>
            <a:tailEnd/>
          </a:ln>
          <a:effectLst>
            <a:outerShdw dist="99190" dir="3011666"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11341" name="Text Box 77"/>
          <p:cNvSpPr txBox="1">
            <a:spLocks noChangeArrowheads="1"/>
          </p:cNvSpPr>
          <p:nvPr/>
        </p:nvSpPr>
        <p:spPr bwMode="auto">
          <a:xfrm>
            <a:off x="533400" y="1143000"/>
            <a:ext cx="2209800" cy="701675"/>
          </a:xfrm>
          <a:prstGeom prst="rect">
            <a:avLst/>
          </a:prstGeom>
          <a:noFill/>
          <a:ln w="9525">
            <a:noFill/>
            <a:miter lim="800000"/>
            <a:headEnd/>
            <a:tailEnd/>
          </a:ln>
          <a:effectLst>
            <a:outerShdw sx="1000" sy="1000" algn="ctr" rotWithShape="0">
              <a:schemeClr val="bg2"/>
            </a:outerShdw>
          </a:effectLst>
        </p:spPr>
        <p:txBody>
          <a:bodyPr>
            <a:spAutoFit/>
          </a:bodyPr>
          <a:lstStyle/>
          <a:p>
            <a:r>
              <a:rPr lang="en-US" sz="2000">
                <a:solidFill>
                  <a:srgbClr val="000000"/>
                </a:solidFill>
                <a:ea typeface="+mn-ea"/>
                <a:cs typeface="Arial" charset="0"/>
              </a:rPr>
              <a:t>Needs:</a:t>
            </a:r>
          </a:p>
          <a:p>
            <a:r>
              <a:rPr lang="en-US" sz="2000">
                <a:solidFill>
                  <a:srgbClr val="000000"/>
                </a:solidFill>
                <a:ea typeface="+mn-ea"/>
                <a:cs typeface="Arial" charset="0"/>
              </a:rPr>
              <a:t>de-chirping</a:t>
            </a:r>
            <a:r>
              <a:rPr lang="en-US" sz="2000">
                <a:solidFill>
                  <a:srgbClr val="000000"/>
                </a:solidFill>
                <a:effectLst>
                  <a:outerShdw blurRad="38100" dist="38100" dir="2700000" algn="tl">
                    <a:srgbClr val="C0C0C0"/>
                  </a:outerShdw>
                </a:effectLst>
                <a:ea typeface="+mn-ea"/>
                <a:cs typeface="Arial" charset="0"/>
              </a:rPr>
              <a:t> </a:t>
            </a:r>
          </a:p>
        </p:txBody>
      </p:sp>
      <p:sp>
        <p:nvSpPr>
          <p:cNvPr id="16395" name="Line 107"/>
          <p:cNvSpPr>
            <a:spLocks noChangeShapeType="1"/>
          </p:cNvSpPr>
          <p:nvPr/>
        </p:nvSpPr>
        <p:spPr bwMode="auto">
          <a:xfrm flipV="1">
            <a:off x="3663950" y="2895600"/>
            <a:ext cx="0" cy="304800"/>
          </a:xfrm>
          <a:prstGeom prst="line">
            <a:avLst/>
          </a:prstGeom>
          <a:noFill/>
          <a:ln w="57150">
            <a:solidFill>
              <a:srgbClr val="3399FF"/>
            </a:solidFill>
            <a:round/>
            <a:headEnd/>
            <a:tailEnd type="triangle" w="med" len="med"/>
          </a:ln>
        </p:spPr>
        <p:txBody>
          <a:bodyPr/>
          <a:lstStyle/>
          <a:p>
            <a:endParaRPr lang="en-US">
              <a:solidFill>
                <a:srgbClr val="000000"/>
              </a:solidFill>
              <a:ea typeface="+mn-ea"/>
              <a:cs typeface="Arial" charset="0"/>
            </a:endParaRPr>
          </a:p>
        </p:txBody>
      </p:sp>
      <p:sp>
        <p:nvSpPr>
          <p:cNvPr id="16396" name="Line 108"/>
          <p:cNvSpPr>
            <a:spLocks noChangeShapeType="1"/>
          </p:cNvSpPr>
          <p:nvPr/>
        </p:nvSpPr>
        <p:spPr bwMode="auto">
          <a:xfrm flipV="1">
            <a:off x="4510088" y="2044700"/>
            <a:ext cx="0" cy="304800"/>
          </a:xfrm>
          <a:prstGeom prst="line">
            <a:avLst/>
          </a:prstGeom>
          <a:noFill/>
          <a:ln w="57150">
            <a:solidFill>
              <a:srgbClr val="3399FF"/>
            </a:solidFill>
            <a:round/>
            <a:headEnd type="triangle" w="med" len="med"/>
            <a:tailEnd/>
          </a:ln>
        </p:spPr>
        <p:txBody>
          <a:bodyPr/>
          <a:lstStyle/>
          <a:p>
            <a:endParaRPr lang="en-US">
              <a:solidFill>
                <a:srgbClr val="000000"/>
              </a:solidFill>
              <a:ea typeface="+mn-ea"/>
              <a:cs typeface="Arial" charset="0"/>
            </a:endParaRPr>
          </a:p>
        </p:txBody>
      </p:sp>
      <p:sp>
        <p:nvSpPr>
          <p:cNvPr id="11373" name="Oval 109"/>
          <p:cNvSpPr>
            <a:spLocks noChangeArrowheads="1"/>
          </p:cNvSpPr>
          <p:nvPr/>
        </p:nvSpPr>
        <p:spPr bwMode="auto">
          <a:xfrm rot="10742266" flipH="1">
            <a:off x="3538538" y="2319338"/>
            <a:ext cx="914400" cy="533400"/>
          </a:xfrm>
          <a:prstGeom prst="ellipse">
            <a:avLst/>
          </a:prstGeom>
          <a:solidFill>
            <a:srgbClr val="FF9999"/>
          </a:solidFill>
          <a:ln w="12700">
            <a:solidFill>
              <a:schemeClr val="tx1"/>
            </a:solidFill>
            <a:prstDash val="dash"/>
            <a:round/>
            <a:headEnd/>
            <a:tailEnd/>
          </a:ln>
          <a:effectLst>
            <a:outerShdw dist="99190" dir="3011666" algn="ctr" rotWithShape="0">
              <a:schemeClr val="tx2">
                <a:alpha val="50000"/>
              </a:schemeClr>
            </a:outerShdw>
          </a:effectLst>
        </p:spPr>
        <p:txBody>
          <a:bodyPr wrap="none" anchor="ctr"/>
          <a:lstStyle/>
          <a:p>
            <a:pPr>
              <a:defRPr/>
            </a:pPr>
            <a:endParaRPr lang="en-US">
              <a:solidFill>
                <a:srgbClr val="616161"/>
              </a:solidFill>
              <a:ea typeface="+mn-ea"/>
              <a:cs typeface="Arial" charset="0"/>
            </a:endParaRPr>
          </a:p>
        </p:txBody>
      </p:sp>
      <p:sp>
        <p:nvSpPr>
          <p:cNvPr id="11281" name="Line 17"/>
          <p:cNvSpPr>
            <a:spLocks noChangeShapeType="1"/>
          </p:cNvSpPr>
          <p:nvPr/>
        </p:nvSpPr>
        <p:spPr bwMode="auto">
          <a:xfrm flipH="1">
            <a:off x="4267200" y="2686050"/>
            <a:ext cx="609600" cy="0"/>
          </a:xfrm>
          <a:prstGeom prst="line">
            <a:avLst/>
          </a:prstGeom>
          <a:noFill/>
          <a:ln w="12700">
            <a:solidFill>
              <a:srgbClr val="FFCCCC"/>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1280" name="Line 16"/>
          <p:cNvSpPr>
            <a:spLocks noChangeShapeType="1"/>
          </p:cNvSpPr>
          <p:nvPr/>
        </p:nvSpPr>
        <p:spPr bwMode="auto">
          <a:xfrm>
            <a:off x="3076575" y="2686050"/>
            <a:ext cx="609600" cy="0"/>
          </a:xfrm>
          <a:prstGeom prst="line">
            <a:avLst/>
          </a:prstGeom>
          <a:noFill/>
          <a:ln w="12700">
            <a:solidFill>
              <a:srgbClr val="FFCCCC"/>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6400" name="Text Box 112"/>
          <p:cNvSpPr txBox="1">
            <a:spLocks noChangeArrowheads="1"/>
          </p:cNvSpPr>
          <p:nvPr/>
        </p:nvSpPr>
        <p:spPr bwMode="auto">
          <a:xfrm>
            <a:off x="6400800" y="1219200"/>
            <a:ext cx="2209800" cy="1616075"/>
          </a:xfrm>
          <a:prstGeom prst="rect">
            <a:avLst/>
          </a:prstGeom>
          <a:noFill/>
          <a:ln w="9525">
            <a:noFill/>
            <a:miter lim="800000"/>
            <a:headEnd/>
            <a:tailEnd/>
          </a:ln>
        </p:spPr>
        <p:txBody>
          <a:bodyPr>
            <a:spAutoFit/>
          </a:bodyPr>
          <a:lstStyle/>
          <a:p>
            <a:r>
              <a:rPr lang="en-US" sz="2000">
                <a:solidFill>
                  <a:srgbClr val="000000"/>
                </a:solidFill>
                <a:effectLst>
                  <a:outerShdw blurRad="38100" dist="38100" dir="2700000" algn="tl">
                    <a:srgbClr val="C0C0C0"/>
                  </a:outerShdw>
                </a:effectLst>
                <a:ea typeface="+mn-ea"/>
                <a:cs typeface="Arial" charset="0"/>
              </a:rPr>
              <a:t>De-chirping is</a:t>
            </a:r>
          </a:p>
          <a:p>
            <a:r>
              <a:rPr lang="en-US" sz="2000">
                <a:solidFill>
                  <a:srgbClr val="000000"/>
                </a:solidFill>
                <a:effectLst>
                  <a:outerShdw blurRad="38100" dist="38100" dir="2700000" algn="tl">
                    <a:srgbClr val="C0C0C0"/>
                  </a:outerShdw>
                </a:effectLst>
                <a:ea typeface="+mn-ea"/>
                <a:cs typeface="Arial" charset="0"/>
              </a:rPr>
              <a:t>typically done by using wake fields and/or off-crest acceleration</a:t>
            </a:r>
          </a:p>
        </p:txBody>
      </p:sp>
      <p:grpSp>
        <p:nvGrpSpPr>
          <p:cNvPr id="11380" name="Group 116"/>
          <p:cNvGrpSpPr>
            <a:grpSpLocks/>
          </p:cNvGrpSpPr>
          <p:nvPr/>
        </p:nvGrpSpPr>
        <p:grpSpPr bwMode="auto">
          <a:xfrm>
            <a:off x="0" y="3429000"/>
            <a:ext cx="4191000" cy="3244850"/>
            <a:chOff x="48" y="2160"/>
            <a:chExt cx="2640" cy="2044"/>
          </a:xfrm>
        </p:grpSpPr>
        <p:grpSp>
          <p:nvGrpSpPr>
            <p:cNvPr id="16405" name="Group 78"/>
            <p:cNvGrpSpPr>
              <a:grpSpLocks/>
            </p:cNvGrpSpPr>
            <p:nvPr/>
          </p:nvGrpSpPr>
          <p:grpSpPr bwMode="auto">
            <a:xfrm>
              <a:off x="598" y="2496"/>
              <a:ext cx="1626" cy="1708"/>
              <a:chOff x="3958" y="720"/>
              <a:chExt cx="1626" cy="1708"/>
            </a:xfrm>
          </p:grpSpPr>
          <p:sp>
            <p:nvSpPr>
              <p:cNvPr id="11343" name="Line 79"/>
              <p:cNvSpPr>
                <a:spLocks noChangeShapeType="1"/>
              </p:cNvSpPr>
              <p:nvPr/>
            </p:nvSpPr>
            <p:spPr bwMode="auto">
              <a:xfrm>
                <a:off x="4678" y="988"/>
                <a:ext cx="0" cy="1440"/>
              </a:xfrm>
              <a:prstGeom prst="line">
                <a:avLst/>
              </a:prstGeom>
              <a:noFill/>
              <a:ln w="12700">
                <a:solidFill>
                  <a:srgbClr val="000000"/>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1344" name="Line 80"/>
              <p:cNvSpPr>
                <a:spLocks noChangeShapeType="1"/>
              </p:cNvSpPr>
              <p:nvPr/>
            </p:nvSpPr>
            <p:spPr bwMode="auto">
              <a:xfrm rot="-5400000">
                <a:off x="4678" y="988"/>
                <a:ext cx="0" cy="1440"/>
              </a:xfrm>
              <a:prstGeom prst="line">
                <a:avLst/>
              </a:prstGeom>
              <a:noFill/>
              <a:ln w="12700">
                <a:solidFill>
                  <a:srgbClr val="000000"/>
                </a:solidFill>
                <a:round/>
                <a:headEnd/>
                <a:tailEnd/>
              </a:ln>
              <a:effectLst>
                <a:outerShdw dist="28398" dir="3806097"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1345" name="Text Box 81"/>
              <p:cNvSpPr txBox="1">
                <a:spLocks noChangeArrowheads="1"/>
              </p:cNvSpPr>
              <p:nvPr/>
            </p:nvSpPr>
            <p:spPr bwMode="auto">
              <a:xfrm>
                <a:off x="4424" y="720"/>
                <a:ext cx="520" cy="288"/>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r>
                  <a:rPr lang="en-US" sz="2400">
                    <a:solidFill>
                      <a:srgbClr val="1F497D"/>
                    </a:solidFill>
                    <a:effectLst>
                      <a:outerShdw blurRad="38100" dist="38100" dir="2700000" algn="tl">
                        <a:srgbClr val="C0C0C0"/>
                      </a:outerShdw>
                    </a:effectLst>
                    <a:latin typeface="Symbol" pitchFamily="18" charset="2"/>
                    <a:ea typeface="+mn-ea"/>
                    <a:cs typeface="Arial" charset="0"/>
                  </a:rPr>
                  <a:t>D</a:t>
                </a:r>
                <a:r>
                  <a:rPr lang="en-US" sz="2400" i="1">
                    <a:solidFill>
                      <a:srgbClr val="1F497D"/>
                    </a:solidFill>
                    <a:effectLst>
                      <a:outerShdw blurRad="38100" dist="38100" dir="2700000" algn="tl">
                        <a:srgbClr val="C0C0C0"/>
                      </a:outerShdw>
                    </a:effectLst>
                    <a:latin typeface="Symbol" pitchFamily="18" charset="2"/>
                    <a:ea typeface="+mn-ea"/>
                    <a:cs typeface="Arial" charset="0"/>
                  </a:rPr>
                  <a:t>E/E</a:t>
                </a:r>
                <a:endParaRPr lang="en-US" sz="2400">
                  <a:solidFill>
                    <a:srgbClr val="1F497D"/>
                  </a:solidFill>
                  <a:effectLst>
                    <a:outerShdw blurRad="38100" dist="38100" dir="2700000" algn="tl">
                      <a:srgbClr val="C0C0C0"/>
                    </a:outerShdw>
                  </a:effectLst>
                  <a:latin typeface="Symbol" pitchFamily="18" charset="2"/>
                  <a:ea typeface="+mn-ea"/>
                  <a:cs typeface="Arial" charset="0"/>
                </a:endParaRPr>
              </a:p>
            </p:txBody>
          </p:sp>
          <p:sp>
            <p:nvSpPr>
              <p:cNvPr id="11346" name="Text Box 82"/>
              <p:cNvSpPr txBox="1">
                <a:spLocks noChangeArrowheads="1"/>
              </p:cNvSpPr>
              <p:nvPr/>
            </p:nvSpPr>
            <p:spPr bwMode="auto">
              <a:xfrm>
                <a:off x="5393" y="1529"/>
                <a:ext cx="191" cy="288"/>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r>
                  <a:rPr lang="en-US" sz="2400" i="1">
                    <a:solidFill>
                      <a:srgbClr val="1F497D"/>
                    </a:solidFill>
                    <a:effectLst>
                      <a:outerShdw blurRad="38100" dist="38100" dir="2700000" algn="tl">
                        <a:srgbClr val="C0C0C0"/>
                      </a:outerShdw>
                    </a:effectLst>
                    <a:latin typeface="Times New Roman" pitchFamily="18" charset="0"/>
                    <a:ea typeface="+mn-ea"/>
                    <a:cs typeface="Arial" charset="0"/>
                  </a:rPr>
                  <a:t>z</a:t>
                </a:r>
                <a:endParaRPr lang="en-US" sz="2400">
                  <a:solidFill>
                    <a:srgbClr val="1F497D"/>
                  </a:solidFill>
                  <a:effectLst>
                    <a:outerShdw blurRad="38100" dist="38100" dir="2700000" algn="tl">
                      <a:srgbClr val="C0C0C0"/>
                    </a:outerShdw>
                  </a:effectLst>
                  <a:latin typeface="Symbol" pitchFamily="18" charset="2"/>
                  <a:ea typeface="+mn-ea"/>
                  <a:cs typeface="Arial" charset="0"/>
                </a:endParaRPr>
              </a:p>
            </p:txBody>
          </p:sp>
          <p:sp>
            <p:nvSpPr>
              <p:cNvPr id="11347" name="Text Box 83"/>
              <p:cNvSpPr txBox="1">
                <a:spLocks noChangeArrowheads="1"/>
              </p:cNvSpPr>
              <p:nvPr/>
            </p:nvSpPr>
            <p:spPr bwMode="auto">
              <a:xfrm>
                <a:off x="5188" y="1776"/>
                <a:ext cx="282" cy="288"/>
              </a:xfrm>
              <a:prstGeom prst="rect">
                <a:avLst/>
              </a:prstGeom>
              <a:noFill/>
              <a:ln w="12700">
                <a:noFill/>
                <a:miter lim="800000"/>
                <a:headEnd/>
                <a:tailEnd/>
              </a:ln>
              <a:effectLst>
                <a:outerShdw sx="1000" sy="1000" algn="ctr" rotWithShape="0">
                  <a:schemeClr val="tx2"/>
                </a:outerShdw>
              </a:effectLst>
            </p:spPr>
            <p:txBody>
              <a:bodyPr wrap="none">
                <a:spAutoFit/>
              </a:bodyPr>
              <a:lstStyle/>
              <a:p>
                <a:pPr eaLnBrk="0" hangingPunct="0"/>
                <a:r>
                  <a:rPr lang="en-US" sz="2400" i="1">
                    <a:solidFill>
                      <a:srgbClr val="1F497D"/>
                    </a:solidFill>
                    <a:effectLst>
                      <a:outerShdw blurRad="38100" dist="38100" dir="2700000" algn="tl">
                        <a:srgbClr val="C0C0C0"/>
                      </a:outerShdw>
                    </a:effectLst>
                    <a:latin typeface="Symbol" pitchFamily="18" charset="2"/>
                    <a:ea typeface="+mn-ea"/>
                    <a:cs typeface="Arial" charset="0"/>
                  </a:rPr>
                  <a:t>s</a:t>
                </a:r>
                <a:r>
                  <a:rPr lang="en-US" sz="2400" i="1" baseline="-25000">
                    <a:solidFill>
                      <a:srgbClr val="1F497D"/>
                    </a:solidFill>
                    <a:effectLst>
                      <a:outerShdw blurRad="38100" dist="38100" dir="2700000" algn="tl">
                        <a:srgbClr val="C0C0C0"/>
                      </a:outerShdw>
                    </a:effectLst>
                    <a:latin typeface="Times New Roman" pitchFamily="18" charset="0"/>
                    <a:ea typeface="+mn-ea"/>
                    <a:cs typeface="Arial" charset="0"/>
                  </a:rPr>
                  <a:t>z</a:t>
                </a:r>
                <a:endParaRPr lang="en-US" sz="2400">
                  <a:solidFill>
                    <a:srgbClr val="1F497D"/>
                  </a:solidFill>
                  <a:effectLst>
                    <a:outerShdw blurRad="38100" dist="38100" dir="2700000" algn="tl">
                      <a:srgbClr val="C0C0C0"/>
                    </a:outerShdw>
                  </a:effectLst>
                  <a:latin typeface="Symbol" pitchFamily="18" charset="2"/>
                  <a:ea typeface="+mn-ea"/>
                  <a:cs typeface="Arial" charset="0"/>
                </a:endParaRPr>
              </a:p>
            </p:txBody>
          </p:sp>
          <p:sp>
            <p:nvSpPr>
              <p:cNvPr id="11348" name="Line 84"/>
              <p:cNvSpPr>
                <a:spLocks noChangeShapeType="1"/>
              </p:cNvSpPr>
              <p:nvPr/>
            </p:nvSpPr>
            <p:spPr bwMode="auto">
              <a:xfrm>
                <a:off x="4128" y="1961"/>
                <a:ext cx="384" cy="0"/>
              </a:xfrm>
              <a:prstGeom prst="line">
                <a:avLst/>
              </a:prstGeom>
              <a:noFill/>
              <a:ln w="12700">
                <a:solidFill>
                  <a:srgbClr val="FFCCCC"/>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1349" name="Line 85"/>
              <p:cNvSpPr>
                <a:spLocks noChangeShapeType="1"/>
              </p:cNvSpPr>
              <p:nvPr/>
            </p:nvSpPr>
            <p:spPr bwMode="auto">
              <a:xfrm flipH="1">
                <a:off x="4800" y="1961"/>
                <a:ext cx="384" cy="0"/>
              </a:xfrm>
              <a:prstGeom prst="line">
                <a:avLst/>
              </a:prstGeom>
              <a:noFill/>
              <a:ln w="12700">
                <a:solidFill>
                  <a:srgbClr val="FFCCCC"/>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grpSp>
        <p:sp>
          <p:nvSpPr>
            <p:cNvPr id="11350" name="Text Box 86"/>
            <p:cNvSpPr txBox="1">
              <a:spLocks noChangeArrowheads="1"/>
            </p:cNvSpPr>
            <p:nvPr/>
          </p:nvSpPr>
          <p:spPr bwMode="auto">
            <a:xfrm>
              <a:off x="1680" y="2784"/>
              <a:ext cx="864" cy="442"/>
            </a:xfrm>
            <a:prstGeom prst="rect">
              <a:avLst/>
            </a:prstGeom>
            <a:noFill/>
            <a:ln w="9525">
              <a:noFill/>
              <a:miter lim="800000"/>
              <a:headEnd/>
              <a:tailEnd/>
            </a:ln>
            <a:effectLst>
              <a:outerShdw sx="1000" sy="1000" algn="ctr" rotWithShape="0">
                <a:schemeClr val="tx2"/>
              </a:outerShdw>
            </a:effectLst>
          </p:spPr>
          <p:txBody>
            <a:bodyPr>
              <a:spAutoFit/>
            </a:bodyPr>
            <a:lstStyle/>
            <a:p>
              <a:pPr eaLnBrk="0" hangingPunct="0"/>
              <a:r>
                <a:rPr lang="en-US" sz="2000">
                  <a:solidFill>
                    <a:srgbClr val="1F497D"/>
                  </a:solidFill>
                  <a:effectLst>
                    <a:outerShdw blurRad="38100" dist="38100" dir="2700000" algn="tl">
                      <a:srgbClr val="C0C0C0"/>
                    </a:outerShdw>
                  </a:effectLst>
                  <a:latin typeface="Arial Narrow" pitchFamily="34" charset="0"/>
                  <a:ea typeface="+mn-ea"/>
                  <a:cs typeface="Arial" charset="0"/>
                </a:rPr>
                <a:t>under-compression</a:t>
              </a:r>
            </a:p>
          </p:txBody>
        </p:sp>
        <p:sp>
          <p:nvSpPr>
            <p:cNvPr id="11351" name="Line 87"/>
            <p:cNvSpPr>
              <a:spLocks noChangeShapeType="1"/>
            </p:cNvSpPr>
            <p:nvPr/>
          </p:nvSpPr>
          <p:spPr bwMode="auto">
            <a:xfrm flipH="1">
              <a:off x="1632" y="2976"/>
              <a:ext cx="96" cy="96"/>
            </a:xfrm>
            <a:prstGeom prst="line">
              <a:avLst/>
            </a:prstGeom>
            <a:noFill/>
            <a:ln w="19050">
              <a:solidFill>
                <a:srgbClr val="FDF103"/>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1352" name="Text Box 88"/>
            <p:cNvSpPr txBox="1">
              <a:spLocks noChangeArrowheads="1"/>
            </p:cNvSpPr>
            <p:nvPr/>
          </p:nvSpPr>
          <p:spPr bwMode="auto">
            <a:xfrm>
              <a:off x="48" y="2688"/>
              <a:ext cx="912" cy="442"/>
            </a:xfrm>
            <a:prstGeom prst="rect">
              <a:avLst/>
            </a:prstGeom>
            <a:noFill/>
            <a:ln w="9525">
              <a:noFill/>
              <a:miter lim="800000"/>
              <a:headEnd/>
              <a:tailEnd/>
            </a:ln>
            <a:effectLst>
              <a:outerShdw sx="1000" sy="1000" algn="ctr" rotWithShape="0">
                <a:schemeClr val="tx2"/>
              </a:outerShdw>
            </a:effectLst>
          </p:spPr>
          <p:txBody>
            <a:bodyPr>
              <a:spAutoFit/>
            </a:bodyPr>
            <a:lstStyle/>
            <a:p>
              <a:pPr algn="r" eaLnBrk="0" hangingPunct="0"/>
              <a:r>
                <a:rPr lang="en-US" sz="2000">
                  <a:solidFill>
                    <a:srgbClr val="1F497D"/>
                  </a:solidFill>
                  <a:effectLst>
                    <a:outerShdw blurRad="38100" dist="38100" dir="2700000" algn="tl">
                      <a:srgbClr val="C0C0C0"/>
                    </a:outerShdw>
                  </a:effectLst>
                  <a:latin typeface="Arial Narrow" pitchFamily="34" charset="0"/>
                  <a:ea typeface="+mn-ea"/>
                  <a:cs typeface="Arial" charset="0"/>
                </a:rPr>
                <a:t>Full compression</a:t>
              </a:r>
            </a:p>
          </p:txBody>
        </p:sp>
        <p:sp>
          <p:nvSpPr>
            <p:cNvPr id="11353" name="Line 89"/>
            <p:cNvSpPr>
              <a:spLocks noChangeShapeType="1"/>
            </p:cNvSpPr>
            <p:nvPr/>
          </p:nvSpPr>
          <p:spPr bwMode="auto">
            <a:xfrm>
              <a:off x="864" y="2921"/>
              <a:ext cx="336" cy="144"/>
            </a:xfrm>
            <a:prstGeom prst="line">
              <a:avLst/>
            </a:prstGeom>
            <a:noFill/>
            <a:ln w="19050">
              <a:solidFill>
                <a:schemeClr val="folHlink"/>
              </a:solidFill>
              <a:round/>
              <a:headEnd/>
              <a:tailEnd type="triangle" w="med" len="med"/>
            </a:ln>
            <a:effectLst>
              <a:outerShdw sx="1000" sy="1000" algn="ctr" rotWithShape="0">
                <a:schemeClr val="bg2"/>
              </a:outerShdw>
            </a:effectLst>
          </p:spPr>
          <p:txBody>
            <a:bodyPr wrap="none" anchor="ctr"/>
            <a:lstStyle/>
            <a:p>
              <a:pPr>
                <a:defRPr/>
              </a:pPr>
              <a:endParaRPr lang="en-US">
                <a:solidFill>
                  <a:srgbClr val="616161"/>
                </a:solidFill>
                <a:ea typeface="+mn-ea"/>
                <a:cs typeface="Arial" charset="0"/>
              </a:endParaRPr>
            </a:p>
          </p:txBody>
        </p:sp>
        <p:sp>
          <p:nvSpPr>
            <p:cNvPr id="11354" name="Oval 90"/>
            <p:cNvSpPr>
              <a:spLocks noChangeArrowheads="1"/>
            </p:cNvSpPr>
            <p:nvPr/>
          </p:nvSpPr>
          <p:spPr bwMode="auto">
            <a:xfrm rot="-3803795">
              <a:off x="900" y="3354"/>
              <a:ext cx="936" cy="240"/>
            </a:xfrm>
            <a:prstGeom prst="ellipse">
              <a:avLst/>
            </a:prstGeom>
            <a:solidFill>
              <a:srgbClr val="FF0000"/>
            </a:solidFill>
            <a:ln w="12700">
              <a:solidFill>
                <a:schemeClr val="tx1"/>
              </a:solidFill>
              <a:round/>
              <a:headEnd/>
              <a:tailEnd/>
            </a:ln>
            <a:effectLst>
              <a:outerShdw dist="99190" dir="3011666" algn="ctr" rotWithShape="0">
                <a:schemeClr val="tx2">
                  <a:alpha val="50000"/>
                </a:schemeClr>
              </a:outerShdw>
            </a:effectLst>
          </p:spPr>
          <p:txBody>
            <a:bodyPr vert="eaVert" wrap="none" anchor="ctr"/>
            <a:lstStyle/>
            <a:p>
              <a:endParaRPr lang="en-US">
                <a:solidFill>
                  <a:srgbClr val="616161"/>
                </a:solidFill>
                <a:effectLst>
                  <a:outerShdw blurRad="38100" dist="38100" dir="2700000" algn="tl">
                    <a:srgbClr val="000000"/>
                  </a:outerShdw>
                </a:effectLst>
                <a:ea typeface="+mn-ea"/>
                <a:cs typeface="Arial" charset="0"/>
              </a:endParaRPr>
            </a:p>
          </p:txBody>
        </p:sp>
        <p:sp>
          <p:nvSpPr>
            <p:cNvPr id="11355" name="Oval 91"/>
            <p:cNvSpPr>
              <a:spLocks noChangeArrowheads="1"/>
            </p:cNvSpPr>
            <p:nvPr/>
          </p:nvSpPr>
          <p:spPr bwMode="auto">
            <a:xfrm rot="5339800" flipH="1">
              <a:off x="882" y="3324"/>
              <a:ext cx="900" cy="240"/>
            </a:xfrm>
            <a:prstGeom prst="ellipse">
              <a:avLst/>
            </a:prstGeom>
            <a:solidFill>
              <a:srgbClr val="FF9999"/>
            </a:solidFill>
            <a:ln w="12700">
              <a:solidFill>
                <a:schemeClr val="tx1"/>
              </a:solidFill>
              <a:prstDash val="dash"/>
              <a:round/>
              <a:headEnd/>
              <a:tailEnd/>
            </a:ln>
            <a:effectLst>
              <a:outerShdw dist="99190" dir="3011666" algn="ctr" rotWithShape="0">
                <a:schemeClr val="tx2">
                  <a:alpha val="50000"/>
                </a:schemeClr>
              </a:outerShdw>
            </a:effectLst>
          </p:spPr>
          <p:txBody>
            <a:bodyPr rot="10800000" vert="eaVert" wrap="none" anchor="ctr"/>
            <a:lstStyle/>
            <a:p>
              <a:endParaRPr lang="en-US">
                <a:solidFill>
                  <a:srgbClr val="616161"/>
                </a:solidFill>
                <a:effectLst>
                  <a:outerShdw blurRad="38100" dist="38100" dir="2700000" algn="tl">
                    <a:srgbClr val="000000"/>
                  </a:outerShdw>
                </a:effectLst>
                <a:ea typeface="+mn-ea"/>
                <a:cs typeface="Arial" charset="0"/>
              </a:endParaRPr>
            </a:p>
          </p:txBody>
        </p:sp>
        <p:sp>
          <p:nvSpPr>
            <p:cNvPr id="11377" name="Text Box 113"/>
            <p:cNvSpPr txBox="1">
              <a:spLocks noChangeArrowheads="1"/>
            </p:cNvSpPr>
            <p:nvPr/>
          </p:nvSpPr>
          <p:spPr bwMode="auto">
            <a:xfrm>
              <a:off x="48" y="2160"/>
              <a:ext cx="2640" cy="423"/>
            </a:xfrm>
            <a:prstGeom prst="rect">
              <a:avLst/>
            </a:prstGeom>
            <a:noFill/>
            <a:ln w="9525">
              <a:noFill/>
              <a:miter lim="800000"/>
              <a:headEnd/>
              <a:tailEnd/>
            </a:ln>
            <a:effectLst>
              <a:outerShdw sx="1000" sy="1000" algn="ctr" rotWithShape="0">
                <a:schemeClr val="bg2"/>
              </a:outerShdw>
            </a:effectLst>
          </p:spPr>
          <p:txBody>
            <a:bodyPr>
              <a:spAutoFit/>
            </a:bodyPr>
            <a:lstStyle/>
            <a:p>
              <a:r>
                <a:rPr lang="en-US">
                  <a:solidFill>
                    <a:srgbClr val="000000"/>
                  </a:solidFill>
                  <a:effectLst>
                    <a:outerShdw blurRad="38100" dist="38100" dir="2700000" algn="tl">
                      <a:srgbClr val="C0C0C0"/>
                    </a:outerShdw>
                  </a:effectLst>
                  <a:ea typeface="+mn-ea"/>
                  <a:cs typeface="Arial" charset="0"/>
                </a:rPr>
                <a:t>Full compression is not good because of emittance growth due to CSR</a:t>
              </a:r>
              <a:r>
                <a:rPr lang="en-US" sz="2000">
                  <a:solidFill>
                    <a:srgbClr val="000000"/>
                  </a:solidFill>
                  <a:effectLst>
                    <a:outerShdw blurRad="38100" dist="38100" dir="2700000" algn="tl">
                      <a:srgbClr val="C0C0C0"/>
                    </a:outerShdw>
                  </a:effectLst>
                  <a:ea typeface="+mn-ea"/>
                  <a:cs typeface="Arial" charset="0"/>
                </a:rPr>
                <a:t> </a:t>
              </a:r>
            </a:p>
          </p:txBody>
        </p:sp>
      </p:grpSp>
      <p:grpSp>
        <p:nvGrpSpPr>
          <p:cNvPr id="16423" name="Group 39"/>
          <p:cNvGrpSpPr>
            <a:grpSpLocks/>
          </p:cNvGrpSpPr>
          <p:nvPr/>
        </p:nvGrpSpPr>
        <p:grpSpPr bwMode="auto">
          <a:xfrm>
            <a:off x="4419600" y="3276600"/>
            <a:ext cx="4343400" cy="3200400"/>
            <a:chOff x="2784" y="2064"/>
            <a:chExt cx="2736" cy="2016"/>
          </a:xfrm>
        </p:grpSpPr>
        <p:grpSp>
          <p:nvGrpSpPr>
            <p:cNvPr id="11381" name="Group 117"/>
            <p:cNvGrpSpPr>
              <a:grpSpLocks/>
            </p:cNvGrpSpPr>
            <p:nvPr/>
          </p:nvGrpSpPr>
          <p:grpSpPr bwMode="auto">
            <a:xfrm>
              <a:off x="2784" y="2064"/>
              <a:ext cx="2736" cy="2016"/>
              <a:chOff x="2688" y="2188"/>
              <a:chExt cx="2810" cy="2132"/>
            </a:xfrm>
          </p:grpSpPr>
          <p:pic>
            <p:nvPicPr>
              <p:cNvPr id="16403" name="Picture 114"/>
              <p:cNvPicPr>
                <a:picLocks noChangeAspect="1" noChangeArrowheads="1"/>
              </p:cNvPicPr>
              <p:nvPr/>
            </p:nvPicPr>
            <p:blipFill>
              <a:blip r:embed="rId2" cstate="print"/>
              <a:srcRect/>
              <a:stretch>
                <a:fillRect/>
              </a:stretch>
            </p:blipFill>
            <p:spPr bwMode="auto">
              <a:xfrm>
                <a:off x="2688" y="2188"/>
                <a:ext cx="2810" cy="2132"/>
              </a:xfrm>
              <a:prstGeom prst="rect">
                <a:avLst/>
              </a:prstGeom>
              <a:noFill/>
              <a:ln w="12700" algn="ctr">
                <a:solidFill>
                  <a:schemeClr val="tx1"/>
                </a:solidFill>
                <a:miter lim="800000"/>
                <a:headEnd/>
                <a:tailEnd type="none" w="lg" len="lg"/>
              </a:ln>
            </p:spPr>
          </p:pic>
          <p:sp>
            <p:nvSpPr>
              <p:cNvPr id="11379" name="Text Box 115"/>
              <p:cNvSpPr txBox="1">
                <a:spLocks noChangeArrowheads="1"/>
              </p:cNvSpPr>
              <p:nvPr/>
            </p:nvSpPr>
            <p:spPr bwMode="auto">
              <a:xfrm>
                <a:off x="3062" y="2327"/>
                <a:ext cx="477" cy="232"/>
              </a:xfrm>
              <a:prstGeom prst="rect">
                <a:avLst/>
              </a:prstGeom>
              <a:noFill/>
              <a:ln w="9525">
                <a:noFill/>
                <a:miter lim="800000"/>
                <a:headEnd/>
                <a:tailEnd/>
              </a:ln>
              <a:effectLst/>
            </p:spPr>
            <p:txBody>
              <a:bodyPr wrap="none">
                <a:spAutoFit/>
              </a:bodyPr>
              <a:lstStyle/>
              <a:p>
                <a:pPr>
                  <a:defRPr/>
                </a:pPr>
                <a:r>
                  <a:rPr lang="en-US">
                    <a:solidFill>
                      <a:srgbClr val="616161"/>
                    </a:solidFill>
                    <a:effectLst>
                      <a:outerShdw blurRad="38100" dist="38100" dir="2700000" algn="tl">
                        <a:srgbClr val="C0C0C0"/>
                      </a:outerShdw>
                    </a:effectLst>
                    <a:ea typeface="+mn-ea"/>
                    <a:cs typeface="Arial" charset="0"/>
                  </a:rPr>
                  <a:t>LCLS</a:t>
                </a:r>
              </a:p>
            </p:txBody>
          </p:sp>
        </p:grpSp>
        <p:sp>
          <p:nvSpPr>
            <p:cNvPr id="16422" name="Text Box 38"/>
            <p:cNvSpPr txBox="1">
              <a:spLocks noChangeArrowheads="1"/>
            </p:cNvSpPr>
            <p:nvPr/>
          </p:nvSpPr>
          <p:spPr bwMode="auto">
            <a:xfrm>
              <a:off x="4176" y="2928"/>
              <a:ext cx="1296" cy="326"/>
            </a:xfrm>
            <a:prstGeom prst="rect">
              <a:avLst/>
            </a:prstGeom>
            <a:noFill/>
            <a:ln w="9525">
              <a:noFill/>
              <a:miter lim="800000"/>
              <a:headEnd/>
              <a:tailEnd/>
            </a:ln>
            <a:effectLst/>
          </p:spPr>
          <p:txBody>
            <a:bodyPr>
              <a:spAutoFit/>
            </a:bodyPr>
            <a:lstStyle/>
            <a:p>
              <a:r>
                <a:rPr lang="en-US" sz="1400">
                  <a:solidFill>
                    <a:srgbClr val="616161"/>
                  </a:solidFill>
                  <a:effectLst>
                    <a:outerShdw blurRad="38100" dist="38100" dir="2700000" algn="tl">
                      <a:srgbClr val="C0C0C0"/>
                    </a:outerShdw>
                  </a:effectLst>
                  <a:ea typeface="+mn-ea"/>
                  <a:cs typeface="Arial" charset="0"/>
                </a:rPr>
                <a:t>K. Bane et al., PRST AB, 12, 030704 (2009) </a:t>
              </a:r>
            </a:p>
          </p:txBody>
        </p:sp>
      </p:grpSp>
      <p:sp>
        <p:nvSpPr>
          <p:cNvPr id="39" name="Slide Number Placeholder 38"/>
          <p:cNvSpPr>
            <a:spLocks noGrp="1"/>
          </p:cNvSpPr>
          <p:nvPr>
            <p:ph type="sldNum" sz="quarter" idx="12"/>
          </p:nvPr>
        </p:nvSpPr>
        <p:spPr/>
        <p:txBody>
          <a:bodyPr/>
          <a:lstStyle/>
          <a:p>
            <a:pPr>
              <a:defRPr/>
            </a:pPr>
            <a:fld id="{A21C843B-66CA-41A9-85A1-1E0424C6D97E}" type="slidenum">
              <a:rPr lang="en-US" smtClean="0"/>
              <a:pPr>
                <a:defRPr/>
              </a:pPr>
              <a:t>19</a:t>
            </a:fld>
            <a:endParaRPr lang="en-US" dirty="0"/>
          </a:p>
        </p:txBody>
      </p:sp>
    </p:spTree>
    <p:extLst>
      <p:ext uri="{BB962C8B-B14F-4D97-AF65-F5344CB8AC3E}">
        <p14:creationId xmlns:p14="http://schemas.microsoft.com/office/powerpoint/2010/main" val="257663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17"/>
          <p:cNvGrpSpPr>
            <a:grpSpLocks/>
          </p:cNvGrpSpPr>
          <p:nvPr/>
        </p:nvGrpSpPr>
        <p:grpSpPr bwMode="auto">
          <a:xfrm>
            <a:off x="765175" y="2733675"/>
            <a:ext cx="7086600" cy="4124325"/>
            <a:chOff x="765175" y="2734408"/>
            <a:chExt cx="7086600" cy="4123592"/>
          </a:xfrm>
        </p:grpSpPr>
        <p:pic>
          <p:nvPicPr>
            <p:cNvPr id="522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2987853"/>
              <a:ext cx="7086600" cy="387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Text Box 4"/>
            <p:cNvSpPr txBox="1">
              <a:spLocks noChangeArrowheads="1"/>
            </p:cNvSpPr>
            <p:nvPr/>
          </p:nvSpPr>
          <p:spPr bwMode="auto">
            <a:xfrm>
              <a:off x="1927225" y="2764566"/>
              <a:ext cx="2089150" cy="27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solidFill>
                    <a:srgbClr val="000000"/>
                  </a:solidFill>
                  <a:latin typeface="Arial" pitchFamily="34" charset="0"/>
                  <a:ea typeface="+mn-ea"/>
                </a:rPr>
                <a:t>Bunch compressor</a:t>
              </a:r>
            </a:p>
          </p:txBody>
        </p:sp>
        <p:sp>
          <p:nvSpPr>
            <p:cNvPr id="38917" name="Line 5"/>
            <p:cNvSpPr>
              <a:spLocks noChangeShapeType="1"/>
            </p:cNvSpPr>
            <p:nvPr/>
          </p:nvSpPr>
          <p:spPr bwMode="auto">
            <a:xfrm flipH="1">
              <a:off x="2327275" y="2964555"/>
              <a:ext cx="76200" cy="115866"/>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solidFill>
                  <a:srgbClr val="000000"/>
                </a:solidFill>
                <a:latin typeface="Arial" pitchFamily="34" charset="0"/>
                <a:ea typeface="+mn-ea"/>
              </a:endParaRPr>
            </a:p>
          </p:txBody>
        </p:sp>
        <p:sp>
          <p:nvSpPr>
            <p:cNvPr id="38926" name="Text Box 14"/>
            <p:cNvSpPr txBox="1">
              <a:spLocks noChangeArrowheads="1"/>
            </p:cNvSpPr>
            <p:nvPr/>
          </p:nvSpPr>
          <p:spPr bwMode="auto">
            <a:xfrm>
              <a:off x="2936875" y="3359772"/>
              <a:ext cx="2066925" cy="2317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400" b="1" dirty="0">
                  <a:solidFill>
                    <a:srgbClr val="000000"/>
                  </a:solidFill>
                  <a:latin typeface="Arial" pitchFamily="34" charset="0"/>
                  <a:ea typeface="+mn-ea"/>
                </a:rPr>
                <a:t>Energy gain 13 MeV/m</a:t>
              </a:r>
            </a:p>
          </p:txBody>
        </p:sp>
        <p:sp>
          <p:nvSpPr>
            <p:cNvPr id="38927" name="Text Box 15"/>
            <p:cNvSpPr txBox="1">
              <a:spLocks noChangeArrowheads="1"/>
            </p:cNvSpPr>
            <p:nvPr/>
          </p:nvSpPr>
          <p:spPr bwMode="auto">
            <a:xfrm>
              <a:off x="5013325" y="2764566"/>
              <a:ext cx="1123950" cy="27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solidFill>
                    <a:srgbClr val="000000"/>
                  </a:solidFill>
                  <a:latin typeface="Arial" pitchFamily="34" charset="0"/>
                  <a:ea typeface="+mn-ea"/>
                </a:rPr>
                <a:t>Spreader</a:t>
              </a:r>
            </a:p>
          </p:txBody>
        </p:sp>
        <p:sp>
          <p:nvSpPr>
            <p:cNvPr id="38928" name="Text Box 16"/>
            <p:cNvSpPr txBox="1">
              <a:spLocks noChangeArrowheads="1"/>
            </p:cNvSpPr>
            <p:nvPr/>
          </p:nvSpPr>
          <p:spPr bwMode="auto">
            <a:xfrm>
              <a:off x="939800" y="2734408"/>
              <a:ext cx="971550" cy="2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solidFill>
                    <a:srgbClr val="000000"/>
                  </a:solidFill>
                  <a:latin typeface="Arial" pitchFamily="34" charset="0"/>
                  <a:ea typeface="+mn-ea"/>
                </a:rPr>
                <a:t>40 MeV</a:t>
              </a:r>
            </a:p>
          </p:txBody>
        </p:sp>
        <p:sp>
          <p:nvSpPr>
            <p:cNvPr id="38929" name="Text Box 17"/>
            <p:cNvSpPr txBox="1">
              <a:spLocks noChangeArrowheads="1"/>
            </p:cNvSpPr>
            <p:nvPr/>
          </p:nvSpPr>
          <p:spPr bwMode="auto">
            <a:xfrm>
              <a:off x="6442075" y="2756629"/>
              <a:ext cx="1022350" cy="27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solidFill>
                    <a:srgbClr val="000000"/>
                  </a:solidFill>
                  <a:latin typeface="Arial" pitchFamily="34" charset="0"/>
                  <a:ea typeface="+mn-ea"/>
                </a:rPr>
                <a:t>2.4 GeV</a:t>
              </a:r>
            </a:p>
          </p:txBody>
        </p:sp>
      </p:grpSp>
      <p:grpSp>
        <p:nvGrpSpPr>
          <p:cNvPr id="52227" name="Group 18"/>
          <p:cNvGrpSpPr>
            <a:grpSpLocks/>
          </p:cNvGrpSpPr>
          <p:nvPr/>
        </p:nvGrpSpPr>
        <p:grpSpPr bwMode="auto">
          <a:xfrm>
            <a:off x="161025" y="1306513"/>
            <a:ext cx="8974138" cy="2062162"/>
            <a:chOff x="133692" y="1607504"/>
            <a:chExt cx="8973033" cy="2062019"/>
          </a:xfrm>
        </p:grpSpPr>
        <p:pic>
          <p:nvPicPr>
            <p:cNvPr id="52250" name="Picture 19"/>
            <p:cNvPicPr>
              <a:picLocks noChangeAspect="1"/>
            </p:cNvPicPr>
            <p:nvPr/>
          </p:nvPicPr>
          <p:blipFill>
            <a:blip r:embed="rId4">
              <a:extLst>
                <a:ext uri="{28A0092B-C50C-407E-A947-70E740481C1C}">
                  <a14:useLocalDpi xmlns:a14="http://schemas.microsoft.com/office/drawing/2010/main" val="0"/>
                </a:ext>
              </a:extLst>
            </a:blip>
            <a:srcRect r="46121"/>
            <a:stretch>
              <a:fillRect/>
            </a:stretch>
          </p:blipFill>
          <p:spPr bwMode="auto">
            <a:xfrm>
              <a:off x="133692" y="1607504"/>
              <a:ext cx="4007215" cy="20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20"/>
            <p:cNvPicPr>
              <a:picLocks noChangeAspect="1"/>
            </p:cNvPicPr>
            <p:nvPr/>
          </p:nvPicPr>
          <p:blipFill>
            <a:blip r:embed="rId4">
              <a:extLst>
                <a:ext uri="{28A0092B-C50C-407E-A947-70E740481C1C}">
                  <a14:useLocalDpi xmlns:a14="http://schemas.microsoft.com/office/drawing/2010/main" val="0"/>
                </a:ext>
              </a:extLst>
            </a:blip>
            <a:srcRect l="32626" r="64775"/>
            <a:stretch>
              <a:fillRect/>
            </a:stretch>
          </p:blipFill>
          <p:spPr bwMode="auto">
            <a:xfrm>
              <a:off x="4141111" y="1608774"/>
              <a:ext cx="193196" cy="20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21"/>
            <p:cNvPicPr>
              <a:picLocks noChangeAspect="1"/>
            </p:cNvPicPr>
            <p:nvPr/>
          </p:nvPicPr>
          <p:blipFill>
            <a:blip r:embed="rId4">
              <a:extLst>
                <a:ext uri="{28A0092B-C50C-407E-A947-70E740481C1C}">
                  <a14:useLocalDpi xmlns:a14="http://schemas.microsoft.com/office/drawing/2010/main" val="0"/>
                </a:ext>
              </a:extLst>
            </a:blip>
            <a:srcRect l="35382" r="-2"/>
            <a:stretch>
              <a:fillRect/>
            </a:stretch>
          </p:blipFill>
          <p:spPr bwMode="auto">
            <a:xfrm>
              <a:off x="4300735" y="1607504"/>
              <a:ext cx="4805990" cy="20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a:grpSpLocks/>
          </p:cNvGrpSpPr>
          <p:nvPr/>
        </p:nvGrpSpPr>
        <p:grpSpPr bwMode="auto">
          <a:xfrm>
            <a:off x="310250" y="922338"/>
            <a:ext cx="8210550" cy="2708275"/>
            <a:chOff x="536694" y="921892"/>
            <a:chExt cx="8209813" cy="2707943"/>
          </a:xfrm>
        </p:grpSpPr>
        <p:grpSp>
          <p:nvGrpSpPr>
            <p:cNvPr id="52230" name="Group 15"/>
            <p:cNvGrpSpPr>
              <a:grpSpLocks/>
            </p:cNvGrpSpPr>
            <p:nvPr/>
          </p:nvGrpSpPr>
          <p:grpSpPr bwMode="auto">
            <a:xfrm>
              <a:off x="536694" y="921892"/>
              <a:ext cx="8209813" cy="2631332"/>
              <a:chOff x="536694" y="921892"/>
              <a:chExt cx="8209813" cy="2631332"/>
            </a:xfrm>
          </p:grpSpPr>
          <p:cxnSp>
            <p:nvCxnSpPr>
              <p:cNvPr id="4" name="Straight Arrow Connector 3"/>
              <p:cNvCxnSpPr/>
              <p:nvPr/>
            </p:nvCxnSpPr>
            <p:spPr>
              <a:xfrm>
                <a:off x="536694" y="2023482"/>
                <a:ext cx="1195281"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739911" y="2026656"/>
                <a:ext cx="4898585"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35149" y="1926656"/>
                <a:ext cx="0" cy="20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3043" y="1921894"/>
                <a:ext cx="0" cy="2031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46434" y="1906021"/>
                <a:ext cx="0" cy="20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9719" y="1767925"/>
                <a:ext cx="658754" cy="276191"/>
              </a:xfrm>
              <a:prstGeom prst="rect">
                <a:avLst/>
              </a:prstGeom>
              <a:noFill/>
            </p:spPr>
            <p:txBody>
              <a:bodyPr wrap="none">
                <a:spAutoFit/>
              </a:bodyPr>
              <a:lstStyle/>
              <a:p>
                <a:pPr>
                  <a:defRPr/>
                </a:pPr>
                <a:r>
                  <a:rPr lang="en-US" sz="1200" dirty="0">
                    <a:solidFill>
                      <a:srgbClr val="FF0000"/>
                    </a:solidFill>
                    <a:effectLst>
                      <a:outerShdw blurRad="38100" dist="38100" dir="2700000" algn="tl">
                        <a:srgbClr val="000000">
                          <a:alpha val="43137"/>
                        </a:srgbClr>
                      </a:outerShdw>
                    </a:effectLst>
                    <a:latin typeface="+mn-lt"/>
                    <a:cs typeface="Calibri" pitchFamily="34" charset="0"/>
                  </a:rPr>
                  <a:t>~ 50 m</a:t>
                </a:r>
              </a:p>
            </p:txBody>
          </p:sp>
          <p:sp>
            <p:nvSpPr>
              <p:cNvPr id="33" name="TextBox 32"/>
              <p:cNvSpPr txBox="1"/>
              <p:nvPr/>
            </p:nvSpPr>
            <p:spPr>
              <a:xfrm>
                <a:off x="3544737" y="1783798"/>
                <a:ext cx="742883" cy="276191"/>
              </a:xfrm>
              <a:prstGeom prst="rect">
                <a:avLst/>
              </a:prstGeom>
              <a:noFill/>
            </p:spPr>
            <p:txBody>
              <a:bodyPr wrap="none">
                <a:spAutoFit/>
              </a:bodyPr>
              <a:lstStyle/>
              <a:p>
                <a:pPr>
                  <a:defRPr/>
                </a:pPr>
                <a:r>
                  <a:rPr lang="en-US" sz="1200" dirty="0">
                    <a:solidFill>
                      <a:srgbClr val="FF0000"/>
                    </a:solidFill>
                    <a:effectLst>
                      <a:outerShdw blurRad="38100" dist="38100" dir="2700000" algn="tl">
                        <a:srgbClr val="000000">
                          <a:alpha val="43137"/>
                        </a:srgbClr>
                      </a:outerShdw>
                    </a:effectLst>
                    <a:latin typeface="+mn-lt"/>
                    <a:cs typeface="Calibri" pitchFamily="34" charset="0"/>
                  </a:rPr>
                  <a:t>~ 350 m</a:t>
                </a:r>
              </a:p>
            </p:txBody>
          </p:sp>
          <p:cxnSp>
            <p:nvCxnSpPr>
              <p:cNvPr id="34" name="Straight Arrow Connector 33"/>
              <p:cNvCxnSpPr/>
              <p:nvPr/>
            </p:nvCxnSpPr>
            <p:spPr>
              <a:xfrm>
                <a:off x="6714689" y="1202845"/>
                <a:ext cx="912731"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808344" y="921892"/>
                <a:ext cx="744470" cy="277778"/>
              </a:xfrm>
              <a:prstGeom prst="rect">
                <a:avLst/>
              </a:prstGeom>
              <a:noFill/>
            </p:spPr>
            <p:txBody>
              <a:bodyPr wrap="none">
                <a:spAutoFit/>
              </a:bodyPr>
              <a:lstStyle/>
              <a:p>
                <a:pPr>
                  <a:defRPr/>
                </a:pPr>
                <a:r>
                  <a:rPr lang="en-US" sz="1200" dirty="0">
                    <a:solidFill>
                      <a:srgbClr val="FF0000"/>
                    </a:solidFill>
                    <a:effectLst>
                      <a:outerShdw blurRad="38100" dist="38100" dir="2700000" algn="tl">
                        <a:srgbClr val="000000">
                          <a:alpha val="43137"/>
                        </a:srgbClr>
                      </a:outerShdw>
                    </a:effectLst>
                    <a:latin typeface="+mn-lt"/>
                    <a:cs typeface="Calibri" pitchFamily="34" charset="0"/>
                  </a:rPr>
                  <a:t>~ 250 m</a:t>
                </a:r>
              </a:p>
            </p:txBody>
          </p:sp>
          <p:cxnSp>
            <p:nvCxnSpPr>
              <p:cNvPr id="38" name="Straight Arrow Connector 37"/>
              <p:cNvCxnSpPr/>
              <p:nvPr/>
            </p:nvCxnSpPr>
            <p:spPr>
              <a:xfrm>
                <a:off x="7670279" y="1266337"/>
                <a:ext cx="973051" cy="650795"/>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980000">
                <a:off x="7882985" y="1310781"/>
                <a:ext cx="744471" cy="276191"/>
              </a:xfrm>
              <a:prstGeom prst="rect">
                <a:avLst/>
              </a:prstGeom>
              <a:noFill/>
            </p:spPr>
            <p:txBody>
              <a:bodyPr wrap="none">
                <a:spAutoFit/>
              </a:bodyPr>
              <a:lstStyle/>
              <a:p>
                <a:pPr>
                  <a:defRPr/>
                </a:pPr>
                <a:r>
                  <a:rPr lang="en-US" sz="1200" dirty="0">
                    <a:solidFill>
                      <a:srgbClr val="FF0000"/>
                    </a:solidFill>
                    <a:effectLst>
                      <a:outerShdw blurRad="38100" dist="38100" dir="2700000" algn="tl">
                        <a:srgbClr val="000000">
                          <a:alpha val="43137"/>
                        </a:srgbClr>
                      </a:outerShdw>
                    </a:effectLst>
                    <a:latin typeface="+mn-lt"/>
                    <a:cs typeface="Calibri" pitchFamily="34" charset="0"/>
                  </a:rPr>
                  <a:t>~ 100 m</a:t>
                </a:r>
              </a:p>
            </p:txBody>
          </p:sp>
          <p:cxnSp>
            <p:nvCxnSpPr>
              <p:cNvPr id="42" name="Straight Arrow Connector 41"/>
              <p:cNvCxnSpPr/>
              <p:nvPr/>
            </p:nvCxnSpPr>
            <p:spPr>
              <a:xfrm>
                <a:off x="8002037" y="3086976"/>
                <a:ext cx="685738" cy="46666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1980000">
                <a:off x="8087754" y="3018722"/>
                <a:ext cx="658753" cy="277779"/>
              </a:xfrm>
              <a:prstGeom prst="rect">
                <a:avLst/>
              </a:prstGeom>
              <a:noFill/>
            </p:spPr>
            <p:txBody>
              <a:bodyPr wrap="none">
                <a:spAutoFit/>
              </a:bodyPr>
              <a:lstStyle/>
              <a:p>
                <a:pPr>
                  <a:defRPr/>
                </a:pPr>
                <a:r>
                  <a:rPr lang="en-US" sz="1200" dirty="0">
                    <a:solidFill>
                      <a:srgbClr val="FF0000"/>
                    </a:solidFill>
                    <a:effectLst>
                      <a:outerShdw blurRad="38100" dist="38100" dir="2700000" algn="tl">
                        <a:srgbClr val="000000">
                          <a:alpha val="43137"/>
                        </a:srgbClr>
                      </a:outerShdw>
                    </a:effectLst>
                    <a:latin typeface="+mn-lt"/>
                    <a:cs typeface="Calibri" pitchFamily="34" charset="0"/>
                  </a:rPr>
                  <a:t>~ 50 m</a:t>
                </a:r>
              </a:p>
            </p:txBody>
          </p:sp>
          <p:cxnSp>
            <p:nvCxnSpPr>
              <p:cNvPr id="45" name="Straight Connector 44"/>
              <p:cNvCxnSpPr/>
              <p:nvPr/>
            </p:nvCxnSpPr>
            <p:spPr>
              <a:xfrm>
                <a:off x="6736912" y="1074273"/>
                <a:ext cx="0" cy="20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640119" y="1102845"/>
                <a:ext cx="0" cy="2031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80000">
                <a:off x="7682977" y="1166337"/>
                <a:ext cx="0" cy="20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80000">
                <a:off x="8009973" y="2977452"/>
                <a:ext cx="0" cy="20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80000">
                <a:off x="8643329" y="1817132"/>
                <a:ext cx="0" cy="20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a:xfrm rot="1680000">
              <a:off x="8687775" y="3428247"/>
              <a:ext cx="0" cy="20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1" name="Rectangle 2"/>
          <p:cNvSpPr txBox="1">
            <a:spLocks/>
          </p:cNvSpPr>
          <p:nvPr/>
        </p:nvSpPr>
        <p:spPr>
          <a:xfrm>
            <a:off x="149225" y="115888"/>
            <a:ext cx="8810625" cy="98742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defRPr/>
            </a:pPr>
            <a:r>
              <a:rPr lang="en-US" altLang="zh-CN" sz="2800" dirty="0" smtClean="0">
                <a:solidFill>
                  <a:schemeClr val="bg2">
                    <a:lumMod val="10000"/>
                  </a:schemeClr>
                </a:solidFill>
                <a:latin typeface="+mn-lt"/>
              </a:rPr>
              <a:t>Multi-user soft x-ray FEL facility based on SRF </a:t>
            </a:r>
            <a:r>
              <a:rPr lang="en-US" altLang="zh-CN" sz="2800" dirty="0" err="1" smtClean="0">
                <a:solidFill>
                  <a:schemeClr val="bg2">
                    <a:lumMod val="10000"/>
                  </a:schemeClr>
                </a:solidFill>
                <a:latin typeface="+mn-lt"/>
              </a:rPr>
              <a:t>linac</a:t>
            </a:r>
            <a:r>
              <a:rPr lang="en-US" altLang="zh-CN" sz="2800" dirty="0" smtClean="0">
                <a:solidFill>
                  <a:schemeClr val="bg2">
                    <a:lumMod val="10000"/>
                  </a:schemeClr>
                </a:solidFill>
                <a:latin typeface="+mn-lt"/>
              </a:rPr>
              <a:t> (talk by J. </a:t>
            </a:r>
            <a:r>
              <a:rPr lang="en-US" altLang="zh-CN" sz="2800" dirty="0" err="1" smtClean="0">
                <a:solidFill>
                  <a:schemeClr val="bg2">
                    <a:lumMod val="10000"/>
                  </a:schemeClr>
                </a:solidFill>
                <a:latin typeface="+mn-lt"/>
              </a:rPr>
              <a:t>Corlett</a:t>
            </a:r>
            <a:r>
              <a:rPr lang="en-US" altLang="zh-CN" sz="2800" dirty="0" smtClean="0">
                <a:solidFill>
                  <a:schemeClr val="bg2">
                    <a:lumMod val="10000"/>
                  </a:schemeClr>
                </a:solidFill>
                <a:latin typeface="+mn-lt"/>
              </a:rPr>
              <a:t>)</a:t>
            </a:r>
            <a:endParaRPr lang="en-US" altLang="zh-CN" sz="2800" dirty="0">
              <a:solidFill>
                <a:schemeClr val="bg2">
                  <a:lumMod val="1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7451" y="1592792"/>
            <a:ext cx="8215549" cy="4274608"/>
            <a:chOff x="304800" y="1295400"/>
            <a:chExt cx="8215549" cy="4274608"/>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5905500" cy="3969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995703" y="1611110"/>
              <a:ext cx="1146468" cy="400110"/>
            </a:xfrm>
            <a:prstGeom prst="rect">
              <a:avLst/>
            </a:prstGeom>
            <a:solidFill>
              <a:schemeClr val="bg1"/>
            </a:solidFill>
          </p:spPr>
          <p:txBody>
            <a:bodyPr wrap="none" rtlCol="0">
              <a:spAutoFit/>
            </a:bodyPr>
            <a:lstStyle/>
            <a:p>
              <a:r>
                <a:rPr lang="en-US" sz="2000" dirty="0" smtClean="0">
                  <a:solidFill>
                    <a:srgbClr val="000000"/>
                  </a:solidFill>
                  <a:ea typeface="+mn-ea"/>
                  <a:cs typeface="Arial" charset="0"/>
                </a:rPr>
                <a:t>Q=300pC</a:t>
              </a:r>
            </a:p>
          </p:txBody>
        </p:sp>
        <p:grpSp>
          <p:nvGrpSpPr>
            <p:cNvPr id="11" name="Group 10"/>
            <p:cNvGrpSpPr/>
            <p:nvPr/>
          </p:nvGrpSpPr>
          <p:grpSpPr>
            <a:xfrm>
              <a:off x="4876800" y="1295400"/>
              <a:ext cx="3643549" cy="1091772"/>
              <a:chOff x="4876800" y="4552890"/>
              <a:chExt cx="3643549" cy="1091772"/>
            </a:xfrm>
          </p:grpSpPr>
          <p:sp>
            <p:nvSpPr>
              <p:cNvPr id="2" name="Rectangle 1"/>
              <p:cNvSpPr/>
              <p:nvPr/>
            </p:nvSpPr>
            <p:spPr>
              <a:xfrm>
                <a:off x="4876800" y="4654062"/>
                <a:ext cx="2590800" cy="990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5161504" y="4953000"/>
                <a:ext cx="1981200" cy="381000"/>
              </a:xfrm>
              <a:prstGeom prst="rect">
                <a:avLst/>
              </a:prstGeom>
              <a:solidFill>
                <a:schemeClr val="bg1">
                  <a:lumMod val="8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Rectangle 2"/>
              <p:cNvSpPr/>
              <p:nvPr/>
            </p:nvSpPr>
            <p:spPr>
              <a:xfrm>
                <a:off x="5164853" y="5029200"/>
                <a:ext cx="1981200" cy="22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p:nvCxnSpPr>
            <p:spPr>
              <a:xfrm>
                <a:off x="7146053" y="5029200"/>
                <a:ext cx="473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45234" y="4933890"/>
                <a:ext cx="782587" cy="400110"/>
              </a:xfrm>
              <a:prstGeom prst="rect">
                <a:avLst/>
              </a:prstGeom>
              <a:noFill/>
            </p:spPr>
            <p:txBody>
              <a:bodyPr wrap="none" rtlCol="0">
                <a:spAutoFit/>
              </a:bodyPr>
              <a:lstStyle/>
              <a:p>
                <a:r>
                  <a:rPr lang="en-US" sz="2000" dirty="0" smtClean="0">
                    <a:solidFill>
                      <a:srgbClr val="000000"/>
                    </a:solidFill>
                    <a:ea typeface="+mn-ea"/>
                    <a:cs typeface="Arial" charset="0"/>
                  </a:rPr>
                  <a:t>2 mm</a:t>
                </a:r>
                <a:endParaRPr lang="en-US" sz="2000" dirty="0">
                  <a:solidFill>
                    <a:srgbClr val="000000"/>
                  </a:solidFill>
                  <a:ea typeface="+mn-ea"/>
                  <a:cs typeface="Arial" charset="0"/>
                </a:endParaRPr>
              </a:p>
            </p:txBody>
          </p:sp>
          <p:cxnSp>
            <p:nvCxnSpPr>
              <p:cNvPr id="15" name="Straight Connector 14"/>
              <p:cNvCxnSpPr/>
              <p:nvPr/>
            </p:nvCxnSpPr>
            <p:spPr>
              <a:xfrm>
                <a:off x="7157781" y="5257800"/>
                <a:ext cx="473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159451" y="4845438"/>
                <a:ext cx="460549" cy="183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159451" y="4766734"/>
                <a:ext cx="460549" cy="1837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43800" y="4552890"/>
                <a:ext cx="976549" cy="400110"/>
              </a:xfrm>
              <a:prstGeom prst="rect">
                <a:avLst/>
              </a:prstGeom>
              <a:noFill/>
            </p:spPr>
            <p:txBody>
              <a:bodyPr wrap="none" rtlCol="0">
                <a:spAutoFit/>
              </a:bodyPr>
              <a:lstStyle/>
              <a:p>
                <a:r>
                  <a:rPr lang="en-US" sz="2000" dirty="0" smtClean="0">
                    <a:solidFill>
                      <a:srgbClr val="000000"/>
                    </a:solidFill>
                    <a:ea typeface="+mn-ea"/>
                    <a:cs typeface="Arial" charset="0"/>
                  </a:rPr>
                  <a:t>0.1 mm</a:t>
                </a:r>
                <a:endParaRPr lang="en-US" sz="2000" dirty="0">
                  <a:solidFill>
                    <a:srgbClr val="000000"/>
                  </a:solidFill>
                  <a:ea typeface="+mn-ea"/>
                  <a:cs typeface="Arial" charset="0"/>
                </a:endParaRPr>
              </a:p>
            </p:txBody>
          </p:sp>
          <p:sp>
            <p:nvSpPr>
              <p:cNvPr id="22" name="TextBox 21"/>
              <p:cNvSpPr txBox="1"/>
              <p:nvPr/>
            </p:nvSpPr>
            <p:spPr>
              <a:xfrm>
                <a:off x="5627072" y="4599783"/>
                <a:ext cx="455574" cy="400110"/>
              </a:xfrm>
              <a:prstGeom prst="rect">
                <a:avLst/>
              </a:prstGeom>
              <a:noFill/>
            </p:spPr>
            <p:txBody>
              <a:bodyPr wrap="none" rtlCol="0">
                <a:spAutoFit/>
              </a:bodyPr>
              <a:lstStyle/>
              <a:p>
                <a:r>
                  <a:rPr lang="en-US" sz="2000" dirty="0" smtClean="0">
                    <a:solidFill>
                      <a:srgbClr val="000000"/>
                    </a:solidFill>
                    <a:ea typeface="+mn-ea"/>
                    <a:cs typeface="Arial" charset="0"/>
                  </a:rPr>
                  <a:t>Cu</a:t>
                </a:r>
                <a:endParaRPr lang="en-US" sz="2000" dirty="0">
                  <a:solidFill>
                    <a:srgbClr val="000000"/>
                  </a:solidFill>
                  <a:ea typeface="+mn-ea"/>
                  <a:cs typeface="Arial" charset="0"/>
                </a:endParaRPr>
              </a:p>
            </p:txBody>
          </p:sp>
          <p:sp>
            <p:nvSpPr>
              <p:cNvPr id="24" name="TextBox 23"/>
              <p:cNvSpPr txBox="1"/>
              <p:nvPr/>
            </p:nvSpPr>
            <p:spPr>
              <a:xfrm>
                <a:off x="6332524" y="4686180"/>
                <a:ext cx="758541" cy="400110"/>
              </a:xfrm>
              <a:prstGeom prst="rect">
                <a:avLst/>
              </a:prstGeom>
              <a:noFill/>
            </p:spPr>
            <p:txBody>
              <a:bodyPr wrap="none" rtlCol="0">
                <a:spAutoFit/>
              </a:bodyPr>
              <a:lstStyle/>
              <a:p>
                <a:r>
                  <a:rPr lang="en-US" sz="2000" i="1" dirty="0" smtClean="0">
                    <a:solidFill>
                      <a:srgbClr val="000000"/>
                    </a:solidFill>
                    <a:latin typeface="Symbol" pitchFamily="18" charset="2"/>
                    <a:ea typeface="+mn-ea"/>
                    <a:cs typeface="Arial" charset="0"/>
                  </a:rPr>
                  <a:t>e=4.4</a:t>
                </a:r>
                <a:endParaRPr lang="en-US" sz="2000" i="1" dirty="0">
                  <a:solidFill>
                    <a:srgbClr val="000000"/>
                  </a:solidFill>
                  <a:latin typeface="Symbol" pitchFamily="18" charset="2"/>
                  <a:ea typeface="+mn-ea"/>
                  <a:cs typeface="Arial" charset="0"/>
                </a:endParaRPr>
              </a:p>
            </p:txBody>
          </p:sp>
        </p:grpSp>
        <p:sp>
          <p:nvSpPr>
            <p:cNvPr id="14" name="TextBox 13"/>
            <p:cNvSpPr txBox="1"/>
            <p:nvPr/>
          </p:nvSpPr>
          <p:spPr>
            <a:xfrm>
              <a:off x="2895600" y="2738735"/>
              <a:ext cx="2345642" cy="461665"/>
            </a:xfrm>
            <a:prstGeom prst="rect">
              <a:avLst/>
            </a:prstGeom>
            <a:noFill/>
          </p:spPr>
          <p:txBody>
            <a:bodyPr wrap="none" rtlCol="0">
              <a:spAutoFit/>
            </a:bodyPr>
            <a:lstStyle/>
            <a:p>
              <a:r>
                <a:rPr lang="en-US" sz="2400" dirty="0" smtClean="0">
                  <a:solidFill>
                    <a:srgbClr val="000000"/>
                  </a:solidFill>
                  <a:ea typeface="+mn-ea"/>
                  <a:cs typeface="Arial" charset="0"/>
                </a:rPr>
                <a:t>15.4 MeV/mm/m</a:t>
              </a:r>
              <a:endParaRPr lang="en-US" sz="2400" dirty="0">
                <a:solidFill>
                  <a:srgbClr val="000000"/>
                </a:solidFill>
                <a:ea typeface="+mn-ea"/>
                <a:cs typeface="Arial" charset="0"/>
              </a:endParaRPr>
            </a:p>
          </p:txBody>
        </p:sp>
        <p:cxnSp>
          <p:nvCxnSpPr>
            <p:cNvPr id="19" name="Straight Arrow Connector 18"/>
            <p:cNvCxnSpPr/>
            <p:nvPr/>
          </p:nvCxnSpPr>
          <p:spPr>
            <a:xfrm flipH="1">
              <a:off x="2524648" y="3138432"/>
              <a:ext cx="457200" cy="2445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74901" y="2010358"/>
              <a:ext cx="1167671" cy="738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52752" y="2004775"/>
              <a:ext cx="1167671" cy="738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332556" y="2713056"/>
              <a:ext cx="1886996" cy="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99743" y="2482857"/>
              <a:ext cx="912429" cy="400110"/>
            </a:xfrm>
            <a:prstGeom prst="rect">
              <a:avLst/>
            </a:prstGeom>
            <a:solidFill>
              <a:schemeClr val="bg1"/>
            </a:solidFill>
          </p:spPr>
          <p:txBody>
            <a:bodyPr wrap="none" rtlCol="0">
              <a:spAutoFit/>
            </a:bodyPr>
            <a:lstStyle/>
            <a:p>
              <a:r>
                <a:rPr lang="en-US" sz="2000" dirty="0" smtClean="0">
                  <a:solidFill>
                    <a:srgbClr val="000000"/>
                  </a:solidFill>
                  <a:ea typeface="+mn-ea"/>
                  <a:cs typeface="Arial" charset="0"/>
                </a:rPr>
                <a:t>10 mm</a:t>
              </a:r>
              <a:endParaRPr lang="en-US" sz="2000" dirty="0">
                <a:solidFill>
                  <a:srgbClr val="000000"/>
                </a:solidFill>
                <a:ea typeface="+mn-ea"/>
                <a:cs typeface="Arial" charset="0"/>
              </a:endParaRPr>
            </a:p>
          </p:txBody>
        </p:sp>
        <p:sp>
          <p:nvSpPr>
            <p:cNvPr id="25" name="TextBox 24"/>
            <p:cNvSpPr txBox="1"/>
            <p:nvPr/>
          </p:nvSpPr>
          <p:spPr>
            <a:xfrm>
              <a:off x="3474153" y="1913718"/>
              <a:ext cx="1334020" cy="400110"/>
            </a:xfrm>
            <a:prstGeom prst="rect">
              <a:avLst/>
            </a:prstGeom>
            <a:solidFill>
              <a:schemeClr val="bg1"/>
            </a:solidFill>
          </p:spPr>
          <p:txBody>
            <a:bodyPr wrap="none" rtlCol="0">
              <a:spAutoFit/>
            </a:bodyPr>
            <a:lstStyle/>
            <a:p>
              <a:r>
                <a:rPr lang="en-US" sz="2000" dirty="0" smtClean="0">
                  <a:solidFill>
                    <a:srgbClr val="000000"/>
                  </a:solidFill>
                  <a:latin typeface="Symbol" pitchFamily="18" charset="2"/>
                  <a:ea typeface="+mn-ea"/>
                  <a:cs typeface="Arial" charset="0"/>
                </a:rPr>
                <a:t>s</a:t>
              </a:r>
              <a:r>
                <a:rPr lang="en-US" sz="2000" baseline="-25000" dirty="0" smtClean="0">
                  <a:solidFill>
                    <a:srgbClr val="000000"/>
                  </a:solidFill>
                  <a:ea typeface="+mn-ea"/>
                  <a:cs typeface="Arial" charset="0"/>
                </a:rPr>
                <a:t>z</a:t>
              </a:r>
              <a:r>
                <a:rPr lang="en-US" sz="2000" dirty="0" smtClean="0">
                  <a:solidFill>
                    <a:srgbClr val="000000"/>
                  </a:solidFill>
                  <a:ea typeface="+mn-ea"/>
                  <a:cs typeface="Arial" charset="0"/>
                </a:rPr>
                <a:t>=100 </a:t>
              </a:r>
              <a:r>
                <a:rPr lang="en-US" sz="2000" dirty="0" smtClean="0">
                  <a:solidFill>
                    <a:srgbClr val="000000"/>
                  </a:solidFill>
                  <a:latin typeface="Symbol" pitchFamily="18" charset="2"/>
                  <a:ea typeface="+mn-ea"/>
                  <a:cs typeface="Arial" charset="0"/>
                </a:rPr>
                <a:t>m</a:t>
              </a:r>
              <a:r>
                <a:rPr lang="en-US" sz="2000" dirty="0" smtClean="0">
                  <a:solidFill>
                    <a:srgbClr val="000000"/>
                  </a:solidFill>
                  <a:ea typeface="+mn-ea"/>
                  <a:cs typeface="Arial" charset="0"/>
                </a:rPr>
                <a:t>m</a:t>
              </a:r>
              <a:endParaRPr lang="en-US" sz="2000" dirty="0">
                <a:solidFill>
                  <a:srgbClr val="000000"/>
                </a:solidFill>
                <a:ea typeface="+mn-ea"/>
                <a:cs typeface="Arial" charset="0"/>
              </a:endParaRPr>
            </a:p>
          </p:txBody>
        </p:sp>
      </p:grpSp>
      <p:sp>
        <p:nvSpPr>
          <p:cNvPr id="7" name="TextBox 6"/>
          <p:cNvSpPr txBox="1"/>
          <p:nvPr/>
        </p:nvSpPr>
        <p:spPr>
          <a:xfrm>
            <a:off x="685800" y="295870"/>
            <a:ext cx="7242688" cy="892552"/>
          </a:xfrm>
          <a:prstGeom prst="rect">
            <a:avLst/>
          </a:prstGeom>
          <a:noFill/>
        </p:spPr>
        <p:txBody>
          <a:bodyPr wrap="none" rtlCol="0">
            <a:spAutoFit/>
          </a:bodyPr>
          <a:lstStyle/>
          <a:p>
            <a:r>
              <a:rPr lang="en-US" sz="2800" dirty="0" smtClean="0">
                <a:solidFill>
                  <a:srgbClr val="000000"/>
                </a:solidFill>
                <a:effectLst>
                  <a:outerShdw blurRad="38100" dist="38100" dir="2700000" algn="tl">
                    <a:srgbClr val="000000">
                      <a:alpha val="43137"/>
                    </a:srgbClr>
                  </a:outerShdw>
                </a:effectLst>
                <a:ea typeface="+mn-ea"/>
                <a:cs typeface="Arial" charset="0"/>
              </a:rPr>
              <a:t>First beam experiment:</a:t>
            </a:r>
          </a:p>
          <a:p>
            <a:r>
              <a:rPr lang="en-US" sz="2400" dirty="0" smtClean="0">
                <a:solidFill>
                  <a:srgbClr val="000000"/>
                </a:solidFill>
                <a:effectLst>
                  <a:outerShdw blurRad="38100" dist="38100" dir="2700000" algn="tl">
                    <a:srgbClr val="000000">
                      <a:alpha val="43137"/>
                    </a:srgbClr>
                  </a:outerShdw>
                </a:effectLst>
                <a:ea typeface="+mn-ea"/>
                <a:cs typeface="Arial" charset="0"/>
              </a:rPr>
              <a:t>Passive “de-chirper” using dielectric wall waveguide</a:t>
            </a:r>
            <a:endParaRPr lang="en-US" sz="2400" dirty="0">
              <a:solidFill>
                <a:srgbClr val="000000"/>
              </a:solidFill>
              <a:effectLst>
                <a:outerShdw blurRad="38100" dist="38100" dir="2700000" algn="tl">
                  <a:srgbClr val="000000">
                    <a:alpha val="43137"/>
                  </a:srgbClr>
                </a:outerShdw>
              </a:effectLst>
              <a:ea typeface="+mn-ea"/>
              <a:cs typeface="Arial" charset="0"/>
            </a:endParaRPr>
          </a:p>
        </p:txBody>
      </p:sp>
    </p:spTree>
    <p:extLst>
      <p:ext uri="{BB962C8B-B14F-4D97-AF65-F5344CB8AC3E}">
        <p14:creationId xmlns:p14="http://schemas.microsoft.com/office/powerpoint/2010/main" val="354630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600200" y="1882676"/>
            <a:ext cx="662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61963" indent="-461963">
              <a:defRPr sz="2400">
                <a:solidFill>
                  <a:schemeClr val="tx1"/>
                </a:solidFill>
                <a:latin typeface="Times New Roman" pitchFamily="18" charset="0"/>
              </a:defRPr>
            </a:lvl1pPr>
            <a:lvl2pPr marL="5762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3600" dirty="0" smtClean="0">
                <a:solidFill>
                  <a:srgbClr val="FFFF00"/>
                </a:solidFill>
                <a:effectLst>
                  <a:outerShdw blurRad="38100" dist="38100" dir="2700000" algn="tl">
                    <a:srgbClr val="000000"/>
                  </a:outerShdw>
                </a:effectLst>
                <a:latin typeface="Arial Narrow" pitchFamily="34" charset="0"/>
                <a:ea typeface="+mn-ea"/>
                <a:cs typeface="Arial" charset="0"/>
              </a:rPr>
              <a:t> </a:t>
            </a:r>
            <a:endParaRPr lang="en-US" sz="3600" dirty="0">
              <a:solidFill>
                <a:srgbClr val="FFFF00"/>
              </a:solidFill>
              <a:effectLst>
                <a:outerShdw blurRad="38100" dist="38100" dir="2700000" algn="tl">
                  <a:srgbClr val="000000"/>
                </a:outerShdw>
              </a:effectLst>
              <a:latin typeface="Arial Narrow" pitchFamily="34" charset="0"/>
              <a:ea typeface="+mn-ea"/>
              <a:cs typeface="Arial" charset="0"/>
            </a:endParaRPr>
          </a:p>
          <a:p>
            <a:r>
              <a:rPr lang="en-US" sz="3600" dirty="0" smtClean="0">
                <a:solidFill>
                  <a:srgbClr val="FFFFFF"/>
                </a:solidFill>
                <a:effectLst>
                  <a:outerShdw blurRad="38100" dist="38100" dir="2700000" algn="tl">
                    <a:srgbClr val="000000"/>
                  </a:outerShdw>
                </a:effectLst>
                <a:latin typeface="Arial Narrow" pitchFamily="34" charset="0"/>
                <a:ea typeface="+mn-ea"/>
                <a:cs typeface="Arial" charset="0"/>
              </a:rPr>
              <a:t>Resistive </a:t>
            </a:r>
            <a:r>
              <a:rPr lang="en-US" sz="3600" dirty="0" smtClean="0">
                <a:solidFill>
                  <a:srgbClr val="FFFFFF"/>
                </a:solidFill>
                <a:effectLst>
                  <a:outerShdw blurRad="38100" dist="38100" dir="2700000" algn="tl">
                    <a:srgbClr val="000000"/>
                  </a:outerShdw>
                </a:effectLst>
                <a:latin typeface="Arial Narrow" pitchFamily="34" charset="0"/>
                <a:ea typeface="+mn-ea"/>
                <a:cs typeface="Arial" charset="0"/>
              </a:rPr>
              <a:t>wall wake field by design</a:t>
            </a:r>
          </a:p>
        </p:txBody>
      </p:sp>
    </p:spTree>
    <p:extLst>
      <p:ext uri="{BB962C8B-B14F-4D97-AF65-F5344CB8AC3E}">
        <p14:creationId xmlns:p14="http://schemas.microsoft.com/office/powerpoint/2010/main" val="430501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Text Box 4"/>
          <p:cNvSpPr txBox="1">
            <a:spLocks noChangeArrowheads="1"/>
          </p:cNvSpPr>
          <p:nvPr/>
        </p:nvSpPr>
        <p:spPr bwMode="auto">
          <a:xfrm>
            <a:off x="-52685" y="-76200"/>
            <a:ext cx="91966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smtClean="0">
                <a:solidFill>
                  <a:srgbClr val="FFFF00"/>
                </a:solidFill>
                <a:effectLst>
                  <a:outerShdw blurRad="38100" dist="38100" dir="2700000" algn="tl">
                    <a:srgbClr val="000000"/>
                  </a:outerShdw>
                </a:effectLst>
                <a:latin typeface="Arial" pitchFamily="34" charset="0"/>
                <a:cs typeface="+mn-cs"/>
              </a:rPr>
              <a:t>Resistive-wall </a:t>
            </a:r>
            <a:r>
              <a:rPr lang="en-US" sz="2800" dirty="0" err="1">
                <a:solidFill>
                  <a:srgbClr val="FFFF00"/>
                </a:solidFill>
                <a:effectLst>
                  <a:outerShdw blurRad="38100" dist="38100" dir="2700000" algn="tl">
                    <a:srgbClr val="000000"/>
                  </a:outerShdw>
                </a:effectLst>
                <a:latin typeface="Arial" pitchFamily="34" charset="0"/>
                <a:cs typeface="+mn-cs"/>
              </a:rPr>
              <a:t>w</a:t>
            </a:r>
            <a:r>
              <a:rPr lang="en-US" sz="2800" dirty="0" err="1" smtClean="0">
                <a:solidFill>
                  <a:srgbClr val="FFFF00"/>
                </a:solidFill>
                <a:effectLst>
                  <a:outerShdw blurRad="38100" dist="38100" dir="2700000" algn="tl">
                    <a:srgbClr val="000000"/>
                  </a:outerShdw>
                </a:effectLst>
                <a:latin typeface="Arial" pitchFamily="34" charset="0"/>
                <a:cs typeface="+mn-cs"/>
              </a:rPr>
              <a:t>akefield</a:t>
            </a:r>
            <a:r>
              <a:rPr lang="en-US" sz="2800" dirty="0" smtClean="0">
                <a:solidFill>
                  <a:srgbClr val="FFFF00"/>
                </a:solidFill>
                <a:effectLst>
                  <a:outerShdw blurRad="38100" dist="38100" dir="2700000" algn="tl">
                    <a:srgbClr val="000000"/>
                  </a:outerShdw>
                </a:effectLst>
                <a:latin typeface="Arial" pitchFamily="34" charset="0"/>
                <a:cs typeface="+mn-cs"/>
              </a:rPr>
              <a:t> effect in a narrow gap </a:t>
            </a:r>
            <a:r>
              <a:rPr lang="en-US" sz="2800" dirty="0" err="1">
                <a:solidFill>
                  <a:srgbClr val="FFFF00"/>
                </a:solidFill>
                <a:effectLst>
                  <a:outerShdw blurRad="38100" dist="38100" dir="2700000" algn="tl">
                    <a:srgbClr val="000000"/>
                  </a:outerShdw>
                </a:effectLst>
                <a:latin typeface="Arial" pitchFamily="34" charset="0"/>
                <a:cs typeface="+mn-cs"/>
              </a:rPr>
              <a:t>u</a:t>
            </a:r>
            <a:r>
              <a:rPr lang="en-US" sz="2800" dirty="0" err="1" smtClean="0">
                <a:solidFill>
                  <a:srgbClr val="FFFF00"/>
                </a:solidFill>
                <a:effectLst>
                  <a:outerShdw blurRad="38100" dist="38100" dir="2700000" algn="tl">
                    <a:srgbClr val="000000"/>
                  </a:outerShdw>
                </a:effectLst>
                <a:latin typeface="Arial" pitchFamily="34" charset="0"/>
                <a:cs typeface="+mn-cs"/>
              </a:rPr>
              <a:t>ndulator</a:t>
            </a:r>
            <a:endParaRPr lang="en-US" sz="2800" dirty="0" smtClean="0">
              <a:solidFill>
                <a:srgbClr val="FFFF00"/>
              </a:solidFill>
              <a:effectLst>
                <a:outerShdw blurRad="38100" dist="38100" dir="2700000" algn="tl">
                  <a:srgbClr val="000000"/>
                </a:outerShdw>
              </a:effectLst>
              <a:latin typeface="Arial" pitchFamily="34" charset="0"/>
              <a:cs typeface="+mn-cs"/>
            </a:endParaRPr>
          </a:p>
        </p:txBody>
      </p:sp>
      <p:pic>
        <p:nvPicPr>
          <p:cNvPr id="157701" name="Picture 5" descr="f0"/>
          <p:cNvPicPr>
            <a:picLocks noChangeAspect="1" noChangeArrowheads="1"/>
          </p:cNvPicPr>
          <p:nvPr/>
        </p:nvPicPr>
        <p:blipFill>
          <a:blip r:embed="rId3">
            <a:extLst>
              <a:ext uri="{28A0092B-C50C-407E-A947-70E740481C1C}">
                <a14:useLocalDpi xmlns:a14="http://schemas.microsoft.com/office/drawing/2010/main" val="0"/>
              </a:ext>
            </a:extLst>
          </a:blip>
          <a:srcRect l="4688" r="7031" b="3426"/>
          <a:stretch>
            <a:fillRect/>
          </a:stretch>
        </p:blipFill>
        <p:spPr bwMode="auto">
          <a:xfrm>
            <a:off x="457200" y="1401817"/>
            <a:ext cx="8382000" cy="5419397"/>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57702" name="Text Box 6"/>
          <p:cNvSpPr txBox="1">
            <a:spLocks noChangeArrowheads="1"/>
          </p:cNvSpPr>
          <p:nvPr/>
        </p:nvSpPr>
        <p:spPr bwMode="auto">
          <a:xfrm>
            <a:off x="3276600" y="4959350"/>
            <a:ext cx="4572000" cy="83185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smtClean="0">
                <a:effectLst>
                  <a:outerShdw blurRad="38100" dist="38100" dir="2700000" algn="tl">
                    <a:srgbClr val="FFFFFF"/>
                  </a:outerShdw>
                </a:effectLst>
                <a:latin typeface="Arial" pitchFamily="34" charset="0"/>
                <a:cs typeface="+mn-cs"/>
              </a:rPr>
              <a:t>Cylindrical, Copper, </a:t>
            </a:r>
            <a:r>
              <a:rPr lang="en-US" sz="2400" b="1" i="1" dirty="0" smtClean="0">
                <a:effectLst>
                  <a:outerShdw blurRad="38100" dist="38100" dir="2700000" algn="tl">
                    <a:srgbClr val="FFFFFF"/>
                  </a:outerShdw>
                </a:effectLst>
                <a:latin typeface="Times New Roman" pitchFamily="18" charset="0"/>
                <a:cs typeface="+mn-cs"/>
              </a:rPr>
              <a:t>r</a:t>
            </a:r>
            <a:r>
              <a:rPr lang="en-US" sz="2400" b="1" dirty="0" smtClean="0">
                <a:effectLst>
                  <a:outerShdw blurRad="38100" dist="38100" dir="2700000" algn="tl">
                    <a:srgbClr val="FFFFFF"/>
                  </a:outerShdw>
                </a:effectLst>
                <a:latin typeface="Times New Roman" pitchFamily="18" charset="0"/>
                <a:cs typeface="+mn-cs"/>
              </a:rPr>
              <a:t> = 2.5 mm</a:t>
            </a:r>
          </a:p>
          <a:p>
            <a:pPr algn="ctr"/>
            <a:r>
              <a:rPr lang="en-US" sz="2400" dirty="0" smtClean="0">
                <a:effectLst>
                  <a:outerShdw blurRad="38100" dist="38100" dir="2700000" algn="tl">
                    <a:srgbClr val="FFFFFF"/>
                  </a:outerShdw>
                </a:effectLst>
                <a:latin typeface="Arial" pitchFamily="34" charset="0"/>
                <a:cs typeface="+mn-cs"/>
              </a:rPr>
              <a:t>Bane/</a:t>
            </a:r>
            <a:r>
              <a:rPr lang="en-US" sz="2400" dirty="0" err="1" smtClean="0">
                <a:effectLst>
                  <a:outerShdw blurRad="38100" dist="38100" dir="2700000" algn="tl">
                    <a:srgbClr val="FFFFFF"/>
                  </a:outerShdw>
                </a:effectLst>
                <a:latin typeface="Arial" pitchFamily="34" charset="0"/>
                <a:cs typeface="+mn-cs"/>
              </a:rPr>
              <a:t>Stupakov</a:t>
            </a:r>
            <a:r>
              <a:rPr lang="en-US" sz="2400" dirty="0" smtClean="0">
                <a:effectLst>
                  <a:outerShdw blurRad="38100" dist="38100" dir="2700000" algn="tl">
                    <a:srgbClr val="FFFFFF"/>
                  </a:outerShdw>
                </a:effectLst>
                <a:latin typeface="Arial" pitchFamily="34" charset="0"/>
                <a:cs typeface="+mn-cs"/>
              </a:rPr>
              <a:t> AC-wake model</a:t>
            </a:r>
          </a:p>
        </p:txBody>
      </p:sp>
      <p:sp>
        <p:nvSpPr>
          <p:cNvPr id="157703" name="Text Box 7"/>
          <p:cNvSpPr txBox="1">
            <a:spLocks noChangeArrowheads="1"/>
          </p:cNvSpPr>
          <p:nvPr/>
        </p:nvSpPr>
        <p:spPr bwMode="auto">
          <a:xfrm>
            <a:off x="7324725" y="2743200"/>
            <a:ext cx="84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smtClean="0">
                <a:solidFill>
                  <a:srgbClr val="33CC33"/>
                </a:solidFill>
                <a:effectLst>
                  <a:outerShdw blurRad="38100" dist="38100" dir="2700000" algn="tl">
                    <a:srgbClr val="000000"/>
                  </a:outerShdw>
                </a:effectLst>
                <a:latin typeface="Arial" pitchFamily="34" charset="0"/>
                <a:cs typeface="+mn-cs"/>
              </a:rPr>
              <a:t>1 nC</a:t>
            </a:r>
          </a:p>
        </p:txBody>
      </p:sp>
      <p:sp>
        <p:nvSpPr>
          <p:cNvPr id="157704" name="Text Box 8"/>
          <p:cNvSpPr txBox="1">
            <a:spLocks noChangeArrowheads="1"/>
          </p:cNvSpPr>
          <p:nvPr/>
        </p:nvSpPr>
        <p:spPr bwMode="auto">
          <a:xfrm>
            <a:off x="5318125" y="25146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smtClean="0">
                <a:solidFill>
                  <a:srgbClr val="FF00FF"/>
                </a:solidFill>
                <a:effectLst>
                  <a:outerShdw blurRad="38100" dist="38100" dir="2700000" algn="tl">
                    <a:srgbClr val="000000"/>
                  </a:outerShdw>
                </a:effectLst>
                <a:latin typeface="Arial" pitchFamily="34" charset="0"/>
                <a:cs typeface="+mn-cs"/>
              </a:rPr>
              <a:t>0.2 nC</a:t>
            </a:r>
          </a:p>
        </p:txBody>
      </p:sp>
      <p:sp>
        <p:nvSpPr>
          <p:cNvPr id="2" name="TextBox 1"/>
          <p:cNvSpPr txBox="1"/>
          <p:nvPr/>
        </p:nvSpPr>
        <p:spPr>
          <a:xfrm>
            <a:off x="1200105" y="762000"/>
            <a:ext cx="3624710" cy="461665"/>
          </a:xfrm>
          <a:prstGeom prst="rect">
            <a:avLst/>
          </a:prstGeom>
          <a:noFill/>
        </p:spPr>
        <p:txBody>
          <a:bodyPr wrap="none" rtlCol="0">
            <a:spAutoFit/>
          </a:bodyPr>
          <a:lstStyle/>
          <a:p>
            <a:r>
              <a:rPr lang="en-US" sz="2400" dirty="0" smtClean="0">
                <a:solidFill>
                  <a:srgbClr val="FFFF00"/>
                </a:solidFill>
              </a:rPr>
              <a:t>AC conductivity in metals</a:t>
            </a:r>
            <a:endParaRPr lang="en-US" sz="2400" dirty="0">
              <a:solidFill>
                <a:srgbClr val="FFFF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77261842"/>
              </p:ext>
            </p:extLst>
          </p:nvPr>
        </p:nvGraphicFramePr>
        <p:xfrm>
          <a:off x="4924100" y="663394"/>
          <a:ext cx="1219200" cy="687186"/>
        </p:xfrm>
        <a:graphic>
          <a:graphicData uri="http://schemas.openxmlformats.org/presentationml/2006/ole">
            <mc:AlternateContent xmlns:mc="http://schemas.openxmlformats.org/markup-compatibility/2006">
              <mc:Choice xmlns:v="urn:schemas-microsoft-com:vml" Requires="v">
                <p:oleObj spid="_x0000_s64514" name="Equation" r:id="rId4" imgW="698400" imgH="393480" progId="Equation.DSMT4">
                  <p:embed/>
                </p:oleObj>
              </mc:Choice>
              <mc:Fallback>
                <p:oleObj name="Equation" r:id="rId4" imgW="698400" imgH="393480" progId="Equation.DSMT4">
                  <p:embed/>
                  <p:pic>
                    <p:nvPicPr>
                      <p:cNvPr id="0" name=""/>
                      <p:cNvPicPr/>
                      <p:nvPr/>
                    </p:nvPicPr>
                    <p:blipFill>
                      <a:blip r:embed="rId5"/>
                      <a:stretch>
                        <a:fillRect/>
                      </a:stretch>
                    </p:blipFill>
                    <p:spPr>
                      <a:xfrm>
                        <a:off x="4924100" y="663394"/>
                        <a:ext cx="1219200" cy="687186"/>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8436913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77837" y="173038"/>
            <a:ext cx="5361647" cy="555625"/>
          </a:xfrm>
        </p:spPr>
        <p:txBody>
          <a:bodyPr/>
          <a:lstStyle/>
          <a:p>
            <a:pPr eaLnBrk="1" hangingPunct="1">
              <a:defRPr/>
            </a:pPr>
            <a:r>
              <a:rPr lang="en-US" altLang="zh-CN" sz="3600" dirty="0" smtClean="0">
                <a:solidFill>
                  <a:schemeClr val="bg2">
                    <a:lumMod val="10000"/>
                  </a:schemeClr>
                </a:solidFill>
                <a:latin typeface="+mn-lt"/>
                <a:ea typeface="+mj-ea"/>
              </a:rPr>
              <a:t>Motivation for DWA</a:t>
            </a:r>
          </a:p>
        </p:txBody>
      </p:sp>
      <p:sp>
        <p:nvSpPr>
          <p:cNvPr id="38915" name="Rectangle 3"/>
          <p:cNvSpPr>
            <a:spLocks noGrp="1"/>
          </p:cNvSpPr>
          <p:nvPr>
            <p:ph type="body" idx="1"/>
          </p:nvPr>
        </p:nvSpPr>
        <p:spPr>
          <a:xfrm>
            <a:off x="466725" y="1338263"/>
            <a:ext cx="8229600" cy="2416175"/>
          </a:xfrm>
        </p:spPr>
        <p:txBody>
          <a:bodyPr/>
          <a:lstStyle/>
          <a:p>
            <a:pPr eaLnBrk="1" hangingPunct="1">
              <a:defRPr/>
            </a:pPr>
            <a:r>
              <a:rPr lang="en-US" altLang="zh-CN" sz="2400" dirty="0" smtClean="0">
                <a:solidFill>
                  <a:srgbClr val="000000"/>
                </a:solidFill>
                <a:effectLst>
                  <a:outerShdw blurRad="38100" dist="38100" dir="2700000" algn="tl">
                    <a:srgbClr val="000000">
                      <a:alpha val="43137"/>
                    </a:srgbClr>
                  </a:outerShdw>
                </a:effectLst>
                <a:ea typeface="+mn-ea"/>
              </a:rPr>
              <a:t>Reduce construction and operation costs of a high bunch rep. rate FEL facility: </a:t>
            </a:r>
          </a:p>
          <a:p>
            <a:pPr lvl="1" eaLnBrk="1" hangingPunct="1">
              <a:defRPr/>
            </a:pPr>
            <a:r>
              <a:rPr lang="en-US" altLang="zh-CN" sz="2000" dirty="0" smtClean="0">
                <a:solidFill>
                  <a:srgbClr val="000000"/>
                </a:solidFill>
                <a:effectLst>
                  <a:outerShdw blurRad="38100" dist="38100" dir="2700000" algn="tl">
                    <a:srgbClr val="000000">
                      <a:alpha val="43137"/>
                    </a:srgbClr>
                  </a:outerShdw>
                </a:effectLst>
                <a:ea typeface="+mn-ea"/>
              </a:rPr>
              <a:t>accelerating gradient &gt; 100 MV/m, </a:t>
            </a:r>
          </a:p>
          <a:p>
            <a:pPr lvl="1" eaLnBrk="1" hangingPunct="1">
              <a:defRPr/>
            </a:pPr>
            <a:r>
              <a:rPr lang="en-US" altLang="zh-CN" sz="2000" dirty="0" smtClean="0">
                <a:solidFill>
                  <a:srgbClr val="000000"/>
                </a:solidFill>
                <a:effectLst>
                  <a:outerShdw blurRad="38100" dist="38100" dir="2700000" algn="tl">
                    <a:srgbClr val="000000">
                      <a:alpha val="43137"/>
                    </a:srgbClr>
                  </a:outerShdw>
                </a:effectLst>
                <a:ea typeface="+mn-ea"/>
              </a:rPr>
              <a:t>peak current &gt; 1KA, </a:t>
            </a:r>
          </a:p>
          <a:p>
            <a:pPr lvl="1" eaLnBrk="1" hangingPunct="1">
              <a:defRPr/>
            </a:pPr>
            <a:r>
              <a:rPr lang="en-US" altLang="zh-CN" sz="2000" dirty="0">
                <a:solidFill>
                  <a:srgbClr val="000000"/>
                </a:solidFill>
                <a:effectLst>
                  <a:outerShdw blurRad="38100" dist="38100" dir="2700000" algn="tl">
                    <a:srgbClr val="000000">
                      <a:alpha val="43137"/>
                    </a:srgbClr>
                  </a:outerShdw>
                </a:effectLst>
                <a:ea typeface="+mn-ea"/>
              </a:rPr>
              <a:t>b</a:t>
            </a:r>
            <a:r>
              <a:rPr lang="en-US" altLang="zh-CN" sz="2000" dirty="0" smtClean="0">
                <a:solidFill>
                  <a:srgbClr val="000000"/>
                </a:solidFill>
                <a:effectLst>
                  <a:outerShdw blurRad="38100" dist="38100" dir="2700000" algn="tl">
                    <a:srgbClr val="000000">
                      <a:alpha val="43137"/>
                    </a:srgbClr>
                  </a:outerShdw>
                </a:effectLst>
                <a:ea typeface="+mn-ea"/>
              </a:rPr>
              <a:t>unch rep. rate of the order of 1MHz, </a:t>
            </a:r>
          </a:p>
          <a:p>
            <a:pPr lvl="1" eaLnBrk="1" hangingPunct="1">
              <a:defRPr/>
            </a:pPr>
            <a:r>
              <a:rPr lang="en-US" altLang="zh-CN" sz="2000" dirty="0">
                <a:solidFill>
                  <a:srgbClr val="000000"/>
                </a:solidFill>
                <a:effectLst>
                  <a:outerShdw blurRad="38100" dist="38100" dir="2700000" algn="tl">
                    <a:srgbClr val="000000">
                      <a:alpha val="43137"/>
                    </a:srgbClr>
                  </a:outerShdw>
                </a:effectLst>
                <a:ea typeface="+mn-ea"/>
              </a:rPr>
              <a:t>e</a:t>
            </a:r>
            <a:r>
              <a:rPr lang="en-US" altLang="zh-CN" sz="2000" dirty="0" smtClean="0">
                <a:solidFill>
                  <a:srgbClr val="000000"/>
                </a:solidFill>
                <a:effectLst>
                  <a:outerShdw blurRad="38100" dist="38100" dir="2700000" algn="tl">
                    <a:srgbClr val="000000">
                      <a:alpha val="43137"/>
                    </a:srgbClr>
                  </a:outerShdw>
                </a:effectLst>
                <a:ea typeface="+mn-ea"/>
              </a:rPr>
              <a:t>lectron beam energy of a few </a:t>
            </a:r>
            <a:r>
              <a:rPr lang="en-US" altLang="zh-CN" sz="2000" dirty="0" err="1" smtClean="0">
                <a:solidFill>
                  <a:srgbClr val="000000"/>
                </a:solidFill>
                <a:effectLst>
                  <a:outerShdw blurRad="38100" dist="38100" dir="2700000" algn="tl">
                    <a:srgbClr val="000000">
                      <a:alpha val="43137"/>
                    </a:srgbClr>
                  </a:outerShdw>
                </a:effectLst>
                <a:ea typeface="+mn-ea"/>
              </a:rPr>
              <a:t>GeV</a:t>
            </a:r>
            <a:endParaRPr lang="en-US" altLang="zh-CN" sz="2000" dirty="0" smtClean="0">
              <a:solidFill>
                <a:srgbClr val="000000"/>
              </a:solidFill>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D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174750"/>
            <a:ext cx="31369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7"/>
          <p:cNvSpPr>
            <a:spLocks/>
          </p:cNvSpPr>
          <p:nvPr/>
        </p:nvSpPr>
        <p:spPr bwMode="auto">
          <a:xfrm>
            <a:off x="152400" y="190500"/>
            <a:ext cx="63595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457200">
              <a:defRPr/>
            </a:pPr>
            <a:r>
              <a:rPr lang="en-US" altLang="zh-CN" sz="3600" b="1" dirty="0">
                <a:solidFill>
                  <a:schemeClr val="bg2">
                    <a:lumMod val="10000"/>
                  </a:schemeClr>
                </a:solidFill>
                <a:latin typeface="+mn-lt"/>
                <a:ea typeface="ＭＳ Ｐゴシック" pitchFamily="34" charset="-128"/>
              </a:rPr>
              <a:t>Dielectric Wakefield Accelerator</a:t>
            </a:r>
          </a:p>
        </p:txBody>
      </p:sp>
      <p:sp>
        <p:nvSpPr>
          <p:cNvPr id="54276" name="Text Box 8"/>
          <p:cNvSpPr txBox="1">
            <a:spLocks noChangeArrowheads="1"/>
          </p:cNvSpPr>
          <p:nvPr/>
        </p:nvSpPr>
        <p:spPr bwMode="auto">
          <a:xfrm>
            <a:off x="3922562" y="1053206"/>
            <a:ext cx="474503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ts val="0"/>
              </a:spcBef>
              <a:buFontTx/>
              <a:buChar char="•"/>
            </a:pPr>
            <a:r>
              <a:rPr lang="en-US" altLang="zh-CN" sz="2800" dirty="0">
                <a:solidFill>
                  <a:srgbClr val="333399"/>
                </a:solidFill>
              </a:rPr>
              <a:t>Simple geometry</a:t>
            </a:r>
            <a:endParaRPr lang="en-US" altLang="zh-CN" sz="2800" dirty="0">
              <a:solidFill>
                <a:srgbClr val="333399"/>
              </a:solidFill>
              <a:sym typeface="Wingdings" pitchFamily="2" charset="2"/>
            </a:endParaRPr>
          </a:p>
          <a:p>
            <a:pPr eaLnBrk="1" hangingPunct="1">
              <a:spcBef>
                <a:spcPts val="0"/>
              </a:spcBef>
              <a:buFontTx/>
              <a:buChar char="•"/>
            </a:pPr>
            <a:r>
              <a:rPr lang="en-US" altLang="zh-CN" sz="2800" dirty="0">
                <a:solidFill>
                  <a:srgbClr val="333399"/>
                </a:solidFill>
                <a:sym typeface="Wingdings" pitchFamily="2" charset="2"/>
              </a:rPr>
              <a:t>Capable to high gradients</a:t>
            </a:r>
          </a:p>
          <a:p>
            <a:pPr eaLnBrk="1" hangingPunct="1">
              <a:spcBef>
                <a:spcPts val="0"/>
              </a:spcBef>
              <a:buFontTx/>
              <a:buChar char="•"/>
            </a:pPr>
            <a:r>
              <a:rPr lang="en-US" altLang="zh-CN" sz="2800" dirty="0">
                <a:solidFill>
                  <a:srgbClr val="333399"/>
                </a:solidFill>
              </a:rPr>
              <a:t>Easy dipole mode damping</a:t>
            </a:r>
          </a:p>
          <a:p>
            <a:pPr eaLnBrk="1" hangingPunct="1">
              <a:spcBef>
                <a:spcPts val="0"/>
              </a:spcBef>
              <a:buFontTx/>
              <a:buChar char="•"/>
            </a:pPr>
            <a:r>
              <a:rPr lang="en-US" altLang="zh-CN" sz="2800" dirty="0">
                <a:solidFill>
                  <a:srgbClr val="333399"/>
                </a:solidFill>
              </a:rPr>
              <a:t>Tunable</a:t>
            </a:r>
          </a:p>
          <a:p>
            <a:pPr eaLnBrk="1" hangingPunct="1">
              <a:spcBef>
                <a:spcPts val="0"/>
              </a:spcBef>
              <a:buFontTx/>
              <a:buChar char="•"/>
            </a:pPr>
            <a:r>
              <a:rPr lang="en-US" altLang="zh-CN" sz="2800" dirty="0">
                <a:solidFill>
                  <a:srgbClr val="333399"/>
                </a:solidFill>
              </a:rPr>
              <a:t> Non expensive</a:t>
            </a:r>
          </a:p>
        </p:txBody>
      </p:sp>
      <p:pic>
        <p:nvPicPr>
          <p:cNvPr id="54277" name="Picture 9" descr="untitled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881438"/>
            <a:ext cx="658653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9888" y="5162550"/>
            <a:ext cx="8534400" cy="1508125"/>
          </a:xfrm>
          <a:prstGeom prst="rect">
            <a:avLst/>
          </a:prstGeom>
          <a:noFill/>
        </p:spPr>
        <p:txBody>
          <a:bodyPr>
            <a:spAutoFit/>
          </a:bodyPr>
          <a:lstStyle/>
          <a:p>
            <a:pPr>
              <a:defRPr/>
            </a:pPr>
            <a:r>
              <a:rPr lang="en-US" altLang="zh-CN" sz="2400" dirty="0">
                <a:solidFill>
                  <a:schemeClr val="bg2">
                    <a:lumMod val="10000"/>
                  </a:schemeClr>
                </a:solidFill>
                <a:effectLst>
                  <a:outerShdw blurRad="38100" dist="38100" dir="2700000" algn="tl">
                    <a:srgbClr val="000000">
                      <a:alpha val="43137"/>
                    </a:srgbClr>
                  </a:outerShdw>
                </a:effectLst>
                <a:ea typeface="ＭＳ Ｐゴシック" pitchFamily="34" charset="-128"/>
              </a:rPr>
              <a:t>Recent impressive results (obtained along development of a Linear Collider):</a:t>
            </a:r>
          </a:p>
          <a:p>
            <a:pPr>
              <a:defRPr/>
            </a:pPr>
            <a:r>
              <a:rPr lang="en-US" altLang="zh-CN" sz="2400" dirty="0">
                <a:solidFill>
                  <a:schemeClr val="hlink"/>
                </a:solidFill>
                <a:effectLst>
                  <a:outerShdw blurRad="38100" dist="38100" dir="2700000" algn="tl">
                    <a:srgbClr val="000000">
                      <a:alpha val="43137"/>
                    </a:srgbClr>
                  </a:outerShdw>
                </a:effectLst>
                <a:ea typeface="ＭＳ Ｐゴシック" pitchFamily="34" charset="-128"/>
              </a:rPr>
              <a:t>     - </a:t>
            </a:r>
            <a:r>
              <a:rPr lang="en-US" altLang="zh-CN" sz="2000" dirty="0">
                <a:solidFill>
                  <a:schemeClr val="bg2">
                    <a:lumMod val="10000"/>
                  </a:schemeClr>
                </a:solidFill>
                <a:effectLst>
                  <a:outerShdw blurRad="38100" dist="38100" dir="2700000" algn="tl">
                    <a:srgbClr val="000000">
                      <a:alpha val="43137"/>
                    </a:srgbClr>
                  </a:outerShdw>
                </a:effectLst>
                <a:ea typeface="ＭＳ Ｐゴシック" pitchFamily="34" charset="-128"/>
              </a:rPr>
              <a:t>1000 MV/m level in the THz domain (UCLA/SLAC group)</a:t>
            </a:r>
          </a:p>
          <a:p>
            <a:pPr>
              <a:defRPr/>
            </a:pPr>
            <a:r>
              <a:rPr lang="en-US" altLang="zh-CN" sz="2000" dirty="0">
                <a:solidFill>
                  <a:schemeClr val="bg2">
                    <a:lumMod val="10000"/>
                  </a:schemeClr>
                </a:solidFill>
                <a:effectLst>
                  <a:outerShdw blurRad="38100" dist="38100" dir="2700000" algn="tl">
                    <a:srgbClr val="000000">
                      <a:alpha val="43137"/>
                    </a:srgbClr>
                  </a:outerShdw>
                </a:effectLst>
                <a:ea typeface="ＭＳ Ｐゴシック" pitchFamily="34" charset="-128"/>
              </a:rPr>
              <a:t>      - 100 MV/m level in the MHz domain (AWA/ANL 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49"/>
          <p:cNvGraphicFramePr>
            <a:graphicFrameLocks noChangeAspect="1"/>
          </p:cNvGraphicFramePr>
          <p:nvPr/>
        </p:nvGraphicFramePr>
        <p:xfrm>
          <a:off x="2997200" y="1466850"/>
          <a:ext cx="6173788" cy="1385888"/>
        </p:xfrm>
        <a:graphic>
          <a:graphicData uri="http://schemas.openxmlformats.org/presentationml/2006/ole">
            <mc:AlternateContent xmlns:mc="http://schemas.openxmlformats.org/markup-compatibility/2006">
              <mc:Choice xmlns:v="urn:schemas-microsoft-com:vml" Requires="v">
                <p:oleObj spid="_x0000_s55331" name="Equation" r:id="rId3" imgW="2489200" imgH="558800" progId="Equation.DSMT4">
                  <p:embed/>
                </p:oleObj>
              </mc:Choice>
              <mc:Fallback>
                <p:oleObj name="Equation" r:id="rId3" imgW="2489200" imgH="558800" progId="Equation.DSMT4">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1466850"/>
                        <a:ext cx="6173788"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4"/>
          <p:cNvSpPr>
            <a:spLocks noChangeArrowheads="1"/>
          </p:cNvSpPr>
          <p:nvPr/>
        </p:nvSpPr>
        <p:spPr bwMode="auto">
          <a:xfrm>
            <a:off x="165100" y="123825"/>
            <a:ext cx="8761413"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pPr defTabSz="457200">
              <a:defRPr/>
            </a:pPr>
            <a:r>
              <a:rPr lang="en-US" altLang="zh-CN" sz="3600" b="1" dirty="0">
                <a:solidFill>
                  <a:schemeClr val="bg2">
                    <a:lumMod val="10000"/>
                  </a:schemeClr>
                </a:solidFill>
                <a:latin typeface="+mn-lt"/>
                <a:ea typeface="ＭＳ Ｐゴシック" pitchFamily="34" charset="-128"/>
              </a:rPr>
              <a:t>Wake field in dielectric tube induced by a short Gaussian beam</a:t>
            </a:r>
          </a:p>
        </p:txBody>
      </p:sp>
      <p:sp>
        <p:nvSpPr>
          <p:cNvPr id="55300" name="Rectangle 6"/>
          <p:cNvSpPr>
            <a:spLocks noChangeArrowheads="1"/>
          </p:cNvSpPr>
          <p:nvPr/>
        </p:nvSpPr>
        <p:spPr bwMode="auto">
          <a:xfrm>
            <a:off x="777875" y="2460625"/>
            <a:ext cx="290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5301" name="Group 2"/>
          <p:cNvGrpSpPr>
            <a:grpSpLocks/>
          </p:cNvGrpSpPr>
          <p:nvPr/>
        </p:nvGrpSpPr>
        <p:grpSpPr bwMode="auto">
          <a:xfrm>
            <a:off x="165100" y="1550988"/>
            <a:ext cx="2913063" cy="1223962"/>
            <a:chOff x="165100" y="1550988"/>
            <a:chExt cx="2913063" cy="1223962"/>
          </a:xfrm>
        </p:grpSpPr>
        <p:sp>
          <p:nvSpPr>
            <p:cNvPr id="40972" name="Rectangle 8"/>
            <p:cNvSpPr>
              <a:spLocks noChangeArrowheads="1"/>
            </p:cNvSpPr>
            <p:nvPr/>
          </p:nvSpPr>
          <p:spPr bwMode="auto">
            <a:xfrm>
              <a:off x="165100" y="1933575"/>
              <a:ext cx="3651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altLang="zh-CN" sz="1400" dirty="0">
                  <a:solidFill>
                    <a:schemeClr val="bg2">
                      <a:lumMod val="10000"/>
                    </a:schemeClr>
                  </a:solidFill>
                  <a:latin typeface="Symbol" pitchFamily="18" charset="2"/>
                  <a:ea typeface="宋体" pitchFamily="2" charset="-122"/>
                </a:rPr>
                <a:t>2</a:t>
              </a:r>
              <a:r>
                <a:rPr lang="en-US" altLang="zh-CN" sz="1400" dirty="0">
                  <a:solidFill>
                    <a:schemeClr val="bg2">
                      <a:lumMod val="10000"/>
                    </a:schemeClr>
                  </a:solidFill>
                  <a:latin typeface="Times New Roman" pitchFamily="18" charset="0"/>
                  <a:ea typeface="宋体" pitchFamily="2" charset="-122"/>
                </a:rPr>
                <a:t>b</a:t>
              </a:r>
            </a:p>
          </p:txBody>
        </p:sp>
        <p:sp>
          <p:nvSpPr>
            <p:cNvPr id="55309" name="Rectangle 9"/>
            <p:cNvSpPr>
              <a:spLocks noChangeArrowheads="1"/>
            </p:cNvSpPr>
            <p:nvPr/>
          </p:nvSpPr>
          <p:spPr bwMode="auto">
            <a:xfrm>
              <a:off x="809625" y="1719263"/>
              <a:ext cx="2120900" cy="139700"/>
            </a:xfrm>
            <a:prstGeom prst="rect">
              <a:avLst/>
            </a:prstGeom>
            <a:solidFill>
              <a:srgbClr val="00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0" name="Rectangle 10"/>
            <p:cNvSpPr>
              <a:spLocks noChangeArrowheads="1"/>
            </p:cNvSpPr>
            <p:nvPr/>
          </p:nvSpPr>
          <p:spPr bwMode="auto">
            <a:xfrm>
              <a:off x="809625" y="2405063"/>
              <a:ext cx="2120900" cy="139700"/>
            </a:xfrm>
            <a:prstGeom prst="rect">
              <a:avLst/>
            </a:prstGeom>
            <a:solidFill>
              <a:srgbClr val="00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1" name="Line 11"/>
            <p:cNvSpPr>
              <a:spLocks noChangeShapeType="1"/>
            </p:cNvSpPr>
            <p:nvPr/>
          </p:nvSpPr>
          <p:spPr bwMode="auto">
            <a:xfrm>
              <a:off x="479425" y="1724025"/>
              <a:ext cx="0" cy="811212"/>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2" name="Line 12"/>
            <p:cNvSpPr>
              <a:spLocks noChangeShapeType="1"/>
            </p:cNvSpPr>
            <p:nvPr/>
          </p:nvSpPr>
          <p:spPr bwMode="auto">
            <a:xfrm flipH="1">
              <a:off x="781050" y="1865313"/>
              <a:ext cx="0" cy="536575"/>
            </a:xfrm>
            <a:prstGeom prst="line">
              <a:avLst/>
            </a:prstGeom>
            <a:noFill/>
            <a:ln w="127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7" name="Rectangle 13"/>
            <p:cNvSpPr>
              <a:spLocks noChangeArrowheads="1"/>
            </p:cNvSpPr>
            <p:nvPr/>
          </p:nvSpPr>
          <p:spPr bwMode="auto">
            <a:xfrm>
              <a:off x="500063" y="1931988"/>
              <a:ext cx="35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altLang="zh-CN" sz="1400" dirty="0">
                  <a:solidFill>
                    <a:schemeClr val="bg2">
                      <a:lumMod val="10000"/>
                    </a:schemeClr>
                  </a:solidFill>
                  <a:latin typeface="Symbol" pitchFamily="18" charset="2"/>
                  <a:ea typeface="宋体" pitchFamily="2" charset="-122"/>
                </a:rPr>
                <a:t>2</a:t>
              </a:r>
              <a:r>
                <a:rPr lang="en-US" altLang="zh-CN" sz="1400" dirty="0">
                  <a:solidFill>
                    <a:schemeClr val="bg2">
                      <a:lumMod val="10000"/>
                    </a:schemeClr>
                  </a:solidFill>
                  <a:latin typeface="Times New Roman" pitchFamily="18" charset="0"/>
                  <a:ea typeface="宋体" pitchFamily="2" charset="-122"/>
                </a:rPr>
                <a:t>a</a:t>
              </a:r>
            </a:p>
          </p:txBody>
        </p:sp>
        <p:sp>
          <p:nvSpPr>
            <p:cNvPr id="40978" name="Rectangle 14"/>
            <p:cNvSpPr>
              <a:spLocks noChangeArrowheads="1"/>
            </p:cNvSpPr>
            <p:nvPr/>
          </p:nvSpPr>
          <p:spPr bwMode="auto">
            <a:xfrm>
              <a:off x="2176463" y="1617663"/>
              <a:ext cx="2651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altLang="zh-CN" sz="1400" dirty="0">
                  <a:solidFill>
                    <a:schemeClr val="tx2"/>
                  </a:solidFill>
                  <a:effectLst>
                    <a:outerShdw blurRad="38100" dist="38100" dir="2700000" algn="tl">
                      <a:srgbClr val="000000">
                        <a:alpha val="43137"/>
                      </a:srgbClr>
                    </a:outerShdw>
                  </a:effectLst>
                  <a:latin typeface="Symbol" pitchFamily="18" charset="2"/>
                  <a:ea typeface="宋体" pitchFamily="2" charset="-122"/>
                </a:rPr>
                <a:t>e</a:t>
              </a:r>
            </a:p>
          </p:txBody>
        </p:sp>
        <p:sp>
          <p:nvSpPr>
            <p:cNvPr id="55315" name="Oval 15"/>
            <p:cNvSpPr>
              <a:spLocks noChangeArrowheads="1"/>
            </p:cNvSpPr>
            <p:nvPr/>
          </p:nvSpPr>
          <p:spPr bwMode="auto">
            <a:xfrm>
              <a:off x="1184275" y="2055018"/>
              <a:ext cx="434975" cy="149225"/>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6" name="Line 16"/>
            <p:cNvSpPr>
              <a:spLocks noChangeShapeType="1"/>
            </p:cNvSpPr>
            <p:nvPr/>
          </p:nvSpPr>
          <p:spPr bwMode="auto">
            <a:xfrm>
              <a:off x="1768714" y="2133600"/>
              <a:ext cx="512763" cy="0"/>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7" name="Rectangle 17"/>
            <p:cNvSpPr>
              <a:spLocks noChangeArrowheads="1"/>
            </p:cNvSpPr>
            <p:nvPr/>
          </p:nvSpPr>
          <p:spPr bwMode="auto">
            <a:xfrm>
              <a:off x="1309688" y="17732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zh-CN" altLang="en-US" sz="1400">
                <a:latin typeface="Times New Roman" pitchFamily="18" charset="0"/>
                <a:ea typeface="SimSun" pitchFamily="2" charset="-122"/>
              </a:endParaRPr>
            </a:p>
          </p:txBody>
        </p:sp>
        <p:sp>
          <p:nvSpPr>
            <p:cNvPr id="40982" name="Text Box 18"/>
            <p:cNvSpPr txBox="1">
              <a:spLocks noChangeArrowheads="1"/>
            </p:cNvSpPr>
            <p:nvPr/>
          </p:nvSpPr>
          <p:spPr bwMode="auto">
            <a:xfrm>
              <a:off x="1279525" y="1792288"/>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sz="1400" dirty="0" smtClean="0">
                  <a:solidFill>
                    <a:schemeClr val="bg2">
                      <a:lumMod val="10000"/>
                    </a:schemeClr>
                  </a:solidFill>
                  <a:latin typeface="Times New Roman" pitchFamily="18" charset="0"/>
                  <a:ea typeface="宋体" pitchFamily="2" charset="-122"/>
                </a:rPr>
                <a:t>Q</a:t>
              </a:r>
              <a:endParaRPr lang="en-US" altLang="zh-CN" sz="2400" dirty="0" smtClean="0">
                <a:solidFill>
                  <a:schemeClr val="bg2">
                    <a:lumMod val="10000"/>
                  </a:schemeClr>
                </a:solidFill>
                <a:latin typeface="Times New Roman" pitchFamily="18" charset="0"/>
                <a:ea typeface="宋体" pitchFamily="2" charset="-122"/>
              </a:endParaRPr>
            </a:p>
          </p:txBody>
        </p:sp>
        <p:sp>
          <p:nvSpPr>
            <p:cNvPr id="55319" name="Rectangle 19"/>
            <p:cNvSpPr>
              <a:spLocks noChangeArrowheads="1"/>
            </p:cNvSpPr>
            <p:nvPr/>
          </p:nvSpPr>
          <p:spPr bwMode="auto">
            <a:xfrm>
              <a:off x="714375" y="1550988"/>
              <a:ext cx="2362200" cy="1714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0" name="Rectangle 20"/>
            <p:cNvSpPr>
              <a:spLocks noChangeArrowheads="1"/>
            </p:cNvSpPr>
            <p:nvPr/>
          </p:nvSpPr>
          <p:spPr bwMode="auto">
            <a:xfrm>
              <a:off x="715963" y="2535238"/>
              <a:ext cx="2362200" cy="17621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85" name="Text Box 21"/>
            <p:cNvSpPr txBox="1">
              <a:spLocks noChangeArrowheads="1"/>
            </p:cNvSpPr>
            <p:nvPr/>
          </p:nvSpPr>
          <p:spPr bwMode="auto">
            <a:xfrm>
              <a:off x="2439988" y="2470150"/>
              <a:ext cx="39211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sz="1400" dirty="0" smtClean="0">
                  <a:solidFill>
                    <a:schemeClr val="tx2"/>
                  </a:solidFill>
                  <a:effectLst>
                    <a:outerShdw blurRad="38100" dist="38100" dir="2700000" algn="tl">
                      <a:srgbClr val="000000">
                        <a:alpha val="43137"/>
                      </a:srgbClr>
                    </a:outerShdw>
                  </a:effectLst>
                  <a:latin typeface="Times New Roman" pitchFamily="18" charset="0"/>
                  <a:ea typeface="宋体" pitchFamily="2" charset="-122"/>
                </a:rPr>
                <a:t>Cu</a:t>
              </a:r>
            </a:p>
          </p:txBody>
        </p:sp>
      </p:grpSp>
      <p:sp>
        <p:nvSpPr>
          <p:cNvPr id="40966" name="Oval 30"/>
          <p:cNvSpPr>
            <a:spLocks noChangeArrowheads="1"/>
          </p:cNvSpPr>
          <p:nvPr/>
        </p:nvSpPr>
        <p:spPr bwMode="auto">
          <a:xfrm>
            <a:off x="4304786" y="1676572"/>
            <a:ext cx="558800" cy="490537"/>
          </a:xfrm>
          <a:prstGeom prst="ellipse">
            <a:avLst/>
          </a:prstGeom>
          <a:noFill/>
          <a:ln w="28575">
            <a:solidFill>
              <a:srgbClr val="99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Oval 31"/>
          <p:cNvSpPr>
            <a:spLocks noChangeArrowheads="1"/>
          </p:cNvSpPr>
          <p:nvPr/>
        </p:nvSpPr>
        <p:spPr bwMode="auto">
          <a:xfrm>
            <a:off x="4332760" y="2277762"/>
            <a:ext cx="396875" cy="303213"/>
          </a:xfrm>
          <a:prstGeom prst="ellipse">
            <a:avLst/>
          </a:prstGeom>
          <a:noFill/>
          <a:ln w="28575">
            <a:solidFill>
              <a:srgbClr val="99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Oval 32"/>
          <p:cNvSpPr>
            <a:spLocks noChangeArrowheads="1"/>
          </p:cNvSpPr>
          <p:nvPr/>
        </p:nvSpPr>
        <p:spPr bwMode="auto">
          <a:xfrm>
            <a:off x="6813550" y="1463675"/>
            <a:ext cx="685800" cy="1306513"/>
          </a:xfrm>
          <a:prstGeom prst="ellipse">
            <a:avLst/>
          </a:prstGeom>
          <a:noFill/>
          <a:ln w="28575">
            <a:solidFill>
              <a:srgbClr val="99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5"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30600"/>
            <a:ext cx="4538663" cy="3103563"/>
          </a:xfrm>
          <a:prstGeom prst="rect">
            <a:avLst/>
          </a:prstGeom>
          <a:noFill/>
          <a:ln>
            <a:noFill/>
          </a:ln>
          <a:effectLst/>
          <a:extLst>
            <a:ext uri="{909E8E84-426E-40DD-AFC4-6F175D3DCCD1}">
              <a14:hiddenFill xmlns:a14="http://schemas.microsoft.com/office/drawing/2010/main">
                <a:solidFill>
                  <a:srgbClr val="FFBF56"/>
                </a:solidFill>
              </a14:hiddenFill>
            </a:ext>
            <a:ext uri="{91240B29-F687-4F45-9708-019B960494DF}">
              <a14:hiddenLine xmlns:a14="http://schemas.microsoft.com/office/drawing/2010/main" w="12700">
                <a:solidFill>
                  <a:srgbClr val="99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6" name="Picture 36" descr="Picture1"/>
          <p:cNvPicPr>
            <a:picLocks noChangeAspect="1" noChangeArrowheads="1"/>
          </p:cNvPicPr>
          <p:nvPr/>
        </p:nvPicPr>
        <p:blipFill>
          <a:blip r:embed="rId6">
            <a:extLst>
              <a:ext uri="{28A0092B-C50C-407E-A947-70E740481C1C}">
                <a14:useLocalDpi xmlns:a14="http://schemas.microsoft.com/office/drawing/2010/main" val="0"/>
              </a:ext>
            </a:extLst>
          </a:blip>
          <a:srcRect l="3687" t="3497" r="11597" b="5469"/>
          <a:stretch>
            <a:fillRect/>
          </a:stretch>
        </p:blipFill>
        <p:spPr bwMode="auto">
          <a:xfrm>
            <a:off x="5253038" y="3371850"/>
            <a:ext cx="3757612"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 Box 37"/>
          <p:cNvSpPr txBox="1">
            <a:spLocks noChangeArrowheads="1"/>
          </p:cNvSpPr>
          <p:nvPr/>
        </p:nvSpPr>
        <p:spPr bwMode="auto">
          <a:xfrm>
            <a:off x="55563" y="3238500"/>
            <a:ext cx="52641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sz="1600" dirty="0" smtClean="0">
                <a:solidFill>
                  <a:schemeClr val="bg2">
                    <a:lumMod val="10000"/>
                  </a:schemeClr>
                </a:solidFill>
                <a:effectLst>
                  <a:outerShdw blurRad="38100" dist="38100" dir="2700000" algn="tl">
                    <a:srgbClr val="000000">
                      <a:alpha val="43137"/>
                    </a:srgbClr>
                  </a:outerShdw>
                </a:effectLst>
                <a:latin typeface="Calibri" pitchFamily="34" charset="0"/>
              </a:rPr>
              <a:t>a=240 um; Q=1 </a:t>
            </a:r>
            <a:r>
              <a:rPr lang="en-US" altLang="zh-CN" sz="1600" dirty="0" err="1" smtClean="0">
                <a:solidFill>
                  <a:schemeClr val="bg2">
                    <a:lumMod val="10000"/>
                  </a:schemeClr>
                </a:solidFill>
                <a:effectLst>
                  <a:outerShdw blurRad="38100" dist="38100" dir="2700000" algn="tl">
                    <a:srgbClr val="000000">
                      <a:alpha val="43137"/>
                    </a:srgbClr>
                  </a:outerShdw>
                </a:effectLst>
                <a:latin typeface="Calibri" pitchFamily="34" charset="0"/>
              </a:rPr>
              <a:t>nC</a:t>
            </a:r>
            <a:r>
              <a:rPr lang="en-US" altLang="zh-CN" sz="1600" dirty="0" smtClean="0">
                <a:solidFill>
                  <a:schemeClr val="bg2">
                    <a:lumMod val="10000"/>
                  </a:schemeClr>
                </a:solidFill>
                <a:effectLst>
                  <a:outerShdw blurRad="38100" dist="38100" dir="2700000" algn="tl">
                    <a:srgbClr val="000000">
                      <a:alpha val="43137"/>
                    </a:srgbClr>
                  </a:outerShdw>
                </a:effectLst>
                <a:latin typeface="Calibri" pitchFamily="34" charset="0"/>
              </a:rPr>
              <a:t>; bunch length=0.5 </a:t>
            </a:r>
            <a:r>
              <a:rPr lang="en-US" altLang="zh-CN" sz="1600" dirty="0" err="1" smtClean="0">
                <a:solidFill>
                  <a:schemeClr val="bg2">
                    <a:lumMod val="10000"/>
                  </a:schemeClr>
                </a:solidFill>
                <a:effectLst>
                  <a:outerShdw blurRad="38100" dist="38100" dir="2700000" algn="tl">
                    <a:srgbClr val="000000">
                      <a:alpha val="43137"/>
                    </a:srgbClr>
                  </a:outerShdw>
                </a:effectLst>
                <a:latin typeface="Calibri" pitchFamily="34" charset="0"/>
              </a:rPr>
              <a:t>ps</a:t>
            </a:r>
            <a:r>
              <a:rPr lang="en-US" altLang="zh-CN" sz="1600" dirty="0" smtClean="0">
                <a:solidFill>
                  <a:schemeClr val="bg2">
                    <a:lumMod val="10000"/>
                  </a:schemeClr>
                </a:solidFill>
                <a:effectLst>
                  <a:outerShdw blurRad="38100" dist="38100" dir="2700000" algn="tl">
                    <a:srgbClr val="000000">
                      <a:alpha val="43137"/>
                    </a:srgbClr>
                  </a:outerShdw>
                </a:effectLst>
                <a:latin typeface="Calibri" pitchFamily="34" charset="0"/>
              </a:rPr>
              <a:t> (FWHM),  </a:t>
            </a:r>
            <a:r>
              <a:rPr lang="en-US" altLang="zh-CN" sz="1600" dirty="0" smtClean="0">
                <a:solidFill>
                  <a:schemeClr val="bg2">
                    <a:lumMod val="10000"/>
                  </a:schemeClr>
                </a:solidFill>
                <a:effectLst>
                  <a:outerShdw blurRad="38100" dist="38100" dir="2700000" algn="tl">
                    <a:srgbClr val="000000">
                      <a:alpha val="43137"/>
                    </a:srgbClr>
                  </a:outerShdw>
                </a:effectLst>
                <a:latin typeface="Calibri" pitchFamily="34" charset="0"/>
                <a:sym typeface="Symbol" pitchFamily="18" charset="2"/>
              </a:rPr>
              <a:t>f=650 GHz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ppt_x"/>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67"/>
                                        </p:tgtEl>
                                        <p:attrNameLst>
                                          <p:attrName>style.visibility</p:attrName>
                                        </p:attrNameLst>
                                      </p:cBhvr>
                                      <p:to>
                                        <p:strVal val="visible"/>
                                      </p:to>
                                    </p:set>
                                    <p:anim calcmode="lin" valueType="num">
                                      <p:cBhvr additive="base">
                                        <p:cTn id="11" dur="500" fill="hold"/>
                                        <p:tgtEl>
                                          <p:spTgt spid="40967"/>
                                        </p:tgtEl>
                                        <p:attrNameLst>
                                          <p:attrName>ppt_x</p:attrName>
                                        </p:attrNameLst>
                                      </p:cBhvr>
                                      <p:tavLst>
                                        <p:tav tm="0">
                                          <p:val>
                                            <p:strVal val="#ppt_x"/>
                                          </p:val>
                                        </p:tav>
                                        <p:tav tm="100000">
                                          <p:val>
                                            <p:strVal val="#ppt_x"/>
                                          </p:val>
                                        </p:tav>
                                      </p:tavLst>
                                    </p:anim>
                                    <p:anim calcmode="lin" valueType="num">
                                      <p:cBhvr additive="base">
                                        <p:cTn id="12" dur="500" fill="hold"/>
                                        <p:tgtEl>
                                          <p:spTgt spid="409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anim calcmode="lin" valueType="num">
                                      <p:cBhvr additive="base">
                                        <p:cTn id="15" dur="500" fill="hold"/>
                                        <p:tgtEl>
                                          <p:spTgt spid="40968"/>
                                        </p:tgtEl>
                                        <p:attrNameLst>
                                          <p:attrName>ppt_x</p:attrName>
                                        </p:attrNameLst>
                                      </p:cBhvr>
                                      <p:tavLst>
                                        <p:tav tm="0">
                                          <p:val>
                                            <p:strVal val="#ppt_x"/>
                                          </p:val>
                                        </p:tav>
                                        <p:tav tm="100000">
                                          <p:val>
                                            <p:strVal val="#ppt_x"/>
                                          </p:val>
                                        </p:tav>
                                      </p:tavLst>
                                    </p:anim>
                                    <p:anim calcmode="lin" valueType="num">
                                      <p:cBhvr additive="base">
                                        <p:cTn id="16" dur="500" fill="hold"/>
                                        <p:tgtEl>
                                          <p:spTgt spid="409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P spid="409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77788" y="806450"/>
            <a:ext cx="409892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CN" sz="20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rPr>
              <a:t>Increase Transformer Ratio, i.e.,  a ratio of the maximum energy gain experienced by  witness bunch to maximum energy loss experienced by  drive bunch or train of </a:t>
            </a:r>
            <a:r>
              <a:rPr lang="en-US" altLang="zh-CN" sz="2000" dirty="0" smtClean="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rPr>
              <a:t>bunches</a:t>
            </a:r>
            <a:endParaRPr lang="en-US" altLang="zh-CN" sz="20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endParaRPr>
          </a:p>
        </p:txBody>
      </p:sp>
      <p:sp>
        <p:nvSpPr>
          <p:cNvPr id="56323" name="AutoShape 4"/>
          <p:cNvSpPr>
            <a:spLocks/>
          </p:cNvSpPr>
          <p:nvPr/>
        </p:nvSpPr>
        <p:spPr bwMode="auto">
          <a:xfrm>
            <a:off x="4318000" y="1082675"/>
            <a:ext cx="88900" cy="849313"/>
          </a:xfrm>
          <a:prstGeom prst="leftBrace">
            <a:avLst>
              <a:gd name="adj1" fmla="val 79613"/>
              <a:gd name="adj2" fmla="val 50000"/>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6" name="Rectangle 5"/>
          <p:cNvSpPr>
            <a:spLocks/>
          </p:cNvSpPr>
          <p:nvPr/>
        </p:nvSpPr>
        <p:spPr bwMode="auto">
          <a:xfrm>
            <a:off x="4716463" y="924010"/>
            <a:ext cx="3867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457200">
              <a:defRPr/>
            </a:pPr>
            <a:r>
              <a:rPr lang="en-US" altLang="zh-CN" sz="22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rPr>
              <a:t>Beam based </a:t>
            </a:r>
            <a:r>
              <a:rPr lang="en-US" altLang="zh-CN" sz="22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sym typeface="Wingdings" pitchFamily="2" charset="2"/>
              </a:rPr>
              <a:t> </a:t>
            </a:r>
            <a:r>
              <a:rPr lang="en-US" altLang="zh-CN" sz="2200" dirty="0" smtClean="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rPr>
              <a:t>Ramped Bunch, or Ramped Bunch Train</a:t>
            </a:r>
            <a:endParaRPr lang="en-US" altLang="zh-CN" sz="22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endParaRPr>
          </a:p>
        </p:txBody>
      </p:sp>
      <p:sp>
        <p:nvSpPr>
          <p:cNvPr id="44037" name="Rectangle 6"/>
          <p:cNvSpPr>
            <a:spLocks/>
          </p:cNvSpPr>
          <p:nvPr/>
        </p:nvSpPr>
        <p:spPr bwMode="auto">
          <a:xfrm>
            <a:off x="4724400" y="1622426"/>
            <a:ext cx="4103688" cy="67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457200">
              <a:defRPr/>
            </a:pPr>
            <a:r>
              <a:rPr lang="en-US" altLang="zh-CN" sz="22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rPr>
              <a:t>Structure based </a:t>
            </a:r>
            <a:r>
              <a:rPr lang="en-US" altLang="zh-CN" sz="22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sym typeface="Wingdings" pitchFamily="2" charset="2"/>
              </a:rPr>
              <a:t> T</a:t>
            </a:r>
            <a:r>
              <a:rPr lang="en-US" altLang="zh-CN" sz="2200" dirty="0" smtClean="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rPr>
              <a:t>wo Beam Accelerator</a:t>
            </a:r>
            <a:endParaRPr lang="en-US" altLang="zh-CN" sz="2200"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endParaRPr>
          </a:p>
        </p:txBody>
      </p:sp>
      <p:sp>
        <p:nvSpPr>
          <p:cNvPr id="56326" name="Rectangle 7"/>
          <p:cNvSpPr>
            <a:spLocks noChangeArrowheads="1"/>
          </p:cNvSpPr>
          <p:nvPr/>
        </p:nvSpPr>
        <p:spPr bwMode="auto">
          <a:xfrm>
            <a:off x="3411538" y="4595813"/>
            <a:ext cx="5343525" cy="1524000"/>
          </a:xfrm>
          <a:prstGeom prst="rect">
            <a:avLst/>
          </a:prstGeom>
          <a:solidFill>
            <a:srgbClr val="CCFFFF">
              <a:alpha val="50195"/>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endParaRPr lang="zh-CN" altLang="en-US" sz="2400">
              <a:latin typeface="Times New Roman" pitchFamily="18" charset="0"/>
              <a:ea typeface="SimSun" pitchFamily="2" charset="-122"/>
            </a:endParaRPr>
          </a:p>
        </p:txBody>
      </p:sp>
      <p:sp>
        <p:nvSpPr>
          <p:cNvPr id="56327" name="Rectangle 8"/>
          <p:cNvSpPr>
            <a:spLocks noChangeArrowheads="1"/>
          </p:cNvSpPr>
          <p:nvPr/>
        </p:nvSpPr>
        <p:spPr bwMode="auto">
          <a:xfrm>
            <a:off x="3389313" y="2506663"/>
            <a:ext cx="5343525" cy="1524000"/>
          </a:xfrm>
          <a:prstGeom prst="rect">
            <a:avLst/>
          </a:prstGeom>
          <a:solidFill>
            <a:srgbClr val="CCFFFF">
              <a:alpha val="50195"/>
            </a:srgbClr>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endParaRPr lang="zh-CN" altLang="en-US" sz="2400">
              <a:latin typeface="Times New Roman" pitchFamily="18" charset="0"/>
              <a:ea typeface="SimSun" pitchFamily="2" charset="-122"/>
            </a:endParaRPr>
          </a:p>
        </p:txBody>
      </p:sp>
      <p:sp>
        <p:nvSpPr>
          <p:cNvPr id="44040" name="Text Box 9"/>
          <p:cNvSpPr txBox="1">
            <a:spLocks noChangeArrowheads="1"/>
          </p:cNvSpPr>
          <p:nvPr/>
        </p:nvSpPr>
        <p:spPr bwMode="auto">
          <a:xfrm>
            <a:off x="571500" y="3009900"/>
            <a:ext cx="269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altLang="zh-CN" sz="24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rPr>
              <a:t>Ramped Bunch</a:t>
            </a:r>
            <a:endParaRPr lang="en-US" altLang="zh-CN" sz="20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endParaRPr>
          </a:p>
        </p:txBody>
      </p:sp>
      <p:sp>
        <p:nvSpPr>
          <p:cNvPr id="44041" name="Rectangle 10"/>
          <p:cNvSpPr>
            <a:spLocks noChangeArrowheads="1"/>
          </p:cNvSpPr>
          <p:nvPr/>
        </p:nvSpPr>
        <p:spPr bwMode="auto">
          <a:xfrm>
            <a:off x="501650" y="5108575"/>
            <a:ext cx="309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altLang="zh-CN" sz="2400" dirty="0">
                <a:solidFill>
                  <a:srgbClr val="000000"/>
                </a:solidFill>
                <a:effectLst>
                  <a:outerShdw blurRad="38100" dist="38100" dir="2700000" algn="tl">
                    <a:srgbClr val="000000">
                      <a:alpha val="43137"/>
                    </a:srgbClr>
                  </a:outerShdw>
                </a:effectLst>
                <a:latin typeface="Times New Roman" pitchFamily="18" charset="0"/>
                <a:ea typeface="宋体" pitchFamily="2" charset="-122"/>
              </a:rPr>
              <a:t>Ramped Bunch Train</a:t>
            </a:r>
          </a:p>
        </p:txBody>
      </p:sp>
      <p:sp>
        <p:nvSpPr>
          <p:cNvPr id="44042" name="Rectangle 11"/>
          <p:cNvSpPr>
            <a:spLocks noChangeArrowheads="1"/>
          </p:cNvSpPr>
          <p:nvPr/>
        </p:nvSpPr>
        <p:spPr bwMode="auto">
          <a:xfrm>
            <a:off x="3440113" y="6113463"/>
            <a:ext cx="50641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altLang="zh-CN" sz="1600" dirty="0">
                <a:solidFill>
                  <a:srgbClr val="000000"/>
                </a:solidFill>
                <a:effectLst>
                  <a:outerShdw blurRad="38100" dist="38100" dir="2700000" algn="tl">
                    <a:srgbClr val="000000">
                      <a:alpha val="43137"/>
                    </a:srgbClr>
                  </a:outerShdw>
                </a:effectLst>
                <a:latin typeface="Times New Roman" pitchFamily="18" charset="0"/>
                <a:ea typeface="宋体" pitchFamily="2" charset="-122"/>
              </a:rPr>
              <a:t>Reference:  </a:t>
            </a:r>
            <a:r>
              <a:rPr lang="en-US" altLang="zh-CN" sz="1600" dirty="0" err="1">
                <a:solidFill>
                  <a:srgbClr val="000000"/>
                </a:solidFill>
                <a:effectLst>
                  <a:outerShdw blurRad="38100" dist="38100" dir="2700000" algn="tl">
                    <a:srgbClr val="000000">
                      <a:alpha val="43137"/>
                    </a:srgbClr>
                  </a:outerShdw>
                </a:effectLst>
                <a:latin typeface="Times New Roman" pitchFamily="18" charset="0"/>
                <a:ea typeface="宋体" pitchFamily="2" charset="-122"/>
              </a:rPr>
              <a:t>Schutt</a:t>
            </a:r>
            <a:r>
              <a:rPr lang="en-US" altLang="zh-CN" sz="1600" dirty="0">
                <a:solidFill>
                  <a:srgbClr val="000000"/>
                </a:solidFill>
                <a:effectLst>
                  <a:outerShdw blurRad="38100" dist="38100" dir="2700000" algn="tl">
                    <a:srgbClr val="000000">
                      <a:alpha val="43137"/>
                    </a:srgbClr>
                  </a:outerShdw>
                </a:effectLst>
                <a:latin typeface="Times New Roman" pitchFamily="18" charset="0"/>
                <a:ea typeface="宋体" pitchFamily="2" charset="-122"/>
              </a:rPr>
              <a:t> et. al., Nor </a:t>
            </a:r>
            <a:r>
              <a:rPr lang="en-US" altLang="zh-CN" sz="1600" dirty="0" err="1">
                <a:solidFill>
                  <a:srgbClr val="000000"/>
                </a:solidFill>
                <a:effectLst>
                  <a:outerShdw blurRad="38100" dist="38100" dir="2700000" algn="tl">
                    <a:srgbClr val="000000">
                      <a:alpha val="43137"/>
                    </a:srgbClr>
                  </a:outerShdw>
                </a:effectLst>
                <a:latin typeface="Times New Roman" pitchFamily="18" charset="0"/>
                <a:ea typeface="宋体" pitchFamily="2" charset="-122"/>
              </a:rPr>
              <a:t>Ambred</a:t>
            </a:r>
            <a:r>
              <a:rPr lang="en-US" altLang="zh-CN" sz="1600" dirty="0">
                <a:solidFill>
                  <a:srgbClr val="000000"/>
                </a:solidFill>
                <a:effectLst>
                  <a:outerShdw blurRad="38100" dist="38100" dir="2700000" algn="tl">
                    <a:srgbClr val="000000">
                      <a:alpha val="43137"/>
                    </a:srgbClr>
                  </a:outerShdw>
                </a:effectLst>
                <a:latin typeface="Times New Roman" pitchFamily="18" charset="0"/>
                <a:ea typeface="宋体" pitchFamily="2" charset="-122"/>
              </a:rPr>
              <a:t>, Armenia, (1989)</a:t>
            </a:r>
          </a:p>
        </p:txBody>
      </p:sp>
      <p:sp>
        <p:nvSpPr>
          <p:cNvPr id="44043" name="Text Box 12"/>
          <p:cNvSpPr txBox="1">
            <a:spLocks noChangeArrowheads="1"/>
          </p:cNvSpPr>
          <p:nvPr/>
        </p:nvSpPr>
        <p:spPr bwMode="auto">
          <a:xfrm>
            <a:off x="3314700" y="4011613"/>
            <a:ext cx="583882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altLang="zh-CN" sz="16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rPr>
              <a:t>Reference: Bane et. al., IEEE Trans. </a:t>
            </a:r>
            <a:r>
              <a:rPr lang="en-US" altLang="zh-CN" sz="1600" dirty="0" err="1" smtClean="0">
                <a:solidFill>
                  <a:srgbClr val="000000"/>
                </a:solidFill>
                <a:effectLst>
                  <a:outerShdw blurRad="38100" dist="38100" dir="2700000" algn="tl">
                    <a:srgbClr val="000000">
                      <a:alpha val="43137"/>
                    </a:srgbClr>
                  </a:outerShdw>
                </a:effectLst>
                <a:latin typeface="Times New Roman" pitchFamily="18" charset="0"/>
                <a:ea typeface="宋体" pitchFamily="2" charset="-122"/>
              </a:rPr>
              <a:t>Nucl</a:t>
            </a:r>
            <a:r>
              <a:rPr lang="en-US" altLang="zh-CN" sz="16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rPr>
              <a:t>. Sci. NS-32, 3524 (1985)</a:t>
            </a:r>
          </a:p>
        </p:txBody>
      </p:sp>
      <p:graphicFrame>
        <p:nvGraphicFramePr>
          <p:cNvPr id="56332" name="Object 13"/>
          <p:cNvGraphicFramePr>
            <a:graphicFrameLocks noChangeAspect="1"/>
          </p:cNvGraphicFramePr>
          <p:nvPr/>
        </p:nvGraphicFramePr>
        <p:xfrm>
          <a:off x="4151313" y="2430463"/>
          <a:ext cx="3724275" cy="1208087"/>
        </p:xfrm>
        <a:graphic>
          <a:graphicData uri="http://schemas.openxmlformats.org/presentationml/2006/ole">
            <mc:AlternateContent xmlns:mc="http://schemas.openxmlformats.org/markup-compatibility/2006">
              <mc:Choice xmlns:v="urn:schemas-microsoft-com:vml" Requires="v">
                <p:oleObj spid="_x0000_s56651" name="Designer Drawing" r:id="rId3" imgW="7048500" imgH="2333625" progId="Designer.Drawing.7">
                  <p:embed/>
                </p:oleObj>
              </mc:Choice>
              <mc:Fallback>
                <p:oleObj name="Designer Drawing" r:id="rId3" imgW="7048500" imgH="2333625" progId="Designer.Drawing.7">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2430463"/>
                        <a:ext cx="3724275"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6333" name="Group 14"/>
          <p:cNvGrpSpPr>
            <a:grpSpLocks/>
          </p:cNvGrpSpPr>
          <p:nvPr/>
        </p:nvGrpSpPr>
        <p:grpSpPr bwMode="auto">
          <a:xfrm>
            <a:off x="4254500" y="4559300"/>
            <a:ext cx="3444875" cy="1214438"/>
            <a:chOff x="2680" y="2464"/>
            <a:chExt cx="2170" cy="765"/>
          </a:xfrm>
        </p:grpSpPr>
        <p:sp>
          <p:nvSpPr>
            <p:cNvPr id="56335" name="AutoShape 15"/>
            <p:cNvSpPr>
              <a:spLocks noChangeAspect="1" noChangeArrowheads="1" noTextEdit="1"/>
            </p:cNvSpPr>
            <p:nvPr/>
          </p:nvSpPr>
          <p:spPr bwMode="auto">
            <a:xfrm>
              <a:off x="2680" y="2464"/>
              <a:ext cx="2160"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336" name="Line 16"/>
            <p:cNvSpPr>
              <a:spLocks noChangeShapeType="1"/>
            </p:cNvSpPr>
            <p:nvPr/>
          </p:nvSpPr>
          <p:spPr bwMode="auto">
            <a:xfrm>
              <a:off x="4730" y="2632"/>
              <a:ext cx="1" cy="37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Freeform 17"/>
            <p:cNvSpPr>
              <a:spLocks/>
            </p:cNvSpPr>
            <p:nvPr/>
          </p:nvSpPr>
          <p:spPr bwMode="auto">
            <a:xfrm>
              <a:off x="4710" y="2632"/>
              <a:ext cx="38" cy="39"/>
            </a:xfrm>
            <a:custGeom>
              <a:avLst/>
              <a:gdLst>
                <a:gd name="T0" fmla="*/ 1 w 76"/>
                <a:gd name="T1" fmla="*/ 1 h 77"/>
                <a:gd name="T2" fmla="*/ 1 w 76"/>
                <a:gd name="T3" fmla="*/ 0 h 77"/>
                <a:gd name="T4" fmla="*/ 0 w 76"/>
                <a:gd name="T5" fmla="*/ 1 h 77"/>
                <a:gd name="T6" fmla="*/ 1 w 76"/>
                <a:gd name="T7" fmla="*/ 1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7">
                  <a:moveTo>
                    <a:pt x="76" y="77"/>
                  </a:moveTo>
                  <a:lnTo>
                    <a:pt x="38" y="0"/>
                  </a:lnTo>
                  <a:lnTo>
                    <a:pt x="0" y="77"/>
                  </a:lnTo>
                  <a:lnTo>
                    <a:pt x="76" y="77"/>
                  </a:lnTo>
                  <a:close/>
                </a:path>
              </a:pathLst>
            </a:custGeom>
            <a:solidFill>
              <a:srgbClr val="000000"/>
            </a:solidFill>
            <a:ln w="0">
              <a:solidFill>
                <a:srgbClr val="000000"/>
              </a:solidFill>
              <a:prstDash val="solid"/>
              <a:round/>
              <a:headEnd/>
              <a:tailEnd/>
            </a:ln>
          </p:spPr>
          <p:txBody>
            <a:bodyPr/>
            <a:lstStyle/>
            <a:p>
              <a:endParaRPr lang="en-US"/>
            </a:p>
          </p:txBody>
        </p:sp>
        <p:sp>
          <p:nvSpPr>
            <p:cNvPr id="56338" name="Line 18"/>
            <p:cNvSpPr>
              <a:spLocks noChangeShapeType="1"/>
            </p:cNvSpPr>
            <p:nvPr/>
          </p:nvSpPr>
          <p:spPr bwMode="auto">
            <a:xfrm flipH="1">
              <a:off x="2682" y="2930"/>
              <a:ext cx="20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Freeform 19"/>
            <p:cNvSpPr>
              <a:spLocks/>
            </p:cNvSpPr>
            <p:nvPr/>
          </p:nvSpPr>
          <p:spPr bwMode="auto">
            <a:xfrm>
              <a:off x="2682" y="2911"/>
              <a:ext cx="38" cy="38"/>
            </a:xfrm>
            <a:custGeom>
              <a:avLst/>
              <a:gdLst>
                <a:gd name="T0" fmla="*/ 1 w 76"/>
                <a:gd name="T1" fmla="*/ 1 h 76"/>
                <a:gd name="T2" fmla="*/ 0 w 76"/>
                <a:gd name="T3" fmla="*/ 1 h 76"/>
                <a:gd name="T4" fmla="*/ 1 w 76"/>
                <a:gd name="T5" fmla="*/ 0 h 76"/>
                <a:gd name="T6" fmla="*/ 1 w 76"/>
                <a:gd name="T7" fmla="*/ 1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76">
                  <a:moveTo>
                    <a:pt x="76" y="76"/>
                  </a:moveTo>
                  <a:lnTo>
                    <a:pt x="0" y="37"/>
                  </a:lnTo>
                  <a:lnTo>
                    <a:pt x="76" y="0"/>
                  </a:lnTo>
                  <a:lnTo>
                    <a:pt x="76" y="76"/>
                  </a:lnTo>
                  <a:close/>
                </a:path>
              </a:pathLst>
            </a:custGeom>
            <a:solidFill>
              <a:srgbClr val="000000"/>
            </a:solidFill>
            <a:ln w="0">
              <a:solidFill>
                <a:srgbClr val="000000"/>
              </a:solidFill>
              <a:prstDash val="solid"/>
              <a:round/>
              <a:headEnd/>
              <a:tailEnd/>
            </a:ln>
          </p:spPr>
          <p:txBody>
            <a:bodyPr/>
            <a:lstStyle/>
            <a:p>
              <a:endParaRPr lang="en-US"/>
            </a:p>
          </p:txBody>
        </p:sp>
        <p:sp>
          <p:nvSpPr>
            <p:cNvPr id="56340" name="Rectangle 20"/>
            <p:cNvSpPr>
              <a:spLocks noChangeArrowheads="1"/>
            </p:cNvSpPr>
            <p:nvPr/>
          </p:nvSpPr>
          <p:spPr bwMode="auto">
            <a:xfrm>
              <a:off x="2680" y="2962"/>
              <a:ext cx="5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500" b="1">
                  <a:solidFill>
                    <a:srgbClr val="000000"/>
                  </a:solidFill>
                  <a:latin typeface="Times New Roman" pitchFamily="18" charset="0"/>
                  <a:ea typeface="SimSun" pitchFamily="2" charset="-122"/>
                </a:rPr>
                <a:t>z</a:t>
              </a:r>
              <a:endParaRPr lang="en-US" altLang="zh-CN">
                <a:ea typeface="SimSun" pitchFamily="2" charset="-122"/>
              </a:endParaRPr>
            </a:p>
          </p:txBody>
        </p:sp>
        <p:sp>
          <p:nvSpPr>
            <p:cNvPr id="56341" name="Line 21"/>
            <p:cNvSpPr>
              <a:spLocks noChangeShapeType="1"/>
            </p:cNvSpPr>
            <p:nvPr/>
          </p:nvSpPr>
          <p:spPr bwMode="auto">
            <a:xfrm>
              <a:off x="3676" y="2846"/>
              <a:ext cx="1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Freeform 22"/>
            <p:cNvSpPr>
              <a:spLocks/>
            </p:cNvSpPr>
            <p:nvPr/>
          </p:nvSpPr>
          <p:spPr bwMode="auto">
            <a:xfrm>
              <a:off x="3676" y="2836"/>
              <a:ext cx="17" cy="20"/>
            </a:xfrm>
            <a:custGeom>
              <a:avLst/>
              <a:gdLst>
                <a:gd name="T0" fmla="*/ 0 w 35"/>
                <a:gd name="T1" fmla="*/ 1 h 39"/>
                <a:gd name="T2" fmla="*/ 0 w 35"/>
                <a:gd name="T3" fmla="*/ 1 h 39"/>
                <a:gd name="T4" fmla="*/ 0 w 35"/>
                <a:gd name="T5" fmla="*/ 0 h 39"/>
                <a:gd name="T6" fmla="*/ 0 w 35"/>
                <a:gd name="T7" fmla="*/ 1 h 39"/>
                <a:gd name="T8" fmla="*/ 0 w 35"/>
                <a:gd name="T9" fmla="*/ 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9">
                  <a:moveTo>
                    <a:pt x="35" y="39"/>
                  </a:moveTo>
                  <a:lnTo>
                    <a:pt x="0" y="19"/>
                  </a:lnTo>
                  <a:lnTo>
                    <a:pt x="35" y="0"/>
                  </a:lnTo>
                  <a:lnTo>
                    <a:pt x="17" y="19"/>
                  </a:lnTo>
                  <a:lnTo>
                    <a:pt x="35" y="39"/>
                  </a:lnTo>
                  <a:close/>
                </a:path>
              </a:pathLst>
            </a:custGeom>
            <a:solidFill>
              <a:srgbClr val="000000"/>
            </a:solidFill>
            <a:ln w="0">
              <a:solidFill>
                <a:srgbClr val="000000"/>
              </a:solidFill>
              <a:prstDash val="solid"/>
              <a:round/>
              <a:headEnd/>
              <a:tailEnd/>
            </a:ln>
          </p:spPr>
          <p:txBody>
            <a:bodyPr/>
            <a:lstStyle/>
            <a:p>
              <a:endParaRPr lang="en-US"/>
            </a:p>
          </p:txBody>
        </p:sp>
        <p:sp>
          <p:nvSpPr>
            <p:cNvPr id="56343" name="Line 23"/>
            <p:cNvSpPr>
              <a:spLocks noChangeShapeType="1"/>
            </p:cNvSpPr>
            <p:nvPr/>
          </p:nvSpPr>
          <p:spPr bwMode="auto">
            <a:xfrm>
              <a:off x="3427" y="2863"/>
              <a:ext cx="11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Freeform 24"/>
            <p:cNvSpPr>
              <a:spLocks/>
            </p:cNvSpPr>
            <p:nvPr/>
          </p:nvSpPr>
          <p:spPr bwMode="auto">
            <a:xfrm>
              <a:off x="3427" y="2853"/>
              <a:ext cx="17" cy="19"/>
            </a:xfrm>
            <a:custGeom>
              <a:avLst/>
              <a:gdLst>
                <a:gd name="T0" fmla="*/ 1 w 34"/>
                <a:gd name="T1" fmla="*/ 1 h 38"/>
                <a:gd name="T2" fmla="*/ 0 w 34"/>
                <a:gd name="T3" fmla="*/ 1 h 38"/>
                <a:gd name="T4" fmla="*/ 1 w 34"/>
                <a:gd name="T5" fmla="*/ 0 h 38"/>
                <a:gd name="T6" fmla="*/ 1 w 34"/>
                <a:gd name="T7" fmla="*/ 1 h 38"/>
                <a:gd name="T8" fmla="*/ 1 w 34"/>
                <a:gd name="T9" fmla="*/ 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8">
                  <a:moveTo>
                    <a:pt x="34" y="38"/>
                  </a:moveTo>
                  <a:lnTo>
                    <a:pt x="0" y="19"/>
                  </a:lnTo>
                  <a:lnTo>
                    <a:pt x="34" y="0"/>
                  </a:lnTo>
                  <a:lnTo>
                    <a:pt x="18" y="19"/>
                  </a:lnTo>
                  <a:lnTo>
                    <a:pt x="34" y="38"/>
                  </a:lnTo>
                  <a:close/>
                </a:path>
              </a:pathLst>
            </a:custGeom>
            <a:solidFill>
              <a:srgbClr val="000000"/>
            </a:solidFill>
            <a:ln w="0">
              <a:solidFill>
                <a:srgbClr val="000000"/>
              </a:solidFill>
              <a:prstDash val="solid"/>
              <a:round/>
              <a:headEnd/>
              <a:tailEnd/>
            </a:ln>
          </p:spPr>
          <p:txBody>
            <a:bodyPr/>
            <a:lstStyle/>
            <a:p>
              <a:endParaRPr lang="en-US"/>
            </a:p>
          </p:txBody>
        </p:sp>
        <p:sp>
          <p:nvSpPr>
            <p:cNvPr id="56345" name="Line 25"/>
            <p:cNvSpPr>
              <a:spLocks noChangeShapeType="1"/>
            </p:cNvSpPr>
            <p:nvPr/>
          </p:nvSpPr>
          <p:spPr bwMode="auto">
            <a:xfrm>
              <a:off x="3161" y="2882"/>
              <a:ext cx="1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6" name="Freeform 26"/>
            <p:cNvSpPr>
              <a:spLocks/>
            </p:cNvSpPr>
            <p:nvPr/>
          </p:nvSpPr>
          <p:spPr bwMode="auto">
            <a:xfrm>
              <a:off x="3161" y="2872"/>
              <a:ext cx="17" cy="20"/>
            </a:xfrm>
            <a:custGeom>
              <a:avLst/>
              <a:gdLst>
                <a:gd name="T0" fmla="*/ 1 w 34"/>
                <a:gd name="T1" fmla="*/ 1 h 39"/>
                <a:gd name="T2" fmla="*/ 0 w 34"/>
                <a:gd name="T3" fmla="*/ 1 h 39"/>
                <a:gd name="T4" fmla="*/ 1 w 34"/>
                <a:gd name="T5" fmla="*/ 0 h 39"/>
                <a:gd name="T6" fmla="*/ 1 w 34"/>
                <a:gd name="T7" fmla="*/ 1 h 39"/>
                <a:gd name="T8" fmla="*/ 1 w 34"/>
                <a:gd name="T9" fmla="*/ 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9">
                  <a:moveTo>
                    <a:pt x="34" y="39"/>
                  </a:moveTo>
                  <a:lnTo>
                    <a:pt x="0" y="20"/>
                  </a:lnTo>
                  <a:lnTo>
                    <a:pt x="34" y="0"/>
                  </a:lnTo>
                  <a:lnTo>
                    <a:pt x="17" y="20"/>
                  </a:lnTo>
                  <a:lnTo>
                    <a:pt x="34" y="39"/>
                  </a:lnTo>
                  <a:close/>
                </a:path>
              </a:pathLst>
            </a:custGeom>
            <a:solidFill>
              <a:srgbClr val="000000"/>
            </a:solidFill>
            <a:ln w="0">
              <a:solidFill>
                <a:srgbClr val="000000"/>
              </a:solidFill>
              <a:prstDash val="solid"/>
              <a:round/>
              <a:headEnd/>
              <a:tailEnd/>
            </a:ln>
          </p:spPr>
          <p:txBody>
            <a:bodyPr/>
            <a:lstStyle/>
            <a:p>
              <a:endParaRPr lang="en-US"/>
            </a:p>
          </p:txBody>
        </p:sp>
        <p:sp>
          <p:nvSpPr>
            <p:cNvPr id="56347" name="Freeform 27"/>
            <p:cNvSpPr>
              <a:spLocks/>
            </p:cNvSpPr>
            <p:nvPr/>
          </p:nvSpPr>
          <p:spPr bwMode="auto">
            <a:xfrm>
              <a:off x="3498" y="2761"/>
              <a:ext cx="77" cy="169"/>
            </a:xfrm>
            <a:custGeom>
              <a:avLst/>
              <a:gdLst>
                <a:gd name="T0" fmla="*/ 1 w 154"/>
                <a:gd name="T1" fmla="*/ 0 h 337"/>
                <a:gd name="T2" fmla="*/ 1 w 154"/>
                <a:gd name="T3" fmla="*/ 0 h 337"/>
                <a:gd name="T4" fmla="*/ 1 w 154"/>
                <a:gd name="T5" fmla="*/ 1 h 337"/>
                <a:gd name="T6" fmla="*/ 1 w 154"/>
                <a:gd name="T7" fmla="*/ 1 h 337"/>
                <a:gd name="T8" fmla="*/ 1 w 154"/>
                <a:gd name="T9" fmla="*/ 1 h 337"/>
                <a:gd name="T10" fmla="*/ 1 w 154"/>
                <a:gd name="T11" fmla="*/ 1 h 337"/>
                <a:gd name="T12" fmla="*/ 1 w 154"/>
                <a:gd name="T13" fmla="*/ 1 h 337"/>
                <a:gd name="T14" fmla="*/ 1 w 154"/>
                <a:gd name="T15" fmla="*/ 1 h 337"/>
                <a:gd name="T16" fmla="*/ 1 w 154"/>
                <a:gd name="T17" fmla="*/ 1 h 337"/>
                <a:gd name="T18" fmla="*/ 1 w 154"/>
                <a:gd name="T19" fmla="*/ 1 h 337"/>
                <a:gd name="T20" fmla="*/ 1 w 154"/>
                <a:gd name="T21" fmla="*/ 1 h 337"/>
                <a:gd name="T22" fmla="*/ 0 w 154"/>
                <a:gd name="T23" fmla="*/ 1 h 337"/>
                <a:gd name="T24" fmla="*/ 1 w 154"/>
                <a:gd name="T25" fmla="*/ 1 h 337"/>
                <a:gd name="T26" fmla="*/ 1 w 154"/>
                <a:gd name="T27" fmla="*/ 1 h 337"/>
                <a:gd name="T28" fmla="*/ 1 w 154"/>
                <a:gd name="T29" fmla="*/ 1 h 337"/>
                <a:gd name="T30" fmla="*/ 1 w 154"/>
                <a:gd name="T31" fmla="*/ 1 h 337"/>
                <a:gd name="T32" fmla="*/ 1 w 154"/>
                <a:gd name="T33" fmla="*/ 1 h 337"/>
                <a:gd name="T34" fmla="*/ 1 w 154"/>
                <a:gd name="T35" fmla="*/ 1 h 337"/>
                <a:gd name="T36" fmla="*/ 1 w 154"/>
                <a:gd name="T37" fmla="*/ 0 h 337"/>
                <a:gd name="T38" fmla="*/ 1 w 154"/>
                <a:gd name="T39" fmla="*/ 0 h 337"/>
                <a:gd name="T40" fmla="*/ 1 w 154"/>
                <a:gd name="T41" fmla="*/ 0 h 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4" h="337">
                  <a:moveTo>
                    <a:pt x="72" y="0"/>
                  </a:moveTo>
                  <a:lnTo>
                    <a:pt x="85" y="0"/>
                  </a:lnTo>
                  <a:lnTo>
                    <a:pt x="91" y="8"/>
                  </a:lnTo>
                  <a:lnTo>
                    <a:pt x="100" y="35"/>
                  </a:lnTo>
                  <a:lnTo>
                    <a:pt x="105" y="69"/>
                  </a:lnTo>
                  <a:lnTo>
                    <a:pt x="109" y="164"/>
                  </a:lnTo>
                  <a:lnTo>
                    <a:pt x="118" y="267"/>
                  </a:lnTo>
                  <a:lnTo>
                    <a:pt x="127" y="316"/>
                  </a:lnTo>
                  <a:lnTo>
                    <a:pt x="154" y="336"/>
                  </a:lnTo>
                  <a:lnTo>
                    <a:pt x="154" y="337"/>
                  </a:lnTo>
                  <a:lnTo>
                    <a:pt x="2" y="337"/>
                  </a:lnTo>
                  <a:lnTo>
                    <a:pt x="0" y="336"/>
                  </a:lnTo>
                  <a:lnTo>
                    <a:pt x="27" y="316"/>
                  </a:lnTo>
                  <a:lnTo>
                    <a:pt x="36" y="267"/>
                  </a:lnTo>
                  <a:lnTo>
                    <a:pt x="45" y="164"/>
                  </a:lnTo>
                  <a:lnTo>
                    <a:pt x="49" y="69"/>
                  </a:lnTo>
                  <a:lnTo>
                    <a:pt x="54" y="35"/>
                  </a:lnTo>
                  <a:lnTo>
                    <a:pt x="63" y="8"/>
                  </a:lnTo>
                  <a:lnTo>
                    <a:pt x="69" y="0"/>
                  </a:lnTo>
                  <a:lnTo>
                    <a:pt x="82" y="0"/>
                  </a:lnTo>
                  <a:lnTo>
                    <a:pt x="72"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8" name="Freeform 28"/>
            <p:cNvSpPr>
              <a:spLocks/>
            </p:cNvSpPr>
            <p:nvPr/>
          </p:nvSpPr>
          <p:spPr bwMode="auto">
            <a:xfrm>
              <a:off x="3497" y="2760"/>
              <a:ext cx="79" cy="171"/>
            </a:xfrm>
            <a:custGeom>
              <a:avLst/>
              <a:gdLst>
                <a:gd name="T0" fmla="*/ 0 w 160"/>
                <a:gd name="T1" fmla="*/ 0 h 343"/>
                <a:gd name="T2" fmla="*/ 0 w 160"/>
                <a:gd name="T3" fmla="*/ 0 h 343"/>
                <a:gd name="T4" fmla="*/ 0 w 160"/>
                <a:gd name="T5" fmla="*/ 0 h 343"/>
                <a:gd name="T6" fmla="*/ 0 w 160"/>
                <a:gd name="T7" fmla="*/ 0 h 343"/>
                <a:gd name="T8" fmla="*/ 0 w 160"/>
                <a:gd name="T9" fmla="*/ 0 h 343"/>
                <a:gd name="T10" fmla="*/ 0 w 160"/>
                <a:gd name="T11" fmla="*/ 0 h 343"/>
                <a:gd name="T12" fmla="*/ 0 w 160"/>
                <a:gd name="T13" fmla="*/ 0 h 343"/>
                <a:gd name="T14" fmla="*/ 0 w 160"/>
                <a:gd name="T15" fmla="*/ 0 h 343"/>
                <a:gd name="T16" fmla="*/ 0 w 160"/>
                <a:gd name="T17" fmla="*/ 0 h 343"/>
                <a:gd name="T18" fmla="*/ 0 w 160"/>
                <a:gd name="T19" fmla="*/ 0 h 343"/>
                <a:gd name="T20" fmla="*/ 0 w 160"/>
                <a:gd name="T21" fmla="*/ 0 h 343"/>
                <a:gd name="T22" fmla="*/ 0 w 160"/>
                <a:gd name="T23" fmla="*/ 0 h 343"/>
                <a:gd name="T24" fmla="*/ 0 w 160"/>
                <a:gd name="T25" fmla="*/ 0 h 343"/>
                <a:gd name="T26" fmla="*/ 0 w 160"/>
                <a:gd name="T27" fmla="*/ 0 h 343"/>
                <a:gd name="T28" fmla="*/ 0 w 160"/>
                <a:gd name="T29" fmla="*/ 0 h 343"/>
                <a:gd name="T30" fmla="*/ 0 w 160"/>
                <a:gd name="T31" fmla="*/ 0 h 343"/>
                <a:gd name="T32" fmla="*/ 0 w 160"/>
                <a:gd name="T33" fmla="*/ 0 h 343"/>
                <a:gd name="T34" fmla="*/ 0 w 160"/>
                <a:gd name="T35" fmla="*/ 0 h 343"/>
                <a:gd name="T36" fmla="*/ 0 w 160"/>
                <a:gd name="T37" fmla="*/ 0 h 343"/>
                <a:gd name="T38" fmla="*/ 0 w 160"/>
                <a:gd name="T39" fmla="*/ 0 h 343"/>
                <a:gd name="T40" fmla="*/ 0 w 160"/>
                <a:gd name="T41" fmla="*/ 0 h 343"/>
                <a:gd name="T42" fmla="*/ 0 w 160"/>
                <a:gd name="T43" fmla="*/ 0 h 343"/>
                <a:gd name="T44" fmla="*/ 0 w 160"/>
                <a:gd name="T45" fmla="*/ 0 h 343"/>
                <a:gd name="T46" fmla="*/ 0 w 160"/>
                <a:gd name="T47" fmla="*/ 0 h 343"/>
                <a:gd name="T48" fmla="*/ 0 w 160"/>
                <a:gd name="T49" fmla="*/ 0 h 343"/>
                <a:gd name="T50" fmla="*/ 0 w 160"/>
                <a:gd name="T51" fmla="*/ 0 h 343"/>
                <a:gd name="T52" fmla="*/ 0 w 160"/>
                <a:gd name="T53" fmla="*/ 0 h 343"/>
                <a:gd name="T54" fmla="*/ 0 w 160"/>
                <a:gd name="T55" fmla="*/ 0 h 343"/>
                <a:gd name="T56" fmla="*/ 0 w 160"/>
                <a:gd name="T57" fmla="*/ 0 h 343"/>
                <a:gd name="T58" fmla="*/ 0 w 160"/>
                <a:gd name="T59" fmla="*/ 0 h 343"/>
                <a:gd name="T60" fmla="*/ 0 w 160"/>
                <a:gd name="T61" fmla="*/ 0 h 343"/>
                <a:gd name="T62" fmla="*/ 0 w 160"/>
                <a:gd name="T63" fmla="*/ 0 h 343"/>
                <a:gd name="T64" fmla="*/ 0 w 160"/>
                <a:gd name="T65" fmla="*/ 0 h 343"/>
                <a:gd name="T66" fmla="*/ 0 w 160"/>
                <a:gd name="T67" fmla="*/ 0 h 343"/>
                <a:gd name="T68" fmla="*/ 0 w 160"/>
                <a:gd name="T69" fmla="*/ 0 h 343"/>
                <a:gd name="T70" fmla="*/ 0 w 160"/>
                <a:gd name="T71" fmla="*/ 0 h 343"/>
                <a:gd name="T72" fmla="*/ 0 w 160"/>
                <a:gd name="T73" fmla="*/ 0 h 343"/>
                <a:gd name="T74" fmla="*/ 0 w 160"/>
                <a:gd name="T75" fmla="*/ 0 h 343"/>
                <a:gd name="T76" fmla="*/ 0 w 160"/>
                <a:gd name="T77" fmla="*/ 0 h 343"/>
                <a:gd name="T78" fmla="*/ 0 w 160"/>
                <a:gd name="T79" fmla="*/ 0 h 343"/>
                <a:gd name="T80" fmla="*/ 0 w 160"/>
                <a:gd name="T81" fmla="*/ 0 h 343"/>
                <a:gd name="T82" fmla="*/ 0 w 160"/>
                <a:gd name="T83" fmla="*/ 0 h 343"/>
                <a:gd name="T84" fmla="*/ 0 w 160"/>
                <a:gd name="T85" fmla="*/ 0 h 343"/>
                <a:gd name="T86" fmla="*/ 0 w 160"/>
                <a:gd name="T87" fmla="*/ 0 h 343"/>
                <a:gd name="T88" fmla="*/ 0 w 160"/>
                <a:gd name="T89" fmla="*/ 0 h 343"/>
                <a:gd name="T90" fmla="*/ 0 w 160"/>
                <a:gd name="T91" fmla="*/ 0 h 343"/>
                <a:gd name="T92" fmla="*/ 0 w 160"/>
                <a:gd name="T93" fmla="*/ 0 h 3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0" h="343">
                  <a:moveTo>
                    <a:pt x="75" y="0"/>
                  </a:moveTo>
                  <a:lnTo>
                    <a:pt x="75" y="6"/>
                  </a:lnTo>
                  <a:lnTo>
                    <a:pt x="88" y="6"/>
                  </a:lnTo>
                  <a:lnTo>
                    <a:pt x="85" y="5"/>
                  </a:lnTo>
                  <a:lnTo>
                    <a:pt x="91" y="12"/>
                  </a:lnTo>
                  <a:lnTo>
                    <a:pt x="100" y="39"/>
                  </a:lnTo>
                  <a:lnTo>
                    <a:pt x="100" y="38"/>
                  </a:lnTo>
                  <a:lnTo>
                    <a:pt x="105" y="72"/>
                  </a:lnTo>
                  <a:lnTo>
                    <a:pt x="109" y="167"/>
                  </a:lnTo>
                  <a:lnTo>
                    <a:pt x="118" y="270"/>
                  </a:lnTo>
                  <a:lnTo>
                    <a:pt x="127" y="319"/>
                  </a:lnTo>
                  <a:lnTo>
                    <a:pt x="127" y="321"/>
                  </a:lnTo>
                  <a:lnTo>
                    <a:pt x="128" y="322"/>
                  </a:lnTo>
                  <a:lnTo>
                    <a:pt x="155" y="342"/>
                  </a:lnTo>
                  <a:lnTo>
                    <a:pt x="154" y="339"/>
                  </a:lnTo>
                  <a:lnTo>
                    <a:pt x="154" y="340"/>
                  </a:lnTo>
                  <a:lnTo>
                    <a:pt x="157" y="337"/>
                  </a:lnTo>
                  <a:lnTo>
                    <a:pt x="5" y="337"/>
                  </a:lnTo>
                  <a:lnTo>
                    <a:pt x="6" y="339"/>
                  </a:lnTo>
                  <a:lnTo>
                    <a:pt x="5" y="337"/>
                  </a:lnTo>
                  <a:lnTo>
                    <a:pt x="5" y="342"/>
                  </a:lnTo>
                  <a:lnTo>
                    <a:pt x="32" y="322"/>
                  </a:lnTo>
                  <a:lnTo>
                    <a:pt x="33" y="321"/>
                  </a:lnTo>
                  <a:lnTo>
                    <a:pt x="33" y="319"/>
                  </a:lnTo>
                  <a:lnTo>
                    <a:pt x="42" y="270"/>
                  </a:lnTo>
                  <a:lnTo>
                    <a:pt x="51" y="167"/>
                  </a:lnTo>
                  <a:lnTo>
                    <a:pt x="55" y="72"/>
                  </a:lnTo>
                  <a:lnTo>
                    <a:pt x="60" y="38"/>
                  </a:lnTo>
                  <a:lnTo>
                    <a:pt x="60" y="39"/>
                  </a:lnTo>
                  <a:lnTo>
                    <a:pt x="69" y="12"/>
                  </a:lnTo>
                  <a:lnTo>
                    <a:pt x="75" y="5"/>
                  </a:lnTo>
                  <a:lnTo>
                    <a:pt x="72" y="6"/>
                  </a:lnTo>
                  <a:lnTo>
                    <a:pt x="85" y="6"/>
                  </a:lnTo>
                  <a:lnTo>
                    <a:pt x="85" y="0"/>
                  </a:lnTo>
                  <a:lnTo>
                    <a:pt x="75" y="0"/>
                  </a:lnTo>
                  <a:lnTo>
                    <a:pt x="75" y="6"/>
                  </a:lnTo>
                  <a:lnTo>
                    <a:pt x="85" y="6"/>
                  </a:lnTo>
                  <a:lnTo>
                    <a:pt x="87" y="6"/>
                  </a:lnTo>
                  <a:lnTo>
                    <a:pt x="87" y="5"/>
                  </a:lnTo>
                  <a:lnTo>
                    <a:pt x="88" y="5"/>
                  </a:lnTo>
                  <a:lnTo>
                    <a:pt x="88" y="3"/>
                  </a:lnTo>
                  <a:lnTo>
                    <a:pt x="88" y="2"/>
                  </a:lnTo>
                  <a:lnTo>
                    <a:pt x="87" y="2"/>
                  </a:lnTo>
                  <a:lnTo>
                    <a:pt x="87" y="0"/>
                  </a:lnTo>
                  <a:lnTo>
                    <a:pt x="85" y="0"/>
                  </a:lnTo>
                  <a:lnTo>
                    <a:pt x="72" y="0"/>
                  </a:lnTo>
                  <a:lnTo>
                    <a:pt x="70" y="0"/>
                  </a:lnTo>
                  <a:lnTo>
                    <a:pt x="69" y="2"/>
                  </a:lnTo>
                  <a:lnTo>
                    <a:pt x="63" y="9"/>
                  </a:lnTo>
                  <a:lnTo>
                    <a:pt x="54" y="36"/>
                  </a:lnTo>
                  <a:lnTo>
                    <a:pt x="54" y="38"/>
                  </a:lnTo>
                  <a:lnTo>
                    <a:pt x="49" y="72"/>
                  </a:lnTo>
                  <a:lnTo>
                    <a:pt x="45" y="167"/>
                  </a:lnTo>
                  <a:lnTo>
                    <a:pt x="36" y="270"/>
                  </a:lnTo>
                  <a:lnTo>
                    <a:pt x="27" y="319"/>
                  </a:lnTo>
                  <a:lnTo>
                    <a:pt x="29" y="316"/>
                  </a:lnTo>
                  <a:lnTo>
                    <a:pt x="2" y="336"/>
                  </a:lnTo>
                  <a:lnTo>
                    <a:pt x="2" y="337"/>
                  </a:lnTo>
                  <a:lnTo>
                    <a:pt x="0" y="337"/>
                  </a:lnTo>
                  <a:lnTo>
                    <a:pt x="0" y="339"/>
                  </a:lnTo>
                  <a:lnTo>
                    <a:pt x="0" y="340"/>
                  </a:lnTo>
                  <a:lnTo>
                    <a:pt x="2" y="340"/>
                  </a:lnTo>
                  <a:lnTo>
                    <a:pt x="3" y="342"/>
                  </a:lnTo>
                  <a:lnTo>
                    <a:pt x="3" y="343"/>
                  </a:lnTo>
                  <a:lnTo>
                    <a:pt x="5" y="343"/>
                  </a:lnTo>
                  <a:lnTo>
                    <a:pt x="157" y="343"/>
                  </a:lnTo>
                  <a:lnTo>
                    <a:pt x="158" y="343"/>
                  </a:lnTo>
                  <a:lnTo>
                    <a:pt x="158" y="342"/>
                  </a:lnTo>
                  <a:lnTo>
                    <a:pt x="160" y="342"/>
                  </a:lnTo>
                  <a:lnTo>
                    <a:pt x="160" y="340"/>
                  </a:lnTo>
                  <a:lnTo>
                    <a:pt x="160" y="339"/>
                  </a:lnTo>
                  <a:lnTo>
                    <a:pt x="160" y="337"/>
                  </a:lnTo>
                  <a:lnTo>
                    <a:pt x="158" y="336"/>
                  </a:lnTo>
                  <a:lnTo>
                    <a:pt x="131" y="316"/>
                  </a:lnTo>
                  <a:lnTo>
                    <a:pt x="133" y="319"/>
                  </a:lnTo>
                  <a:lnTo>
                    <a:pt x="124" y="270"/>
                  </a:lnTo>
                  <a:lnTo>
                    <a:pt x="115" y="167"/>
                  </a:lnTo>
                  <a:lnTo>
                    <a:pt x="110" y="72"/>
                  </a:lnTo>
                  <a:lnTo>
                    <a:pt x="106" y="38"/>
                  </a:lnTo>
                  <a:lnTo>
                    <a:pt x="106" y="36"/>
                  </a:lnTo>
                  <a:lnTo>
                    <a:pt x="97" y="9"/>
                  </a:lnTo>
                  <a:lnTo>
                    <a:pt x="91" y="2"/>
                  </a:lnTo>
                  <a:lnTo>
                    <a:pt x="90" y="2"/>
                  </a:lnTo>
                  <a:lnTo>
                    <a:pt x="90" y="0"/>
                  </a:lnTo>
                  <a:lnTo>
                    <a:pt x="88" y="0"/>
                  </a:lnTo>
                  <a:lnTo>
                    <a:pt x="75" y="0"/>
                  </a:lnTo>
                  <a:lnTo>
                    <a:pt x="73" y="0"/>
                  </a:lnTo>
                  <a:lnTo>
                    <a:pt x="73" y="2"/>
                  </a:lnTo>
                  <a:lnTo>
                    <a:pt x="72" y="2"/>
                  </a:lnTo>
                  <a:lnTo>
                    <a:pt x="72" y="3"/>
                  </a:lnTo>
                  <a:lnTo>
                    <a:pt x="72" y="5"/>
                  </a:lnTo>
                  <a:lnTo>
                    <a:pt x="73" y="5"/>
                  </a:lnTo>
                  <a:lnTo>
                    <a:pt x="73" y="6"/>
                  </a:lnTo>
                  <a:lnTo>
                    <a:pt x="75" y="6"/>
                  </a:lnTo>
                  <a:lnTo>
                    <a:pt x="75" y="0"/>
                  </a:lnTo>
                  <a:close/>
                </a:path>
              </a:pathLst>
            </a:custGeom>
            <a:solidFill>
              <a:srgbClr val="C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49" name="Freeform 29"/>
            <p:cNvSpPr>
              <a:spLocks/>
            </p:cNvSpPr>
            <p:nvPr/>
          </p:nvSpPr>
          <p:spPr bwMode="auto">
            <a:xfrm>
              <a:off x="3246" y="2831"/>
              <a:ext cx="76" cy="99"/>
            </a:xfrm>
            <a:custGeom>
              <a:avLst/>
              <a:gdLst>
                <a:gd name="T0" fmla="*/ 1 w 152"/>
                <a:gd name="T1" fmla="*/ 0 h 197"/>
                <a:gd name="T2" fmla="*/ 1 w 152"/>
                <a:gd name="T3" fmla="*/ 0 h 197"/>
                <a:gd name="T4" fmla="*/ 1 w 152"/>
                <a:gd name="T5" fmla="*/ 1 h 197"/>
                <a:gd name="T6" fmla="*/ 1 w 152"/>
                <a:gd name="T7" fmla="*/ 1 h 197"/>
                <a:gd name="T8" fmla="*/ 1 w 152"/>
                <a:gd name="T9" fmla="*/ 1 h 197"/>
                <a:gd name="T10" fmla="*/ 1 w 152"/>
                <a:gd name="T11" fmla="*/ 1 h 197"/>
                <a:gd name="T12" fmla="*/ 1 w 152"/>
                <a:gd name="T13" fmla="*/ 1 h 197"/>
                <a:gd name="T14" fmla="*/ 1 w 152"/>
                <a:gd name="T15" fmla="*/ 1 h 197"/>
                <a:gd name="T16" fmla="*/ 1 w 152"/>
                <a:gd name="T17" fmla="*/ 1 h 197"/>
                <a:gd name="T18" fmla="*/ 0 w 152"/>
                <a:gd name="T19" fmla="*/ 1 h 197"/>
                <a:gd name="T20" fmla="*/ 1 w 152"/>
                <a:gd name="T21" fmla="*/ 1 h 197"/>
                <a:gd name="T22" fmla="*/ 1 w 152"/>
                <a:gd name="T23" fmla="*/ 1 h 197"/>
                <a:gd name="T24" fmla="*/ 1 w 152"/>
                <a:gd name="T25" fmla="*/ 1 h 197"/>
                <a:gd name="T26" fmla="*/ 1 w 152"/>
                <a:gd name="T27" fmla="*/ 1 h 197"/>
                <a:gd name="T28" fmla="*/ 1 w 152"/>
                <a:gd name="T29" fmla="*/ 1 h 197"/>
                <a:gd name="T30" fmla="*/ 1 w 152"/>
                <a:gd name="T31" fmla="*/ 1 h 197"/>
                <a:gd name="T32" fmla="*/ 1 w 152"/>
                <a:gd name="T33" fmla="*/ 0 h 197"/>
                <a:gd name="T34" fmla="*/ 1 w 152"/>
                <a:gd name="T35" fmla="*/ 0 h 197"/>
                <a:gd name="T36" fmla="*/ 1 w 152"/>
                <a:gd name="T37" fmla="*/ 0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2" h="197">
                  <a:moveTo>
                    <a:pt x="70" y="0"/>
                  </a:moveTo>
                  <a:lnTo>
                    <a:pt x="83" y="0"/>
                  </a:lnTo>
                  <a:lnTo>
                    <a:pt x="91" y="3"/>
                  </a:lnTo>
                  <a:lnTo>
                    <a:pt x="100" y="20"/>
                  </a:lnTo>
                  <a:lnTo>
                    <a:pt x="104" y="41"/>
                  </a:lnTo>
                  <a:lnTo>
                    <a:pt x="109" y="96"/>
                  </a:lnTo>
                  <a:lnTo>
                    <a:pt x="118" y="157"/>
                  </a:lnTo>
                  <a:lnTo>
                    <a:pt x="125" y="185"/>
                  </a:lnTo>
                  <a:lnTo>
                    <a:pt x="152" y="197"/>
                  </a:lnTo>
                  <a:lnTo>
                    <a:pt x="0" y="197"/>
                  </a:lnTo>
                  <a:lnTo>
                    <a:pt x="25" y="185"/>
                  </a:lnTo>
                  <a:lnTo>
                    <a:pt x="34" y="157"/>
                  </a:lnTo>
                  <a:lnTo>
                    <a:pt x="43" y="96"/>
                  </a:lnTo>
                  <a:lnTo>
                    <a:pt x="48" y="41"/>
                  </a:lnTo>
                  <a:lnTo>
                    <a:pt x="52" y="20"/>
                  </a:lnTo>
                  <a:lnTo>
                    <a:pt x="61" y="3"/>
                  </a:lnTo>
                  <a:lnTo>
                    <a:pt x="69" y="0"/>
                  </a:lnTo>
                  <a:lnTo>
                    <a:pt x="82" y="0"/>
                  </a:lnTo>
                  <a:lnTo>
                    <a:pt x="7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0" name="Freeform 30"/>
            <p:cNvSpPr>
              <a:spLocks/>
            </p:cNvSpPr>
            <p:nvPr/>
          </p:nvSpPr>
          <p:spPr bwMode="auto">
            <a:xfrm>
              <a:off x="3244" y="2830"/>
              <a:ext cx="79" cy="101"/>
            </a:xfrm>
            <a:custGeom>
              <a:avLst/>
              <a:gdLst>
                <a:gd name="T0" fmla="*/ 1 w 158"/>
                <a:gd name="T1" fmla="*/ 0 h 203"/>
                <a:gd name="T2" fmla="*/ 1 w 158"/>
                <a:gd name="T3" fmla="*/ 0 h 203"/>
                <a:gd name="T4" fmla="*/ 1 w 158"/>
                <a:gd name="T5" fmla="*/ 0 h 203"/>
                <a:gd name="T6" fmla="*/ 1 w 158"/>
                <a:gd name="T7" fmla="*/ 0 h 203"/>
                <a:gd name="T8" fmla="*/ 1 w 158"/>
                <a:gd name="T9" fmla="*/ 0 h 203"/>
                <a:gd name="T10" fmla="*/ 1 w 158"/>
                <a:gd name="T11" fmla="*/ 0 h 203"/>
                <a:gd name="T12" fmla="*/ 1 w 158"/>
                <a:gd name="T13" fmla="*/ 0 h 203"/>
                <a:gd name="T14" fmla="*/ 1 w 158"/>
                <a:gd name="T15" fmla="*/ 0 h 203"/>
                <a:gd name="T16" fmla="*/ 1 w 158"/>
                <a:gd name="T17" fmla="*/ 0 h 203"/>
                <a:gd name="T18" fmla="*/ 1 w 158"/>
                <a:gd name="T19" fmla="*/ 0 h 203"/>
                <a:gd name="T20" fmla="*/ 1 w 158"/>
                <a:gd name="T21" fmla="*/ 0 h 203"/>
                <a:gd name="T22" fmla="*/ 1 w 158"/>
                <a:gd name="T23" fmla="*/ 0 h 203"/>
                <a:gd name="T24" fmla="*/ 1 w 158"/>
                <a:gd name="T25" fmla="*/ 0 h 203"/>
                <a:gd name="T26" fmla="*/ 1 w 158"/>
                <a:gd name="T27" fmla="*/ 0 h 203"/>
                <a:gd name="T28" fmla="*/ 1 w 158"/>
                <a:gd name="T29" fmla="*/ 0 h 203"/>
                <a:gd name="T30" fmla="*/ 1 w 158"/>
                <a:gd name="T31" fmla="*/ 0 h 203"/>
                <a:gd name="T32" fmla="*/ 1 w 158"/>
                <a:gd name="T33" fmla="*/ 0 h 203"/>
                <a:gd name="T34" fmla="*/ 1 w 158"/>
                <a:gd name="T35" fmla="*/ 0 h 203"/>
                <a:gd name="T36" fmla="*/ 1 w 158"/>
                <a:gd name="T37" fmla="*/ 0 h 203"/>
                <a:gd name="T38" fmla="*/ 1 w 158"/>
                <a:gd name="T39" fmla="*/ 0 h 203"/>
                <a:gd name="T40" fmla="*/ 1 w 158"/>
                <a:gd name="T41" fmla="*/ 0 h 203"/>
                <a:gd name="T42" fmla="*/ 1 w 158"/>
                <a:gd name="T43" fmla="*/ 0 h 203"/>
                <a:gd name="T44" fmla="*/ 1 w 158"/>
                <a:gd name="T45" fmla="*/ 0 h 203"/>
                <a:gd name="T46" fmla="*/ 1 w 158"/>
                <a:gd name="T47" fmla="*/ 0 h 203"/>
                <a:gd name="T48" fmla="*/ 1 w 158"/>
                <a:gd name="T49" fmla="*/ 0 h 203"/>
                <a:gd name="T50" fmla="*/ 1 w 158"/>
                <a:gd name="T51" fmla="*/ 0 h 203"/>
                <a:gd name="T52" fmla="*/ 1 w 158"/>
                <a:gd name="T53" fmla="*/ 0 h 203"/>
                <a:gd name="T54" fmla="*/ 1 w 158"/>
                <a:gd name="T55" fmla="*/ 0 h 203"/>
                <a:gd name="T56" fmla="*/ 1 w 158"/>
                <a:gd name="T57" fmla="*/ 0 h 203"/>
                <a:gd name="T58" fmla="*/ 0 w 158"/>
                <a:gd name="T59" fmla="*/ 0 h 203"/>
                <a:gd name="T60" fmla="*/ 1 w 158"/>
                <a:gd name="T61" fmla="*/ 0 h 203"/>
                <a:gd name="T62" fmla="*/ 1 w 158"/>
                <a:gd name="T63" fmla="*/ 0 h 203"/>
                <a:gd name="T64" fmla="*/ 1 w 158"/>
                <a:gd name="T65" fmla="*/ 0 h 203"/>
                <a:gd name="T66" fmla="*/ 1 w 158"/>
                <a:gd name="T67" fmla="*/ 0 h 203"/>
                <a:gd name="T68" fmla="*/ 1 w 158"/>
                <a:gd name="T69" fmla="*/ 0 h 203"/>
                <a:gd name="T70" fmla="*/ 1 w 158"/>
                <a:gd name="T71" fmla="*/ 0 h 203"/>
                <a:gd name="T72" fmla="*/ 1 w 158"/>
                <a:gd name="T73" fmla="*/ 0 h 203"/>
                <a:gd name="T74" fmla="*/ 1 w 158"/>
                <a:gd name="T75" fmla="*/ 0 h 203"/>
                <a:gd name="T76" fmla="*/ 1 w 158"/>
                <a:gd name="T77" fmla="*/ 0 h 203"/>
                <a:gd name="T78" fmla="*/ 1 w 158"/>
                <a:gd name="T79" fmla="*/ 0 h 203"/>
                <a:gd name="T80" fmla="*/ 1 w 158"/>
                <a:gd name="T81" fmla="*/ 0 h 203"/>
                <a:gd name="T82" fmla="*/ 1 w 158"/>
                <a:gd name="T83" fmla="*/ 0 h 203"/>
                <a:gd name="T84" fmla="*/ 1 w 158"/>
                <a:gd name="T85" fmla="*/ 0 h 203"/>
                <a:gd name="T86" fmla="*/ 1 w 158"/>
                <a:gd name="T87" fmla="*/ 0 h 203"/>
                <a:gd name="T88" fmla="*/ 1 w 158"/>
                <a:gd name="T89" fmla="*/ 0 h 203"/>
                <a:gd name="T90" fmla="*/ 1 w 158"/>
                <a:gd name="T91" fmla="*/ 0 h 2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8" h="203">
                  <a:moveTo>
                    <a:pt x="73" y="0"/>
                  </a:moveTo>
                  <a:lnTo>
                    <a:pt x="73" y="6"/>
                  </a:lnTo>
                  <a:lnTo>
                    <a:pt x="86" y="6"/>
                  </a:lnTo>
                  <a:lnTo>
                    <a:pt x="85" y="6"/>
                  </a:lnTo>
                  <a:lnTo>
                    <a:pt x="92" y="9"/>
                  </a:lnTo>
                  <a:lnTo>
                    <a:pt x="91" y="8"/>
                  </a:lnTo>
                  <a:lnTo>
                    <a:pt x="100" y="24"/>
                  </a:lnTo>
                  <a:lnTo>
                    <a:pt x="100" y="23"/>
                  </a:lnTo>
                  <a:lnTo>
                    <a:pt x="104" y="44"/>
                  </a:lnTo>
                  <a:lnTo>
                    <a:pt x="109" y="99"/>
                  </a:lnTo>
                  <a:lnTo>
                    <a:pt x="118" y="160"/>
                  </a:lnTo>
                  <a:lnTo>
                    <a:pt x="118" y="161"/>
                  </a:lnTo>
                  <a:lnTo>
                    <a:pt x="125" y="190"/>
                  </a:lnTo>
                  <a:lnTo>
                    <a:pt x="127" y="190"/>
                  </a:lnTo>
                  <a:lnTo>
                    <a:pt x="127" y="191"/>
                  </a:lnTo>
                  <a:lnTo>
                    <a:pt x="154" y="203"/>
                  </a:lnTo>
                  <a:lnTo>
                    <a:pt x="155" y="197"/>
                  </a:lnTo>
                  <a:lnTo>
                    <a:pt x="3" y="197"/>
                  </a:lnTo>
                  <a:lnTo>
                    <a:pt x="5" y="203"/>
                  </a:lnTo>
                  <a:lnTo>
                    <a:pt x="30" y="191"/>
                  </a:lnTo>
                  <a:lnTo>
                    <a:pt x="31" y="190"/>
                  </a:lnTo>
                  <a:lnTo>
                    <a:pt x="40" y="161"/>
                  </a:lnTo>
                  <a:lnTo>
                    <a:pt x="40" y="160"/>
                  </a:lnTo>
                  <a:lnTo>
                    <a:pt x="49" y="99"/>
                  </a:lnTo>
                  <a:lnTo>
                    <a:pt x="54" y="44"/>
                  </a:lnTo>
                  <a:lnTo>
                    <a:pt x="58" y="23"/>
                  </a:lnTo>
                  <a:lnTo>
                    <a:pt x="58" y="24"/>
                  </a:lnTo>
                  <a:lnTo>
                    <a:pt x="67" y="8"/>
                  </a:lnTo>
                  <a:lnTo>
                    <a:pt x="66" y="9"/>
                  </a:lnTo>
                  <a:lnTo>
                    <a:pt x="73" y="6"/>
                  </a:lnTo>
                  <a:lnTo>
                    <a:pt x="72" y="6"/>
                  </a:lnTo>
                  <a:lnTo>
                    <a:pt x="85" y="6"/>
                  </a:lnTo>
                  <a:lnTo>
                    <a:pt x="85" y="0"/>
                  </a:lnTo>
                  <a:lnTo>
                    <a:pt x="73" y="0"/>
                  </a:lnTo>
                  <a:lnTo>
                    <a:pt x="73" y="6"/>
                  </a:lnTo>
                  <a:lnTo>
                    <a:pt x="85" y="6"/>
                  </a:lnTo>
                  <a:lnTo>
                    <a:pt x="86" y="6"/>
                  </a:lnTo>
                  <a:lnTo>
                    <a:pt x="86" y="5"/>
                  </a:lnTo>
                  <a:lnTo>
                    <a:pt x="88" y="5"/>
                  </a:lnTo>
                  <a:lnTo>
                    <a:pt x="88" y="3"/>
                  </a:lnTo>
                  <a:lnTo>
                    <a:pt x="88" y="2"/>
                  </a:lnTo>
                  <a:lnTo>
                    <a:pt x="86" y="2"/>
                  </a:lnTo>
                  <a:lnTo>
                    <a:pt x="86" y="0"/>
                  </a:lnTo>
                  <a:lnTo>
                    <a:pt x="85" y="0"/>
                  </a:lnTo>
                  <a:lnTo>
                    <a:pt x="72" y="0"/>
                  </a:lnTo>
                  <a:lnTo>
                    <a:pt x="70" y="0"/>
                  </a:lnTo>
                  <a:lnTo>
                    <a:pt x="63" y="3"/>
                  </a:lnTo>
                  <a:lnTo>
                    <a:pt x="63" y="5"/>
                  </a:lnTo>
                  <a:lnTo>
                    <a:pt x="61" y="5"/>
                  </a:lnTo>
                  <a:lnTo>
                    <a:pt x="52" y="21"/>
                  </a:lnTo>
                  <a:lnTo>
                    <a:pt x="52" y="23"/>
                  </a:lnTo>
                  <a:lnTo>
                    <a:pt x="48" y="44"/>
                  </a:lnTo>
                  <a:lnTo>
                    <a:pt x="43" y="99"/>
                  </a:lnTo>
                  <a:lnTo>
                    <a:pt x="34" y="160"/>
                  </a:lnTo>
                  <a:lnTo>
                    <a:pt x="34" y="158"/>
                  </a:lnTo>
                  <a:lnTo>
                    <a:pt x="25" y="187"/>
                  </a:lnTo>
                  <a:lnTo>
                    <a:pt x="27" y="185"/>
                  </a:lnTo>
                  <a:lnTo>
                    <a:pt x="2" y="197"/>
                  </a:lnTo>
                  <a:lnTo>
                    <a:pt x="0" y="199"/>
                  </a:lnTo>
                  <a:lnTo>
                    <a:pt x="0" y="200"/>
                  </a:lnTo>
                  <a:lnTo>
                    <a:pt x="0" y="202"/>
                  </a:lnTo>
                  <a:lnTo>
                    <a:pt x="2" y="202"/>
                  </a:lnTo>
                  <a:lnTo>
                    <a:pt x="2" y="203"/>
                  </a:lnTo>
                  <a:lnTo>
                    <a:pt x="3" y="203"/>
                  </a:lnTo>
                  <a:lnTo>
                    <a:pt x="155" y="203"/>
                  </a:lnTo>
                  <a:lnTo>
                    <a:pt x="157" y="203"/>
                  </a:lnTo>
                  <a:lnTo>
                    <a:pt x="158" y="202"/>
                  </a:lnTo>
                  <a:lnTo>
                    <a:pt x="158" y="200"/>
                  </a:lnTo>
                  <a:lnTo>
                    <a:pt x="158" y="199"/>
                  </a:lnTo>
                  <a:lnTo>
                    <a:pt x="157" y="197"/>
                  </a:lnTo>
                  <a:lnTo>
                    <a:pt x="130" y="185"/>
                  </a:lnTo>
                  <a:lnTo>
                    <a:pt x="131" y="187"/>
                  </a:lnTo>
                  <a:lnTo>
                    <a:pt x="124" y="158"/>
                  </a:lnTo>
                  <a:lnTo>
                    <a:pt x="124" y="160"/>
                  </a:lnTo>
                  <a:lnTo>
                    <a:pt x="115" y="99"/>
                  </a:lnTo>
                  <a:lnTo>
                    <a:pt x="110" y="44"/>
                  </a:lnTo>
                  <a:lnTo>
                    <a:pt x="106" y="23"/>
                  </a:lnTo>
                  <a:lnTo>
                    <a:pt x="106" y="21"/>
                  </a:lnTo>
                  <a:lnTo>
                    <a:pt x="97" y="5"/>
                  </a:lnTo>
                  <a:lnTo>
                    <a:pt x="95" y="3"/>
                  </a:lnTo>
                  <a:lnTo>
                    <a:pt x="88" y="0"/>
                  </a:lnTo>
                  <a:lnTo>
                    <a:pt x="86" y="0"/>
                  </a:lnTo>
                  <a:lnTo>
                    <a:pt x="73" y="0"/>
                  </a:lnTo>
                  <a:lnTo>
                    <a:pt x="72" y="0"/>
                  </a:lnTo>
                  <a:lnTo>
                    <a:pt x="72" y="2"/>
                  </a:lnTo>
                  <a:lnTo>
                    <a:pt x="70" y="2"/>
                  </a:lnTo>
                  <a:lnTo>
                    <a:pt x="70" y="3"/>
                  </a:lnTo>
                  <a:lnTo>
                    <a:pt x="70" y="5"/>
                  </a:lnTo>
                  <a:lnTo>
                    <a:pt x="72" y="5"/>
                  </a:lnTo>
                  <a:lnTo>
                    <a:pt x="72" y="6"/>
                  </a:lnTo>
                  <a:lnTo>
                    <a:pt x="73" y="6"/>
                  </a:lnTo>
                  <a:lnTo>
                    <a:pt x="73" y="0"/>
                  </a:lnTo>
                  <a:close/>
                </a:path>
              </a:pathLst>
            </a:custGeom>
            <a:solidFill>
              <a:srgbClr val="C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1" name="Line 31"/>
            <p:cNvSpPr>
              <a:spLocks noChangeShapeType="1"/>
            </p:cNvSpPr>
            <p:nvPr/>
          </p:nvSpPr>
          <p:spPr bwMode="auto">
            <a:xfrm>
              <a:off x="2918" y="2900"/>
              <a:ext cx="11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2" name="Freeform 32"/>
            <p:cNvSpPr>
              <a:spLocks/>
            </p:cNvSpPr>
            <p:nvPr/>
          </p:nvSpPr>
          <p:spPr bwMode="auto">
            <a:xfrm>
              <a:off x="2918" y="2890"/>
              <a:ext cx="17" cy="19"/>
            </a:xfrm>
            <a:custGeom>
              <a:avLst/>
              <a:gdLst>
                <a:gd name="T0" fmla="*/ 0 w 35"/>
                <a:gd name="T1" fmla="*/ 1 h 37"/>
                <a:gd name="T2" fmla="*/ 0 w 35"/>
                <a:gd name="T3" fmla="*/ 1 h 37"/>
                <a:gd name="T4" fmla="*/ 0 w 35"/>
                <a:gd name="T5" fmla="*/ 0 h 37"/>
                <a:gd name="T6" fmla="*/ 0 w 35"/>
                <a:gd name="T7" fmla="*/ 1 h 37"/>
                <a:gd name="T8" fmla="*/ 0 w 35"/>
                <a:gd name="T9" fmla="*/ 1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35" y="37"/>
                  </a:moveTo>
                  <a:lnTo>
                    <a:pt x="0" y="20"/>
                  </a:lnTo>
                  <a:lnTo>
                    <a:pt x="35" y="0"/>
                  </a:lnTo>
                  <a:lnTo>
                    <a:pt x="18" y="20"/>
                  </a:lnTo>
                  <a:lnTo>
                    <a:pt x="35" y="37"/>
                  </a:lnTo>
                  <a:close/>
                </a:path>
              </a:pathLst>
            </a:custGeom>
            <a:solidFill>
              <a:srgbClr val="000000"/>
            </a:solidFill>
            <a:ln w="0">
              <a:solidFill>
                <a:srgbClr val="000000"/>
              </a:solidFill>
              <a:prstDash val="solid"/>
              <a:round/>
              <a:headEnd/>
              <a:tailEnd/>
            </a:ln>
          </p:spPr>
          <p:txBody>
            <a:bodyPr/>
            <a:lstStyle/>
            <a:p>
              <a:endParaRPr lang="en-US"/>
            </a:p>
          </p:txBody>
        </p:sp>
        <p:sp>
          <p:nvSpPr>
            <p:cNvPr id="56353" name="Freeform 33"/>
            <p:cNvSpPr>
              <a:spLocks/>
            </p:cNvSpPr>
            <p:nvPr/>
          </p:nvSpPr>
          <p:spPr bwMode="auto">
            <a:xfrm>
              <a:off x="3752" y="2698"/>
              <a:ext cx="77" cy="232"/>
            </a:xfrm>
            <a:custGeom>
              <a:avLst/>
              <a:gdLst>
                <a:gd name="T0" fmla="*/ 1 w 154"/>
                <a:gd name="T1" fmla="*/ 0 h 465"/>
                <a:gd name="T2" fmla="*/ 1 w 154"/>
                <a:gd name="T3" fmla="*/ 0 h 465"/>
                <a:gd name="T4" fmla="*/ 1 w 154"/>
                <a:gd name="T5" fmla="*/ 0 h 465"/>
                <a:gd name="T6" fmla="*/ 1 w 154"/>
                <a:gd name="T7" fmla="*/ 0 h 465"/>
                <a:gd name="T8" fmla="*/ 1 w 154"/>
                <a:gd name="T9" fmla="*/ 0 h 465"/>
                <a:gd name="T10" fmla="*/ 1 w 154"/>
                <a:gd name="T11" fmla="*/ 0 h 465"/>
                <a:gd name="T12" fmla="*/ 1 w 154"/>
                <a:gd name="T13" fmla="*/ 0 h 465"/>
                <a:gd name="T14" fmla="*/ 1 w 154"/>
                <a:gd name="T15" fmla="*/ 0 h 465"/>
                <a:gd name="T16" fmla="*/ 1 w 154"/>
                <a:gd name="T17" fmla="*/ 0 h 465"/>
                <a:gd name="T18" fmla="*/ 1 w 154"/>
                <a:gd name="T19" fmla="*/ 0 h 465"/>
                <a:gd name="T20" fmla="*/ 1 w 154"/>
                <a:gd name="T21" fmla="*/ 0 h 465"/>
                <a:gd name="T22" fmla="*/ 0 w 154"/>
                <a:gd name="T23" fmla="*/ 0 h 465"/>
                <a:gd name="T24" fmla="*/ 1 w 154"/>
                <a:gd name="T25" fmla="*/ 0 h 465"/>
                <a:gd name="T26" fmla="*/ 1 w 154"/>
                <a:gd name="T27" fmla="*/ 0 h 465"/>
                <a:gd name="T28" fmla="*/ 1 w 154"/>
                <a:gd name="T29" fmla="*/ 0 h 465"/>
                <a:gd name="T30" fmla="*/ 1 w 154"/>
                <a:gd name="T31" fmla="*/ 0 h 465"/>
                <a:gd name="T32" fmla="*/ 1 w 154"/>
                <a:gd name="T33" fmla="*/ 0 h 465"/>
                <a:gd name="T34" fmla="*/ 1 w 154"/>
                <a:gd name="T35" fmla="*/ 0 h 465"/>
                <a:gd name="T36" fmla="*/ 1 w 154"/>
                <a:gd name="T37" fmla="*/ 0 h 465"/>
                <a:gd name="T38" fmla="*/ 1 w 154"/>
                <a:gd name="T39" fmla="*/ 0 h 465"/>
                <a:gd name="T40" fmla="*/ 1 w 154"/>
                <a:gd name="T41" fmla="*/ 0 h 4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4" h="465">
                  <a:moveTo>
                    <a:pt x="72" y="0"/>
                  </a:moveTo>
                  <a:lnTo>
                    <a:pt x="85" y="0"/>
                  </a:lnTo>
                  <a:lnTo>
                    <a:pt x="91" y="9"/>
                  </a:lnTo>
                  <a:lnTo>
                    <a:pt x="100" y="46"/>
                  </a:lnTo>
                  <a:lnTo>
                    <a:pt x="105" y="94"/>
                  </a:lnTo>
                  <a:lnTo>
                    <a:pt x="109" y="226"/>
                  </a:lnTo>
                  <a:lnTo>
                    <a:pt x="118" y="369"/>
                  </a:lnTo>
                  <a:lnTo>
                    <a:pt x="127" y="435"/>
                  </a:lnTo>
                  <a:lnTo>
                    <a:pt x="154" y="463"/>
                  </a:lnTo>
                  <a:lnTo>
                    <a:pt x="154" y="465"/>
                  </a:lnTo>
                  <a:lnTo>
                    <a:pt x="2" y="465"/>
                  </a:lnTo>
                  <a:lnTo>
                    <a:pt x="0" y="463"/>
                  </a:lnTo>
                  <a:lnTo>
                    <a:pt x="27" y="435"/>
                  </a:lnTo>
                  <a:lnTo>
                    <a:pt x="36" y="369"/>
                  </a:lnTo>
                  <a:lnTo>
                    <a:pt x="45" y="226"/>
                  </a:lnTo>
                  <a:lnTo>
                    <a:pt x="50" y="94"/>
                  </a:lnTo>
                  <a:lnTo>
                    <a:pt x="54" y="46"/>
                  </a:lnTo>
                  <a:lnTo>
                    <a:pt x="63" y="9"/>
                  </a:lnTo>
                  <a:lnTo>
                    <a:pt x="69" y="0"/>
                  </a:lnTo>
                  <a:lnTo>
                    <a:pt x="82" y="0"/>
                  </a:lnTo>
                  <a:lnTo>
                    <a:pt x="72"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4" name="Freeform 34"/>
            <p:cNvSpPr>
              <a:spLocks/>
            </p:cNvSpPr>
            <p:nvPr/>
          </p:nvSpPr>
          <p:spPr bwMode="auto">
            <a:xfrm>
              <a:off x="3751" y="2696"/>
              <a:ext cx="79" cy="236"/>
            </a:xfrm>
            <a:custGeom>
              <a:avLst/>
              <a:gdLst>
                <a:gd name="T0" fmla="*/ 0 w 160"/>
                <a:gd name="T1" fmla="*/ 1 h 471"/>
                <a:gd name="T2" fmla="*/ 0 w 160"/>
                <a:gd name="T3" fmla="*/ 1 h 471"/>
                <a:gd name="T4" fmla="*/ 0 w 160"/>
                <a:gd name="T5" fmla="*/ 1 h 471"/>
                <a:gd name="T6" fmla="*/ 0 w 160"/>
                <a:gd name="T7" fmla="*/ 1 h 471"/>
                <a:gd name="T8" fmla="*/ 0 w 160"/>
                <a:gd name="T9" fmla="*/ 1 h 471"/>
                <a:gd name="T10" fmla="*/ 0 w 160"/>
                <a:gd name="T11" fmla="*/ 1 h 471"/>
                <a:gd name="T12" fmla="*/ 0 w 160"/>
                <a:gd name="T13" fmla="*/ 1 h 471"/>
                <a:gd name="T14" fmla="*/ 0 w 160"/>
                <a:gd name="T15" fmla="*/ 1 h 471"/>
                <a:gd name="T16" fmla="*/ 0 w 160"/>
                <a:gd name="T17" fmla="*/ 1 h 471"/>
                <a:gd name="T18" fmla="*/ 0 w 160"/>
                <a:gd name="T19" fmla="*/ 1 h 471"/>
                <a:gd name="T20" fmla="*/ 0 w 160"/>
                <a:gd name="T21" fmla="*/ 1 h 471"/>
                <a:gd name="T22" fmla="*/ 0 w 160"/>
                <a:gd name="T23" fmla="*/ 1 h 471"/>
                <a:gd name="T24" fmla="*/ 0 w 160"/>
                <a:gd name="T25" fmla="*/ 1 h 471"/>
                <a:gd name="T26" fmla="*/ 0 w 160"/>
                <a:gd name="T27" fmla="*/ 1 h 471"/>
                <a:gd name="T28" fmla="*/ 0 w 160"/>
                <a:gd name="T29" fmla="*/ 1 h 471"/>
                <a:gd name="T30" fmla="*/ 0 w 160"/>
                <a:gd name="T31" fmla="*/ 1 h 471"/>
                <a:gd name="T32" fmla="*/ 0 w 160"/>
                <a:gd name="T33" fmla="*/ 0 h 471"/>
                <a:gd name="T34" fmla="*/ 0 w 160"/>
                <a:gd name="T35" fmla="*/ 1 h 471"/>
                <a:gd name="T36" fmla="*/ 0 w 160"/>
                <a:gd name="T37" fmla="*/ 1 h 471"/>
                <a:gd name="T38" fmla="*/ 0 w 160"/>
                <a:gd name="T39" fmla="*/ 1 h 471"/>
                <a:gd name="T40" fmla="*/ 0 w 160"/>
                <a:gd name="T41" fmla="*/ 1 h 471"/>
                <a:gd name="T42" fmla="*/ 0 w 160"/>
                <a:gd name="T43" fmla="*/ 0 h 471"/>
                <a:gd name="T44" fmla="*/ 0 w 160"/>
                <a:gd name="T45" fmla="*/ 0 h 471"/>
                <a:gd name="T46" fmla="*/ 0 w 160"/>
                <a:gd name="T47" fmla="*/ 1 h 471"/>
                <a:gd name="T48" fmla="*/ 0 w 160"/>
                <a:gd name="T49" fmla="*/ 1 h 471"/>
                <a:gd name="T50" fmla="*/ 0 w 160"/>
                <a:gd name="T51" fmla="*/ 1 h 471"/>
                <a:gd name="T52" fmla="*/ 0 w 160"/>
                <a:gd name="T53" fmla="*/ 1 h 471"/>
                <a:gd name="T54" fmla="*/ 0 w 160"/>
                <a:gd name="T55" fmla="*/ 1 h 471"/>
                <a:gd name="T56" fmla="*/ 0 w 160"/>
                <a:gd name="T57" fmla="*/ 1 h 471"/>
                <a:gd name="T58" fmla="*/ 0 w 160"/>
                <a:gd name="T59" fmla="*/ 1 h 471"/>
                <a:gd name="T60" fmla="*/ 0 w 160"/>
                <a:gd name="T61" fmla="*/ 1 h 471"/>
                <a:gd name="T62" fmla="*/ 0 w 160"/>
                <a:gd name="T63" fmla="*/ 1 h 471"/>
                <a:gd name="T64" fmla="*/ 0 w 160"/>
                <a:gd name="T65" fmla="*/ 1 h 471"/>
                <a:gd name="T66" fmla="*/ 0 w 160"/>
                <a:gd name="T67" fmla="*/ 1 h 471"/>
                <a:gd name="T68" fmla="*/ 0 w 160"/>
                <a:gd name="T69" fmla="*/ 1 h 471"/>
                <a:gd name="T70" fmla="*/ 0 w 160"/>
                <a:gd name="T71" fmla="*/ 1 h 471"/>
                <a:gd name="T72" fmla="*/ 0 w 160"/>
                <a:gd name="T73" fmla="*/ 1 h 471"/>
                <a:gd name="T74" fmla="*/ 0 w 160"/>
                <a:gd name="T75" fmla="*/ 1 h 471"/>
                <a:gd name="T76" fmla="*/ 0 w 160"/>
                <a:gd name="T77" fmla="*/ 1 h 471"/>
                <a:gd name="T78" fmla="*/ 0 w 160"/>
                <a:gd name="T79" fmla="*/ 1 h 471"/>
                <a:gd name="T80" fmla="*/ 0 w 160"/>
                <a:gd name="T81" fmla="*/ 0 h 471"/>
                <a:gd name="T82" fmla="*/ 0 w 160"/>
                <a:gd name="T83" fmla="*/ 0 h 471"/>
                <a:gd name="T84" fmla="*/ 0 w 160"/>
                <a:gd name="T85" fmla="*/ 1 h 471"/>
                <a:gd name="T86" fmla="*/ 0 w 160"/>
                <a:gd name="T87" fmla="*/ 1 h 471"/>
                <a:gd name="T88" fmla="*/ 0 w 160"/>
                <a:gd name="T89" fmla="*/ 1 h 471"/>
                <a:gd name="T90" fmla="*/ 0 w 160"/>
                <a:gd name="T91" fmla="*/ 0 h 4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0" h="471">
                  <a:moveTo>
                    <a:pt x="75" y="0"/>
                  </a:moveTo>
                  <a:lnTo>
                    <a:pt x="75" y="6"/>
                  </a:lnTo>
                  <a:lnTo>
                    <a:pt x="88" y="6"/>
                  </a:lnTo>
                  <a:lnTo>
                    <a:pt x="85" y="4"/>
                  </a:lnTo>
                  <a:lnTo>
                    <a:pt x="91" y="13"/>
                  </a:lnTo>
                  <a:lnTo>
                    <a:pt x="91" y="12"/>
                  </a:lnTo>
                  <a:lnTo>
                    <a:pt x="100" y="49"/>
                  </a:lnTo>
                  <a:lnTo>
                    <a:pt x="105" y="97"/>
                  </a:lnTo>
                  <a:lnTo>
                    <a:pt x="109" y="229"/>
                  </a:lnTo>
                  <a:lnTo>
                    <a:pt x="118" y="372"/>
                  </a:lnTo>
                  <a:lnTo>
                    <a:pt x="127" y="438"/>
                  </a:lnTo>
                  <a:lnTo>
                    <a:pt x="127" y="439"/>
                  </a:lnTo>
                  <a:lnTo>
                    <a:pt x="129" y="439"/>
                  </a:lnTo>
                  <a:lnTo>
                    <a:pt x="155" y="468"/>
                  </a:lnTo>
                  <a:lnTo>
                    <a:pt x="154" y="466"/>
                  </a:lnTo>
                  <a:lnTo>
                    <a:pt x="154" y="468"/>
                  </a:lnTo>
                  <a:lnTo>
                    <a:pt x="157" y="465"/>
                  </a:lnTo>
                  <a:lnTo>
                    <a:pt x="5" y="465"/>
                  </a:lnTo>
                  <a:lnTo>
                    <a:pt x="6" y="466"/>
                  </a:lnTo>
                  <a:lnTo>
                    <a:pt x="5" y="465"/>
                  </a:lnTo>
                  <a:lnTo>
                    <a:pt x="5" y="468"/>
                  </a:lnTo>
                  <a:lnTo>
                    <a:pt x="32" y="439"/>
                  </a:lnTo>
                  <a:lnTo>
                    <a:pt x="33" y="439"/>
                  </a:lnTo>
                  <a:lnTo>
                    <a:pt x="33" y="438"/>
                  </a:lnTo>
                  <a:lnTo>
                    <a:pt x="42" y="372"/>
                  </a:lnTo>
                  <a:lnTo>
                    <a:pt x="51" y="229"/>
                  </a:lnTo>
                  <a:lnTo>
                    <a:pt x="56" y="97"/>
                  </a:lnTo>
                  <a:lnTo>
                    <a:pt x="60" y="49"/>
                  </a:lnTo>
                  <a:lnTo>
                    <a:pt x="69" y="12"/>
                  </a:lnTo>
                  <a:lnTo>
                    <a:pt x="69" y="13"/>
                  </a:lnTo>
                  <a:lnTo>
                    <a:pt x="75" y="4"/>
                  </a:lnTo>
                  <a:lnTo>
                    <a:pt x="72" y="6"/>
                  </a:lnTo>
                  <a:lnTo>
                    <a:pt x="85" y="6"/>
                  </a:lnTo>
                  <a:lnTo>
                    <a:pt x="85" y="0"/>
                  </a:lnTo>
                  <a:lnTo>
                    <a:pt x="75" y="0"/>
                  </a:lnTo>
                  <a:lnTo>
                    <a:pt x="75" y="6"/>
                  </a:lnTo>
                  <a:lnTo>
                    <a:pt x="85" y="6"/>
                  </a:lnTo>
                  <a:lnTo>
                    <a:pt x="87" y="6"/>
                  </a:lnTo>
                  <a:lnTo>
                    <a:pt x="87" y="4"/>
                  </a:lnTo>
                  <a:lnTo>
                    <a:pt x="88" y="4"/>
                  </a:lnTo>
                  <a:lnTo>
                    <a:pt x="88" y="3"/>
                  </a:lnTo>
                  <a:lnTo>
                    <a:pt x="88" y="1"/>
                  </a:lnTo>
                  <a:lnTo>
                    <a:pt x="87" y="1"/>
                  </a:lnTo>
                  <a:lnTo>
                    <a:pt x="87" y="0"/>
                  </a:lnTo>
                  <a:lnTo>
                    <a:pt x="85" y="0"/>
                  </a:lnTo>
                  <a:lnTo>
                    <a:pt x="72" y="0"/>
                  </a:lnTo>
                  <a:lnTo>
                    <a:pt x="70" y="0"/>
                  </a:lnTo>
                  <a:lnTo>
                    <a:pt x="69" y="1"/>
                  </a:lnTo>
                  <a:lnTo>
                    <a:pt x="63" y="10"/>
                  </a:lnTo>
                  <a:lnTo>
                    <a:pt x="63" y="12"/>
                  </a:lnTo>
                  <a:lnTo>
                    <a:pt x="54" y="49"/>
                  </a:lnTo>
                  <a:lnTo>
                    <a:pt x="50" y="97"/>
                  </a:lnTo>
                  <a:lnTo>
                    <a:pt x="45" y="229"/>
                  </a:lnTo>
                  <a:lnTo>
                    <a:pt x="36" y="372"/>
                  </a:lnTo>
                  <a:lnTo>
                    <a:pt x="27" y="438"/>
                  </a:lnTo>
                  <a:lnTo>
                    <a:pt x="29" y="436"/>
                  </a:lnTo>
                  <a:lnTo>
                    <a:pt x="2" y="465"/>
                  </a:lnTo>
                  <a:lnTo>
                    <a:pt x="0" y="465"/>
                  </a:lnTo>
                  <a:lnTo>
                    <a:pt x="0" y="466"/>
                  </a:lnTo>
                  <a:lnTo>
                    <a:pt x="0" y="468"/>
                  </a:lnTo>
                  <a:lnTo>
                    <a:pt x="2" y="468"/>
                  </a:lnTo>
                  <a:lnTo>
                    <a:pt x="3" y="469"/>
                  </a:lnTo>
                  <a:lnTo>
                    <a:pt x="3" y="471"/>
                  </a:lnTo>
                  <a:lnTo>
                    <a:pt x="5" y="471"/>
                  </a:lnTo>
                  <a:lnTo>
                    <a:pt x="157" y="471"/>
                  </a:lnTo>
                  <a:lnTo>
                    <a:pt x="158" y="471"/>
                  </a:lnTo>
                  <a:lnTo>
                    <a:pt x="158" y="469"/>
                  </a:lnTo>
                  <a:lnTo>
                    <a:pt x="160" y="466"/>
                  </a:lnTo>
                  <a:lnTo>
                    <a:pt x="160" y="465"/>
                  </a:lnTo>
                  <a:lnTo>
                    <a:pt x="158" y="465"/>
                  </a:lnTo>
                  <a:lnTo>
                    <a:pt x="132" y="436"/>
                  </a:lnTo>
                  <a:lnTo>
                    <a:pt x="133" y="438"/>
                  </a:lnTo>
                  <a:lnTo>
                    <a:pt x="124" y="372"/>
                  </a:lnTo>
                  <a:lnTo>
                    <a:pt x="115" y="229"/>
                  </a:lnTo>
                  <a:lnTo>
                    <a:pt x="111" y="97"/>
                  </a:lnTo>
                  <a:lnTo>
                    <a:pt x="106" y="49"/>
                  </a:lnTo>
                  <a:lnTo>
                    <a:pt x="97" y="12"/>
                  </a:lnTo>
                  <a:lnTo>
                    <a:pt x="97" y="10"/>
                  </a:lnTo>
                  <a:lnTo>
                    <a:pt x="91" y="1"/>
                  </a:lnTo>
                  <a:lnTo>
                    <a:pt x="90" y="1"/>
                  </a:lnTo>
                  <a:lnTo>
                    <a:pt x="90" y="0"/>
                  </a:lnTo>
                  <a:lnTo>
                    <a:pt x="88" y="0"/>
                  </a:lnTo>
                  <a:lnTo>
                    <a:pt x="75" y="0"/>
                  </a:lnTo>
                  <a:lnTo>
                    <a:pt x="73" y="0"/>
                  </a:lnTo>
                  <a:lnTo>
                    <a:pt x="73" y="1"/>
                  </a:lnTo>
                  <a:lnTo>
                    <a:pt x="72" y="1"/>
                  </a:lnTo>
                  <a:lnTo>
                    <a:pt x="72" y="3"/>
                  </a:lnTo>
                  <a:lnTo>
                    <a:pt x="72" y="4"/>
                  </a:lnTo>
                  <a:lnTo>
                    <a:pt x="73" y="4"/>
                  </a:lnTo>
                  <a:lnTo>
                    <a:pt x="73" y="6"/>
                  </a:lnTo>
                  <a:lnTo>
                    <a:pt x="75" y="6"/>
                  </a:lnTo>
                  <a:lnTo>
                    <a:pt x="75" y="0"/>
                  </a:lnTo>
                  <a:close/>
                </a:path>
              </a:pathLst>
            </a:custGeom>
            <a:solidFill>
              <a:srgbClr val="C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5" name="Freeform 35"/>
            <p:cNvSpPr>
              <a:spLocks/>
            </p:cNvSpPr>
            <p:nvPr/>
          </p:nvSpPr>
          <p:spPr bwMode="auto">
            <a:xfrm>
              <a:off x="2992" y="2899"/>
              <a:ext cx="77" cy="34"/>
            </a:xfrm>
            <a:custGeom>
              <a:avLst/>
              <a:gdLst>
                <a:gd name="T0" fmla="*/ 1 w 154"/>
                <a:gd name="T1" fmla="*/ 0 h 67"/>
                <a:gd name="T2" fmla="*/ 1 w 154"/>
                <a:gd name="T3" fmla="*/ 0 h 67"/>
                <a:gd name="T4" fmla="*/ 1 w 154"/>
                <a:gd name="T5" fmla="*/ 1 h 67"/>
                <a:gd name="T6" fmla="*/ 1 w 154"/>
                <a:gd name="T7" fmla="*/ 1 h 67"/>
                <a:gd name="T8" fmla="*/ 1 w 154"/>
                <a:gd name="T9" fmla="*/ 1 h 67"/>
                <a:gd name="T10" fmla="*/ 1 w 154"/>
                <a:gd name="T11" fmla="*/ 1 h 67"/>
                <a:gd name="T12" fmla="*/ 1 w 154"/>
                <a:gd name="T13" fmla="*/ 1 h 67"/>
                <a:gd name="T14" fmla="*/ 1 w 154"/>
                <a:gd name="T15" fmla="*/ 1 h 67"/>
                <a:gd name="T16" fmla="*/ 1 w 154"/>
                <a:gd name="T17" fmla="*/ 1 h 67"/>
                <a:gd name="T18" fmla="*/ 1 w 154"/>
                <a:gd name="T19" fmla="*/ 1 h 67"/>
                <a:gd name="T20" fmla="*/ 1 w 154"/>
                <a:gd name="T21" fmla="*/ 1 h 67"/>
                <a:gd name="T22" fmla="*/ 0 w 154"/>
                <a:gd name="T23" fmla="*/ 1 h 67"/>
                <a:gd name="T24" fmla="*/ 1 w 154"/>
                <a:gd name="T25" fmla="*/ 1 h 67"/>
                <a:gd name="T26" fmla="*/ 1 w 154"/>
                <a:gd name="T27" fmla="*/ 1 h 67"/>
                <a:gd name="T28" fmla="*/ 1 w 154"/>
                <a:gd name="T29" fmla="*/ 1 h 67"/>
                <a:gd name="T30" fmla="*/ 1 w 154"/>
                <a:gd name="T31" fmla="*/ 1 h 67"/>
                <a:gd name="T32" fmla="*/ 1 w 154"/>
                <a:gd name="T33" fmla="*/ 1 h 67"/>
                <a:gd name="T34" fmla="*/ 1 w 154"/>
                <a:gd name="T35" fmla="*/ 1 h 67"/>
                <a:gd name="T36" fmla="*/ 1 w 154"/>
                <a:gd name="T37" fmla="*/ 0 h 67"/>
                <a:gd name="T38" fmla="*/ 1 w 154"/>
                <a:gd name="T39" fmla="*/ 0 h 67"/>
                <a:gd name="T40" fmla="*/ 1 w 154"/>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4" h="67">
                  <a:moveTo>
                    <a:pt x="72" y="0"/>
                  </a:moveTo>
                  <a:lnTo>
                    <a:pt x="84" y="0"/>
                  </a:lnTo>
                  <a:lnTo>
                    <a:pt x="91" y="2"/>
                  </a:lnTo>
                  <a:lnTo>
                    <a:pt x="100" y="7"/>
                  </a:lnTo>
                  <a:lnTo>
                    <a:pt x="105" y="13"/>
                  </a:lnTo>
                  <a:lnTo>
                    <a:pt x="109" y="33"/>
                  </a:lnTo>
                  <a:lnTo>
                    <a:pt x="118" y="52"/>
                  </a:lnTo>
                  <a:lnTo>
                    <a:pt x="127" y="63"/>
                  </a:lnTo>
                  <a:lnTo>
                    <a:pt x="154" y="66"/>
                  </a:lnTo>
                  <a:lnTo>
                    <a:pt x="154" y="67"/>
                  </a:lnTo>
                  <a:lnTo>
                    <a:pt x="2" y="67"/>
                  </a:lnTo>
                  <a:lnTo>
                    <a:pt x="0" y="66"/>
                  </a:lnTo>
                  <a:lnTo>
                    <a:pt x="27" y="63"/>
                  </a:lnTo>
                  <a:lnTo>
                    <a:pt x="36" y="52"/>
                  </a:lnTo>
                  <a:lnTo>
                    <a:pt x="45" y="33"/>
                  </a:lnTo>
                  <a:lnTo>
                    <a:pt x="50" y="13"/>
                  </a:lnTo>
                  <a:lnTo>
                    <a:pt x="54" y="7"/>
                  </a:lnTo>
                  <a:lnTo>
                    <a:pt x="63" y="2"/>
                  </a:lnTo>
                  <a:lnTo>
                    <a:pt x="69" y="0"/>
                  </a:lnTo>
                  <a:lnTo>
                    <a:pt x="82" y="0"/>
                  </a:lnTo>
                  <a:lnTo>
                    <a:pt x="72"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6" name="Freeform 36"/>
            <p:cNvSpPr>
              <a:spLocks/>
            </p:cNvSpPr>
            <p:nvPr/>
          </p:nvSpPr>
          <p:spPr bwMode="auto">
            <a:xfrm>
              <a:off x="2991" y="2898"/>
              <a:ext cx="79" cy="36"/>
            </a:xfrm>
            <a:custGeom>
              <a:avLst/>
              <a:gdLst>
                <a:gd name="T0" fmla="*/ 0 w 160"/>
                <a:gd name="T1" fmla="*/ 0 h 73"/>
                <a:gd name="T2" fmla="*/ 0 w 160"/>
                <a:gd name="T3" fmla="*/ 0 h 73"/>
                <a:gd name="T4" fmla="*/ 0 w 160"/>
                <a:gd name="T5" fmla="*/ 0 h 73"/>
                <a:gd name="T6" fmla="*/ 0 w 160"/>
                <a:gd name="T7" fmla="*/ 0 h 73"/>
                <a:gd name="T8" fmla="*/ 0 w 160"/>
                <a:gd name="T9" fmla="*/ 0 h 73"/>
                <a:gd name="T10" fmla="*/ 0 w 160"/>
                <a:gd name="T11" fmla="*/ 0 h 73"/>
                <a:gd name="T12" fmla="*/ 0 w 160"/>
                <a:gd name="T13" fmla="*/ 0 h 73"/>
                <a:gd name="T14" fmla="*/ 0 w 160"/>
                <a:gd name="T15" fmla="*/ 0 h 73"/>
                <a:gd name="T16" fmla="*/ 0 w 160"/>
                <a:gd name="T17" fmla="*/ 0 h 73"/>
                <a:gd name="T18" fmla="*/ 0 w 160"/>
                <a:gd name="T19" fmla="*/ 0 h 73"/>
                <a:gd name="T20" fmla="*/ 0 w 160"/>
                <a:gd name="T21" fmla="*/ 0 h 73"/>
                <a:gd name="T22" fmla="*/ 0 w 160"/>
                <a:gd name="T23" fmla="*/ 0 h 73"/>
                <a:gd name="T24" fmla="*/ 0 w 160"/>
                <a:gd name="T25" fmla="*/ 0 h 73"/>
                <a:gd name="T26" fmla="*/ 0 w 160"/>
                <a:gd name="T27" fmla="*/ 0 h 73"/>
                <a:gd name="T28" fmla="*/ 0 w 160"/>
                <a:gd name="T29" fmla="*/ 0 h 73"/>
                <a:gd name="T30" fmla="*/ 0 w 160"/>
                <a:gd name="T31" fmla="*/ 0 h 73"/>
                <a:gd name="T32" fmla="*/ 0 w 160"/>
                <a:gd name="T33" fmla="*/ 0 h 73"/>
                <a:gd name="T34" fmla="*/ 0 w 160"/>
                <a:gd name="T35" fmla="*/ 0 h 73"/>
                <a:gd name="T36" fmla="*/ 0 w 160"/>
                <a:gd name="T37" fmla="*/ 0 h 73"/>
                <a:gd name="T38" fmla="*/ 0 w 160"/>
                <a:gd name="T39" fmla="*/ 0 h 73"/>
                <a:gd name="T40" fmla="*/ 0 w 160"/>
                <a:gd name="T41" fmla="*/ 0 h 73"/>
                <a:gd name="T42" fmla="*/ 0 w 160"/>
                <a:gd name="T43" fmla="*/ 0 h 73"/>
                <a:gd name="T44" fmla="*/ 0 w 160"/>
                <a:gd name="T45" fmla="*/ 0 h 73"/>
                <a:gd name="T46" fmla="*/ 0 w 160"/>
                <a:gd name="T47" fmla="*/ 0 h 73"/>
                <a:gd name="T48" fmla="*/ 0 w 160"/>
                <a:gd name="T49" fmla="*/ 0 h 73"/>
                <a:gd name="T50" fmla="*/ 0 w 160"/>
                <a:gd name="T51" fmla="*/ 0 h 73"/>
                <a:gd name="T52" fmla="*/ 0 w 160"/>
                <a:gd name="T53" fmla="*/ 0 h 73"/>
                <a:gd name="T54" fmla="*/ 0 w 160"/>
                <a:gd name="T55" fmla="*/ 0 h 73"/>
                <a:gd name="T56" fmla="*/ 0 w 160"/>
                <a:gd name="T57" fmla="*/ 0 h 73"/>
                <a:gd name="T58" fmla="*/ 0 w 160"/>
                <a:gd name="T59" fmla="*/ 0 h 73"/>
                <a:gd name="T60" fmla="*/ 0 w 160"/>
                <a:gd name="T61" fmla="*/ 0 h 73"/>
                <a:gd name="T62" fmla="*/ 0 w 160"/>
                <a:gd name="T63" fmla="*/ 0 h 73"/>
                <a:gd name="T64" fmla="*/ 0 w 160"/>
                <a:gd name="T65" fmla="*/ 0 h 73"/>
                <a:gd name="T66" fmla="*/ 0 w 160"/>
                <a:gd name="T67" fmla="*/ 0 h 73"/>
                <a:gd name="T68" fmla="*/ 0 w 160"/>
                <a:gd name="T69" fmla="*/ 0 h 73"/>
                <a:gd name="T70" fmla="*/ 0 w 160"/>
                <a:gd name="T71" fmla="*/ 0 h 73"/>
                <a:gd name="T72" fmla="*/ 0 w 160"/>
                <a:gd name="T73" fmla="*/ 0 h 73"/>
                <a:gd name="T74" fmla="*/ 0 w 160"/>
                <a:gd name="T75" fmla="*/ 0 h 73"/>
                <a:gd name="T76" fmla="*/ 0 w 160"/>
                <a:gd name="T77" fmla="*/ 0 h 73"/>
                <a:gd name="T78" fmla="*/ 0 w 160"/>
                <a:gd name="T79" fmla="*/ 0 h 73"/>
                <a:gd name="T80" fmla="*/ 0 w 160"/>
                <a:gd name="T81" fmla="*/ 0 h 73"/>
                <a:gd name="T82" fmla="*/ 0 w 160"/>
                <a:gd name="T83" fmla="*/ 0 h 73"/>
                <a:gd name="T84" fmla="*/ 0 w 160"/>
                <a:gd name="T85" fmla="*/ 0 h 73"/>
                <a:gd name="T86" fmla="*/ 0 w 160"/>
                <a:gd name="T87" fmla="*/ 0 h 73"/>
                <a:gd name="T88" fmla="*/ 0 w 160"/>
                <a:gd name="T89" fmla="*/ 0 h 73"/>
                <a:gd name="T90" fmla="*/ 0 w 160"/>
                <a:gd name="T91" fmla="*/ 0 h 73"/>
                <a:gd name="T92" fmla="*/ 0 w 160"/>
                <a:gd name="T93" fmla="*/ 0 h 73"/>
                <a:gd name="T94" fmla="*/ 0 w 160"/>
                <a:gd name="T95" fmla="*/ 0 h 73"/>
                <a:gd name="T96" fmla="*/ 0 w 160"/>
                <a:gd name="T97" fmla="*/ 0 h 73"/>
                <a:gd name="T98" fmla="*/ 0 w 160"/>
                <a:gd name="T99" fmla="*/ 0 h 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0" h="73">
                  <a:moveTo>
                    <a:pt x="75" y="0"/>
                  </a:moveTo>
                  <a:lnTo>
                    <a:pt x="75" y="6"/>
                  </a:lnTo>
                  <a:lnTo>
                    <a:pt x="87" y="6"/>
                  </a:lnTo>
                  <a:lnTo>
                    <a:pt x="94" y="7"/>
                  </a:lnTo>
                  <a:lnTo>
                    <a:pt x="93" y="7"/>
                  </a:lnTo>
                  <a:lnTo>
                    <a:pt x="102" y="13"/>
                  </a:lnTo>
                  <a:lnTo>
                    <a:pt x="100" y="12"/>
                  </a:lnTo>
                  <a:lnTo>
                    <a:pt x="105" y="18"/>
                  </a:lnTo>
                  <a:lnTo>
                    <a:pt x="105" y="16"/>
                  </a:lnTo>
                  <a:lnTo>
                    <a:pt x="109" y="36"/>
                  </a:lnTo>
                  <a:lnTo>
                    <a:pt x="109" y="37"/>
                  </a:lnTo>
                  <a:lnTo>
                    <a:pt x="118" y="57"/>
                  </a:lnTo>
                  <a:lnTo>
                    <a:pt x="127" y="67"/>
                  </a:lnTo>
                  <a:lnTo>
                    <a:pt x="129" y="69"/>
                  </a:lnTo>
                  <a:lnTo>
                    <a:pt x="130" y="69"/>
                  </a:lnTo>
                  <a:lnTo>
                    <a:pt x="157" y="72"/>
                  </a:lnTo>
                  <a:lnTo>
                    <a:pt x="154" y="69"/>
                  </a:lnTo>
                  <a:lnTo>
                    <a:pt x="154" y="70"/>
                  </a:lnTo>
                  <a:lnTo>
                    <a:pt x="157" y="67"/>
                  </a:lnTo>
                  <a:lnTo>
                    <a:pt x="5" y="67"/>
                  </a:lnTo>
                  <a:lnTo>
                    <a:pt x="6" y="69"/>
                  </a:lnTo>
                  <a:lnTo>
                    <a:pt x="5" y="67"/>
                  </a:lnTo>
                  <a:lnTo>
                    <a:pt x="3" y="72"/>
                  </a:lnTo>
                  <a:lnTo>
                    <a:pt x="30" y="69"/>
                  </a:lnTo>
                  <a:lnTo>
                    <a:pt x="32" y="69"/>
                  </a:lnTo>
                  <a:lnTo>
                    <a:pt x="33" y="67"/>
                  </a:lnTo>
                  <a:lnTo>
                    <a:pt x="42" y="57"/>
                  </a:lnTo>
                  <a:lnTo>
                    <a:pt x="51" y="37"/>
                  </a:lnTo>
                  <a:lnTo>
                    <a:pt x="51" y="36"/>
                  </a:lnTo>
                  <a:lnTo>
                    <a:pt x="56" y="16"/>
                  </a:lnTo>
                  <a:lnTo>
                    <a:pt x="56" y="18"/>
                  </a:lnTo>
                  <a:lnTo>
                    <a:pt x="60" y="12"/>
                  </a:lnTo>
                  <a:lnTo>
                    <a:pt x="59" y="13"/>
                  </a:lnTo>
                  <a:lnTo>
                    <a:pt x="67" y="7"/>
                  </a:lnTo>
                  <a:lnTo>
                    <a:pt x="66" y="7"/>
                  </a:lnTo>
                  <a:lnTo>
                    <a:pt x="72" y="6"/>
                  </a:lnTo>
                  <a:lnTo>
                    <a:pt x="85" y="6"/>
                  </a:lnTo>
                  <a:lnTo>
                    <a:pt x="85" y="0"/>
                  </a:lnTo>
                  <a:lnTo>
                    <a:pt x="75" y="0"/>
                  </a:lnTo>
                  <a:lnTo>
                    <a:pt x="75" y="6"/>
                  </a:lnTo>
                  <a:lnTo>
                    <a:pt x="85" y="6"/>
                  </a:lnTo>
                  <a:lnTo>
                    <a:pt x="87" y="6"/>
                  </a:lnTo>
                  <a:lnTo>
                    <a:pt x="87" y="5"/>
                  </a:lnTo>
                  <a:lnTo>
                    <a:pt x="88" y="5"/>
                  </a:lnTo>
                  <a:lnTo>
                    <a:pt x="88" y="3"/>
                  </a:lnTo>
                  <a:lnTo>
                    <a:pt x="88" y="2"/>
                  </a:lnTo>
                  <a:lnTo>
                    <a:pt x="87" y="2"/>
                  </a:lnTo>
                  <a:lnTo>
                    <a:pt x="87" y="0"/>
                  </a:lnTo>
                  <a:lnTo>
                    <a:pt x="85" y="0"/>
                  </a:lnTo>
                  <a:lnTo>
                    <a:pt x="72" y="0"/>
                  </a:lnTo>
                  <a:lnTo>
                    <a:pt x="66" y="2"/>
                  </a:lnTo>
                  <a:lnTo>
                    <a:pt x="64" y="2"/>
                  </a:lnTo>
                  <a:lnTo>
                    <a:pt x="56" y="7"/>
                  </a:lnTo>
                  <a:lnTo>
                    <a:pt x="54" y="9"/>
                  </a:lnTo>
                  <a:lnTo>
                    <a:pt x="50" y="15"/>
                  </a:lnTo>
                  <a:lnTo>
                    <a:pt x="50" y="16"/>
                  </a:lnTo>
                  <a:lnTo>
                    <a:pt x="45" y="36"/>
                  </a:lnTo>
                  <a:lnTo>
                    <a:pt x="45" y="34"/>
                  </a:lnTo>
                  <a:lnTo>
                    <a:pt x="36" y="54"/>
                  </a:lnTo>
                  <a:lnTo>
                    <a:pt x="27" y="64"/>
                  </a:lnTo>
                  <a:lnTo>
                    <a:pt x="30" y="63"/>
                  </a:lnTo>
                  <a:lnTo>
                    <a:pt x="3" y="66"/>
                  </a:lnTo>
                  <a:lnTo>
                    <a:pt x="2" y="66"/>
                  </a:lnTo>
                  <a:lnTo>
                    <a:pt x="2" y="67"/>
                  </a:lnTo>
                  <a:lnTo>
                    <a:pt x="0" y="67"/>
                  </a:lnTo>
                  <a:lnTo>
                    <a:pt x="0" y="69"/>
                  </a:lnTo>
                  <a:lnTo>
                    <a:pt x="0" y="70"/>
                  </a:lnTo>
                  <a:lnTo>
                    <a:pt x="2" y="70"/>
                  </a:lnTo>
                  <a:lnTo>
                    <a:pt x="3" y="72"/>
                  </a:lnTo>
                  <a:lnTo>
                    <a:pt x="3" y="73"/>
                  </a:lnTo>
                  <a:lnTo>
                    <a:pt x="5" y="73"/>
                  </a:lnTo>
                  <a:lnTo>
                    <a:pt x="157" y="73"/>
                  </a:lnTo>
                  <a:lnTo>
                    <a:pt x="158" y="73"/>
                  </a:lnTo>
                  <a:lnTo>
                    <a:pt x="158" y="72"/>
                  </a:lnTo>
                  <a:lnTo>
                    <a:pt x="160" y="72"/>
                  </a:lnTo>
                  <a:lnTo>
                    <a:pt x="160" y="70"/>
                  </a:lnTo>
                  <a:lnTo>
                    <a:pt x="160" y="69"/>
                  </a:lnTo>
                  <a:lnTo>
                    <a:pt x="160" y="67"/>
                  </a:lnTo>
                  <a:lnTo>
                    <a:pt x="158" y="66"/>
                  </a:lnTo>
                  <a:lnTo>
                    <a:pt x="157" y="66"/>
                  </a:lnTo>
                  <a:lnTo>
                    <a:pt x="130" y="63"/>
                  </a:lnTo>
                  <a:lnTo>
                    <a:pt x="124" y="54"/>
                  </a:lnTo>
                  <a:lnTo>
                    <a:pt x="115" y="34"/>
                  </a:lnTo>
                  <a:lnTo>
                    <a:pt x="115" y="36"/>
                  </a:lnTo>
                  <a:lnTo>
                    <a:pt x="111" y="16"/>
                  </a:lnTo>
                  <a:lnTo>
                    <a:pt x="111" y="15"/>
                  </a:lnTo>
                  <a:lnTo>
                    <a:pt x="106" y="9"/>
                  </a:lnTo>
                  <a:lnTo>
                    <a:pt x="105" y="7"/>
                  </a:lnTo>
                  <a:lnTo>
                    <a:pt x="96" y="2"/>
                  </a:lnTo>
                  <a:lnTo>
                    <a:pt x="94" y="2"/>
                  </a:lnTo>
                  <a:lnTo>
                    <a:pt x="87" y="0"/>
                  </a:lnTo>
                  <a:lnTo>
                    <a:pt x="75" y="0"/>
                  </a:lnTo>
                  <a:lnTo>
                    <a:pt x="73" y="0"/>
                  </a:lnTo>
                  <a:lnTo>
                    <a:pt x="73" y="2"/>
                  </a:lnTo>
                  <a:lnTo>
                    <a:pt x="72" y="2"/>
                  </a:lnTo>
                  <a:lnTo>
                    <a:pt x="72" y="3"/>
                  </a:lnTo>
                  <a:lnTo>
                    <a:pt x="72" y="5"/>
                  </a:lnTo>
                  <a:lnTo>
                    <a:pt x="73" y="5"/>
                  </a:lnTo>
                  <a:lnTo>
                    <a:pt x="73" y="6"/>
                  </a:lnTo>
                  <a:lnTo>
                    <a:pt x="75" y="6"/>
                  </a:lnTo>
                  <a:lnTo>
                    <a:pt x="75" y="0"/>
                  </a:lnTo>
                  <a:close/>
                </a:path>
              </a:pathLst>
            </a:custGeom>
            <a:solidFill>
              <a:srgbClr val="C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57" name="Line 37"/>
            <p:cNvSpPr>
              <a:spLocks noChangeShapeType="1"/>
            </p:cNvSpPr>
            <p:nvPr/>
          </p:nvSpPr>
          <p:spPr bwMode="auto">
            <a:xfrm flipH="1">
              <a:off x="3028" y="2927"/>
              <a:ext cx="1" cy="2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8" name="Line 38"/>
            <p:cNvSpPr>
              <a:spLocks noChangeShapeType="1"/>
            </p:cNvSpPr>
            <p:nvPr/>
          </p:nvSpPr>
          <p:spPr bwMode="auto">
            <a:xfrm>
              <a:off x="3284" y="2931"/>
              <a:ext cx="1" cy="28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59" name="Line 39"/>
            <p:cNvSpPr>
              <a:spLocks noChangeShapeType="1"/>
            </p:cNvSpPr>
            <p:nvPr/>
          </p:nvSpPr>
          <p:spPr bwMode="auto">
            <a:xfrm flipH="1">
              <a:off x="3531" y="2931"/>
              <a:ext cx="1" cy="29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0" name="Line 40"/>
            <p:cNvSpPr>
              <a:spLocks noChangeShapeType="1"/>
            </p:cNvSpPr>
            <p:nvPr/>
          </p:nvSpPr>
          <p:spPr bwMode="auto">
            <a:xfrm>
              <a:off x="3787" y="2926"/>
              <a:ext cx="1" cy="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1" name="Line 41"/>
            <p:cNvSpPr>
              <a:spLocks noChangeShapeType="1"/>
            </p:cNvSpPr>
            <p:nvPr/>
          </p:nvSpPr>
          <p:spPr bwMode="auto">
            <a:xfrm>
              <a:off x="3190" y="3169"/>
              <a:ext cx="8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62" name="Freeform 42"/>
            <p:cNvSpPr>
              <a:spLocks/>
            </p:cNvSpPr>
            <p:nvPr/>
          </p:nvSpPr>
          <p:spPr bwMode="auto">
            <a:xfrm>
              <a:off x="3251" y="3156"/>
              <a:ext cx="28" cy="28"/>
            </a:xfrm>
            <a:custGeom>
              <a:avLst/>
              <a:gdLst>
                <a:gd name="T0" fmla="*/ 0 w 55"/>
                <a:gd name="T1" fmla="*/ 0 h 55"/>
                <a:gd name="T2" fmla="*/ 1 w 55"/>
                <a:gd name="T3" fmla="*/ 1 h 55"/>
                <a:gd name="T4" fmla="*/ 0 w 55"/>
                <a:gd name="T5" fmla="*/ 1 h 55"/>
                <a:gd name="T6" fmla="*/ 0 w 5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5">
                  <a:moveTo>
                    <a:pt x="0" y="0"/>
                  </a:moveTo>
                  <a:lnTo>
                    <a:pt x="55" y="27"/>
                  </a:lnTo>
                  <a:lnTo>
                    <a:pt x="0" y="55"/>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56363" name="Rectangle 43"/>
            <p:cNvSpPr>
              <a:spLocks noChangeArrowheads="1"/>
            </p:cNvSpPr>
            <p:nvPr/>
          </p:nvSpPr>
          <p:spPr bwMode="auto">
            <a:xfrm>
              <a:off x="3386" y="3137"/>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800" b="1">
                  <a:solidFill>
                    <a:srgbClr val="000000"/>
                  </a:solidFill>
                  <a:latin typeface="Times New Roman" pitchFamily="18" charset="0"/>
                  <a:ea typeface="SimSun" pitchFamily="2" charset="-122"/>
                </a:rPr>
                <a:t>d</a:t>
              </a:r>
              <a:endParaRPr lang="en-US" altLang="zh-CN">
                <a:ea typeface="SimSun" pitchFamily="2" charset="-122"/>
              </a:endParaRPr>
            </a:p>
          </p:txBody>
        </p:sp>
        <p:sp>
          <p:nvSpPr>
            <p:cNvPr id="56364" name="Rectangle 44"/>
            <p:cNvSpPr>
              <a:spLocks noChangeArrowheads="1"/>
            </p:cNvSpPr>
            <p:nvPr/>
          </p:nvSpPr>
          <p:spPr bwMode="auto">
            <a:xfrm>
              <a:off x="3635" y="3138"/>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800" b="1">
                  <a:solidFill>
                    <a:srgbClr val="000000"/>
                  </a:solidFill>
                  <a:latin typeface="Times New Roman" pitchFamily="18" charset="0"/>
                  <a:ea typeface="SimSun" pitchFamily="2" charset="-122"/>
                </a:rPr>
                <a:t>d</a:t>
              </a:r>
              <a:endParaRPr lang="en-US" altLang="zh-CN">
                <a:ea typeface="SimSun" pitchFamily="2" charset="-122"/>
              </a:endParaRPr>
            </a:p>
          </p:txBody>
        </p:sp>
        <p:sp>
          <p:nvSpPr>
            <p:cNvPr id="56365" name="Freeform 45"/>
            <p:cNvSpPr>
              <a:spLocks/>
            </p:cNvSpPr>
            <p:nvPr/>
          </p:nvSpPr>
          <p:spPr bwMode="auto">
            <a:xfrm>
              <a:off x="3251" y="2784"/>
              <a:ext cx="167" cy="207"/>
            </a:xfrm>
            <a:custGeom>
              <a:avLst/>
              <a:gdLst>
                <a:gd name="T0" fmla="*/ 1 w 334"/>
                <a:gd name="T1" fmla="*/ 0 h 416"/>
                <a:gd name="T2" fmla="*/ 1 w 334"/>
                <a:gd name="T3" fmla="*/ 0 h 416"/>
                <a:gd name="T4" fmla="*/ 1 w 334"/>
                <a:gd name="T5" fmla="*/ 0 h 416"/>
                <a:gd name="T6" fmla="*/ 1 w 334"/>
                <a:gd name="T7" fmla="*/ 0 h 416"/>
                <a:gd name="T8" fmla="*/ 1 w 334"/>
                <a:gd name="T9" fmla="*/ 0 h 416"/>
                <a:gd name="T10" fmla="*/ 1 w 334"/>
                <a:gd name="T11" fmla="*/ 0 h 416"/>
                <a:gd name="T12" fmla="*/ 1 w 334"/>
                <a:gd name="T13" fmla="*/ 0 h 416"/>
                <a:gd name="T14" fmla="*/ 1 w 334"/>
                <a:gd name="T15" fmla="*/ 0 h 416"/>
                <a:gd name="T16" fmla="*/ 1 w 334"/>
                <a:gd name="T17" fmla="*/ 0 h 416"/>
                <a:gd name="T18" fmla="*/ 1 w 334"/>
                <a:gd name="T19" fmla="*/ 0 h 416"/>
                <a:gd name="T20" fmla="*/ 1 w 334"/>
                <a:gd name="T21" fmla="*/ 0 h 416"/>
                <a:gd name="T22" fmla="*/ 1 w 334"/>
                <a:gd name="T23" fmla="*/ 0 h 416"/>
                <a:gd name="T24" fmla="*/ 1 w 334"/>
                <a:gd name="T25" fmla="*/ 0 h 416"/>
                <a:gd name="T26" fmla="*/ 1 w 334"/>
                <a:gd name="T27" fmla="*/ 0 h 416"/>
                <a:gd name="T28" fmla="*/ 1 w 334"/>
                <a:gd name="T29" fmla="*/ 0 h 416"/>
                <a:gd name="T30" fmla="*/ 1 w 334"/>
                <a:gd name="T31" fmla="*/ 0 h 416"/>
                <a:gd name="T32" fmla="*/ 1 w 334"/>
                <a:gd name="T33" fmla="*/ 0 h 416"/>
                <a:gd name="T34" fmla="*/ 1 w 334"/>
                <a:gd name="T35" fmla="*/ 0 h 416"/>
                <a:gd name="T36" fmla="*/ 1 w 334"/>
                <a:gd name="T37" fmla="*/ 0 h 416"/>
                <a:gd name="T38" fmla="*/ 1 w 334"/>
                <a:gd name="T39" fmla="*/ 0 h 416"/>
                <a:gd name="T40" fmla="*/ 1 w 334"/>
                <a:gd name="T41" fmla="*/ 0 h 416"/>
                <a:gd name="T42" fmla="*/ 1 w 334"/>
                <a:gd name="T43" fmla="*/ 0 h 416"/>
                <a:gd name="T44" fmla="*/ 1 w 334"/>
                <a:gd name="T45" fmla="*/ 0 h 416"/>
                <a:gd name="T46" fmla="*/ 1 w 334"/>
                <a:gd name="T47" fmla="*/ 0 h 416"/>
                <a:gd name="T48" fmla="*/ 1 w 334"/>
                <a:gd name="T49" fmla="*/ 0 h 416"/>
                <a:gd name="T50" fmla="*/ 1 w 334"/>
                <a:gd name="T51" fmla="*/ 0 h 416"/>
                <a:gd name="T52" fmla="*/ 1 w 334"/>
                <a:gd name="T53" fmla="*/ 0 h 416"/>
                <a:gd name="T54" fmla="*/ 1 w 334"/>
                <a:gd name="T55" fmla="*/ 0 h 416"/>
                <a:gd name="T56" fmla="*/ 1 w 334"/>
                <a:gd name="T57" fmla="*/ 0 h 416"/>
                <a:gd name="T58" fmla="*/ 1 w 334"/>
                <a:gd name="T59" fmla="*/ 0 h 416"/>
                <a:gd name="T60" fmla="*/ 1 w 334"/>
                <a:gd name="T61" fmla="*/ 0 h 416"/>
                <a:gd name="T62" fmla="*/ 1 w 334"/>
                <a:gd name="T63" fmla="*/ 0 h 416"/>
                <a:gd name="T64" fmla="*/ 1 w 334"/>
                <a:gd name="T65" fmla="*/ 0 h 416"/>
                <a:gd name="T66" fmla="*/ 1 w 334"/>
                <a:gd name="T67" fmla="*/ 0 h 416"/>
                <a:gd name="T68" fmla="*/ 1 w 334"/>
                <a:gd name="T69" fmla="*/ 0 h 416"/>
                <a:gd name="T70" fmla="*/ 1 w 334"/>
                <a:gd name="T71" fmla="*/ 0 h 416"/>
                <a:gd name="T72" fmla="*/ 1 w 334"/>
                <a:gd name="T73" fmla="*/ 0 h 416"/>
                <a:gd name="T74" fmla="*/ 1 w 334"/>
                <a:gd name="T75" fmla="*/ 0 h 416"/>
                <a:gd name="T76" fmla="*/ 1 w 334"/>
                <a:gd name="T77" fmla="*/ 0 h 416"/>
                <a:gd name="T78" fmla="*/ 1 w 334"/>
                <a:gd name="T79" fmla="*/ 0 h 416"/>
                <a:gd name="T80" fmla="*/ 1 w 334"/>
                <a:gd name="T81" fmla="*/ 0 h 416"/>
                <a:gd name="T82" fmla="*/ 1 w 334"/>
                <a:gd name="T83" fmla="*/ 0 h 416"/>
                <a:gd name="T84" fmla="*/ 1 w 334"/>
                <a:gd name="T85" fmla="*/ 0 h 416"/>
                <a:gd name="T86" fmla="*/ 1 w 334"/>
                <a:gd name="T87" fmla="*/ 0 h 416"/>
                <a:gd name="T88" fmla="*/ 1 w 334"/>
                <a:gd name="T89" fmla="*/ 0 h 416"/>
                <a:gd name="T90" fmla="*/ 1 w 334"/>
                <a:gd name="T91" fmla="*/ 0 h 416"/>
                <a:gd name="T92" fmla="*/ 1 w 334"/>
                <a:gd name="T93" fmla="*/ 0 h 416"/>
                <a:gd name="T94" fmla="*/ 1 w 334"/>
                <a:gd name="T95" fmla="*/ 0 h 416"/>
                <a:gd name="T96" fmla="*/ 1 w 334"/>
                <a:gd name="T97" fmla="*/ 0 h 4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34" h="416">
                  <a:moveTo>
                    <a:pt x="0" y="285"/>
                  </a:moveTo>
                  <a:lnTo>
                    <a:pt x="2" y="291"/>
                  </a:lnTo>
                  <a:lnTo>
                    <a:pt x="3" y="295"/>
                  </a:lnTo>
                  <a:lnTo>
                    <a:pt x="5" y="301"/>
                  </a:lnTo>
                  <a:lnTo>
                    <a:pt x="6" y="306"/>
                  </a:lnTo>
                  <a:lnTo>
                    <a:pt x="8" y="311"/>
                  </a:lnTo>
                  <a:lnTo>
                    <a:pt x="8" y="316"/>
                  </a:lnTo>
                  <a:lnTo>
                    <a:pt x="9" y="320"/>
                  </a:lnTo>
                  <a:lnTo>
                    <a:pt x="11" y="326"/>
                  </a:lnTo>
                  <a:lnTo>
                    <a:pt x="14" y="335"/>
                  </a:lnTo>
                  <a:lnTo>
                    <a:pt x="15" y="338"/>
                  </a:lnTo>
                  <a:lnTo>
                    <a:pt x="18" y="347"/>
                  </a:lnTo>
                  <a:lnTo>
                    <a:pt x="20" y="352"/>
                  </a:lnTo>
                  <a:lnTo>
                    <a:pt x="21" y="355"/>
                  </a:lnTo>
                  <a:lnTo>
                    <a:pt x="23" y="359"/>
                  </a:lnTo>
                  <a:lnTo>
                    <a:pt x="24" y="362"/>
                  </a:lnTo>
                  <a:lnTo>
                    <a:pt x="26" y="367"/>
                  </a:lnTo>
                  <a:lnTo>
                    <a:pt x="29" y="373"/>
                  </a:lnTo>
                  <a:lnTo>
                    <a:pt x="32" y="379"/>
                  </a:lnTo>
                  <a:lnTo>
                    <a:pt x="35" y="384"/>
                  </a:lnTo>
                  <a:lnTo>
                    <a:pt x="38" y="390"/>
                  </a:lnTo>
                  <a:lnTo>
                    <a:pt x="39" y="392"/>
                  </a:lnTo>
                  <a:lnTo>
                    <a:pt x="41" y="395"/>
                  </a:lnTo>
                  <a:lnTo>
                    <a:pt x="42" y="396"/>
                  </a:lnTo>
                  <a:lnTo>
                    <a:pt x="44" y="399"/>
                  </a:lnTo>
                  <a:lnTo>
                    <a:pt x="47" y="402"/>
                  </a:lnTo>
                  <a:lnTo>
                    <a:pt x="50" y="405"/>
                  </a:lnTo>
                  <a:lnTo>
                    <a:pt x="53" y="408"/>
                  </a:lnTo>
                  <a:lnTo>
                    <a:pt x="54" y="410"/>
                  </a:lnTo>
                  <a:lnTo>
                    <a:pt x="57" y="411"/>
                  </a:lnTo>
                  <a:lnTo>
                    <a:pt x="59" y="413"/>
                  </a:lnTo>
                  <a:lnTo>
                    <a:pt x="60" y="413"/>
                  </a:lnTo>
                  <a:lnTo>
                    <a:pt x="62" y="414"/>
                  </a:lnTo>
                  <a:lnTo>
                    <a:pt x="65" y="414"/>
                  </a:lnTo>
                  <a:lnTo>
                    <a:pt x="66" y="416"/>
                  </a:lnTo>
                  <a:lnTo>
                    <a:pt x="71" y="416"/>
                  </a:lnTo>
                  <a:lnTo>
                    <a:pt x="72" y="414"/>
                  </a:lnTo>
                  <a:lnTo>
                    <a:pt x="76" y="414"/>
                  </a:lnTo>
                  <a:lnTo>
                    <a:pt x="78" y="413"/>
                  </a:lnTo>
                  <a:lnTo>
                    <a:pt x="79" y="413"/>
                  </a:lnTo>
                  <a:lnTo>
                    <a:pt x="82" y="411"/>
                  </a:lnTo>
                  <a:lnTo>
                    <a:pt x="85" y="408"/>
                  </a:lnTo>
                  <a:lnTo>
                    <a:pt x="88" y="405"/>
                  </a:lnTo>
                  <a:lnTo>
                    <a:pt x="90" y="404"/>
                  </a:lnTo>
                  <a:lnTo>
                    <a:pt x="93" y="402"/>
                  </a:lnTo>
                  <a:lnTo>
                    <a:pt x="94" y="401"/>
                  </a:lnTo>
                  <a:lnTo>
                    <a:pt x="96" y="398"/>
                  </a:lnTo>
                  <a:lnTo>
                    <a:pt x="97" y="396"/>
                  </a:lnTo>
                  <a:lnTo>
                    <a:pt x="100" y="393"/>
                  </a:lnTo>
                  <a:lnTo>
                    <a:pt x="102" y="392"/>
                  </a:lnTo>
                  <a:lnTo>
                    <a:pt x="105" y="386"/>
                  </a:lnTo>
                  <a:lnTo>
                    <a:pt x="108" y="383"/>
                  </a:lnTo>
                  <a:lnTo>
                    <a:pt x="109" y="381"/>
                  </a:lnTo>
                  <a:lnTo>
                    <a:pt x="112" y="376"/>
                  </a:lnTo>
                  <a:lnTo>
                    <a:pt x="115" y="371"/>
                  </a:lnTo>
                  <a:lnTo>
                    <a:pt x="118" y="365"/>
                  </a:lnTo>
                  <a:lnTo>
                    <a:pt x="120" y="362"/>
                  </a:lnTo>
                  <a:lnTo>
                    <a:pt x="123" y="358"/>
                  </a:lnTo>
                  <a:lnTo>
                    <a:pt x="126" y="352"/>
                  </a:lnTo>
                  <a:lnTo>
                    <a:pt x="127" y="347"/>
                  </a:lnTo>
                  <a:lnTo>
                    <a:pt x="130" y="344"/>
                  </a:lnTo>
                  <a:lnTo>
                    <a:pt x="133" y="335"/>
                  </a:lnTo>
                  <a:lnTo>
                    <a:pt x="136" y="332"/>
                  </a:lnTo>
                  <a:lnTo>
                    <a:pt x="139" y="323"/>
                  </a:lnTo>
                  <a:lnTo>
                    <a:pt x="142" y="319"/>
                  </a:lnTo>
                  <a:lnTo>
                    <a:pt x="144" y="316"/>
                  </a:lnTo>
                  <a:lnTo>
                    <a:pt x="145" y="311"/>
                  </a:lnTo>
                  <a:lnTo>
                    <a:pt x="148" y="307"/>
                  </a:lnTo>
                  <a:lnTo>
                    <a:pt x="151" y="298"/>
                  </a:lnTo>
                  <a:lnTo>
                    <a:pt x="152" y="294"/>
                  </a:lnTo>
                  <a:lnTo>
                    <a:pt x="155" y="289"/>
                  </a:lnTo>
                  <a:lnTo>
                    <a:pt x="157" y="288"/>
                  </a:lnTo>
                  <a:lnTo>
                    <a:pt x="158" y="282"/>
                  </a:lnTo>
                  <a:lnTo>
                    <a:pt x="160" y="277"/>
                  </a:lnTo>
                  <a:lnTo>
                    <a:pt x="163" y="271"/>
                  </a:lnTo>
                  <a:lnTo>
                    <a:pt x="166" y="259"/>
                  </a:lnTo>
                  <a:lnTo>
                    <a:pt x="169" y="253"/>
                  </a:lnTo>
                  <a:lnTo>
                    <a:pt x="170" y="247"/>
                  </a:lnTo>
                  <a:lnTo>
                    <a:pt x="172" y="240"/>
                  </a:lnTo>
                  <a:lnTo>
                    <a:pt x="175" y="233"/>
                  </a:lnTo>
                  <a:lnTo>
                    <a:pt x="176" y="225"/>
                  </a:lnTo>
                  <a:lnTo>
                    <a:pt x="179" y="218"/>
                  </a:lnTo>
                  <a:lnTo>
                    <a:pt x="181" y="210"/>
                  </a:lnTo>
                  <a:lnTo>
                    <a:pt x="182" y="201"/>
                  </a:lnTo>
                  <a:lnTo>
                    <a:pt x="185" y="194"/>
                  </a:lnTo>
                  <a:lnTo>
                    <a:pt x="187" y="186"/>
                  </a:lnTo>
                  <a:lnTo>
                    <a:pt x="190" y="177"/>
                  </a:lnTo>
                  <a:lnTo>
                    <a:pt x="191" y="168"/>
                  </a:lnTo>
                  <a:lnTo>
                    <a:pt x="194" y="161"/>
                  </a:lnTo>
                  <a:lnTo>
                    <a:pt x="196" y="152"/>
                  </a:lnTo>
                  <a:lnTo>
                    <a:pt x="199" y="145"/>
                  </a:lnTo>
                  <a:lnTo>
                    <a:pt x="202" y="127"/>
                  </a:lnTo>
                  <a:lnTo>
                    <a:pt x="205" y="119"/>
                  </a:lnTo>
                  <a:lnTo>
                    <a:pt x="206" y="110"/>
                  </a:lnTo>
                  <a:lnTo>
                    <a:pt x="209" y="103"/>
                  </a:lnTo>
                  <a:lnTo>
                    <a:pt x="211" y="95"/>
                  </a:lnTo>
                  <a:lnTo>
                    <a:pt x="214" y="88"/>
                  </a:lnTo>
                  <a:lnTo>
                    <a:pt x="217" y="73"/>
                  </a:lnTo>
                  <a:lnTo>
                    <a:pt x="220" y="66"/>
                  </a:lnTo>
                  <a:lnTo>
                    <a:pt x="221" y="58"/>
                  </a:lnTo>
                  <a:lnTo>
                    <a:pt x="224" y="52"/>
                  </a:lnTo>
                  <a:lnTo>
                    <a:pt x="225" y="45"/>
                  </a:lnTo>
                  <a:lnTo>
                    <a:pt x="228" y="39"/>
                  </a:lnTo>
                  <a:lnTo>
                    <a:pt x="230" y="34"/>
                  </a:lnTo>
                  <a:lnTo>
                    <a:pt x="231" y="28"/>
                  </a:lnTo>
                  <a:lnTo>
                    <a:pt x="234" y="24"/>
                  </a:lnTo>
                  <a:lnTo>
                    <a:pt x="236" y="19"/>
                  </a:lnTo>
                  <a:lnTo>
                    <a:pt x="239" y="15"/>
                  </a:lnTo>
                  <a:lnTo>
                    <a:pt x="240" y="11"/>
                  </a:lnTo>
                  <a:lnTo>
                    <a:pt x="242" y="8"/>
                  </a:lnTo>
                  <a:lnTo>
                    <a:pt x="245" y="5"/>
                  </a:lnTo>
                  <a:lnTo>
                    <a:pt x="248" y="2"/>
                  </a:lnTo>
                  <a:lnTo>
                    <a:pt x="251" y="0"/>
                  </a:lnTo>
                  <a:lnTo>
                    <a:pt x="258" y="0"/>
                  </a:lnTo>
                  <a:lnTo>
                    <a:pt x="261" y="3"/>
                  </a:lnTo>
                  <a:lnTo>
                    <a:pt x="263" y="3"/>
                  </a:lnTo>
                  <a:lnTo>
                    <a:pt x="266" y="5"/>
                  </a:lnTo>
                  <a:lnTo>
                    <a:pt x="267" y="8"/>
                  </a:lnTo>
                  <a:lnTo>
                    <a:pt x="273" y="14"/>
                  </a:lnTo>
                  <a:lnTo>
                    <a:pt x="276" y="19"/>
                  </a:lnTo>
                  <a:lnTo>
                    <a:pt x="278" y="22"/>
                  </a:lnTo>
                  <a:lnTo>
                    <a:pt x="279" y="27"/>
                  </a:lnTo>
                  <a:lnTo>
                    <a:pt x="282" y="30"/>
                  </a:lnTo>
                  <a:lnTo>
                    <a:pt x="285" y="39"/>
                  </a:lnTo>
                  <a:lnTo>
                    <a:pt x="287" y="43"/>
                  </a:lnTo>
                  <a:lnTo>
                    <a:pt x="288" y="49"/>
                  </a:lnTo>
                  <a:lnTo>
                    <a:pt x="291" y="54"/>
                  </a:lnTo>
                  <a:lnTo>
                    <a:pt x="294" y="66"/>
                  </a:lnTo>
                  <a:lnTo>
                    <a:pt x="297" y="78"/>
                  </a:lnTo>
                  <a:lnTo>
                    <a:pt x="299" y="85"/>
                  </a:lnTo>
                  <a:lnTo>
                    <a:pt x="301" y="91"/>
                  </a:lnTo>
                  <a:lnTo>
                    <a:pt x="304" y="106"/>
                  </a:lnTo>
                  <a:lnTo>
                    <a:pt x="307" y="121"/>
                  </a:lnTo>
                  <a:lnTo>
                    <a:pt x="309" y="130"/>
                  </a:lnTo>
                  <a:lnTo>
                    <a:pt x="310" y="137"/>
                  </a:lnTo>
                  <a:lnTo>
                    <a:pt x="312" y="146"/>
                  </a:lnTo>
                  <a:lnTo>
                    <a:pt x="315" y="155"/>
                  </a:lnTo>
                  <a:lnTo>
                    <a:pt x="316" y="164"/>
                  </a:lnTo>
                  <a:lnTo>
                    <a:pt x="318" y="174"/>
                  </a:lnTo>
                  <a:lnTo>
                    <a:pt x="319" y="183"/>
                  </a:lnTo>
                  <a:lnTo>
                    <a:pt x="322" y="204"/>
                  </a:lnTo>
                  <a:lnTo>
                    <a:pt x="325" y="225"/>
                  </a:lnTo>
                  <a:lnTo>
                    <a:pt x="327" y="237"/>
                  </a:lnTo>
                  <a:lnTo>
                    <a:pt x="328" y="247"/>
                  </a:lnTo>
                  <a:lnTo>
                    <a:pt x="331" y="271"/>
                  </a:lnTo>
                  <a:lnTo>
                    <a:pt x="333" y="283"/>
                  </a:lnTo>
                  <a:lnTo>
                    <a:pt x="334" y="2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6" name="Freeform 46"/>
            <p:cNvSpPr>
              <a:spLocks/>
            </p:cNvSpPr>
            <p:nvPr/>
          </p:nvSpPr>
          <p:spPr bwMode="auto">
            <a:xfrm>
              <a:off x="3417" y="2922"/>
              <a:ext cx="83" cy="152"/>
            </a:xfrm>
            <a:custGeom>
              <a:avLst/>
              <a:gdLst>
                <a:gd name="T0" fmla="*/ 0 w 167"/>
                <a:gd name="T1" fmla="*/ 1 h 304"/>
                <a:gd name="T2" fmla="*/ 0 w 167"/>
                <a:gd name="T3" fmla="*/ 1 h 304"/>
                <a:gd name="T4" fmla="*/ 0 w 167"/>
                <a:gd name="T5" fmla="*/ 1 h 304"/>
                <a:gd name="T6" fmla="*/ 0 w 167"/>
                <a:gd name="T7" fmla="*/ 1 h 304"/>
                <a:gd name="T8" fmla="*/ 0 w 167"/>
                <a:gd name="T9" fmla="*/ 1 h 304"/>
                <a:gd name="T10" fmla="*/ 0 w 167"/>
                <a:gd name="T11" fmla="*/ 1 h 304"/>
                <a:gd name="T12" fmla="*/ 0 w 167"/>
                <a:gd name="T13" fmla="*/ 1 h 304"/>
                <a:gd name="T14" fmla="*/ 0 w 167"/>
                <a:gd name="T15" fmla="*/ 1 h 304"/>
                <a:gd name="T16" fmla="*/ 0 w 167"/>
                <a:gd name="T17" fmla="*/ 1 h 304"/>
                <a:gd name="T18" fmla="*/ 0 w 167"/>
                <a:gd name="T19" fmla="*/ 1 h 304"/>
                <a:gd name="T20" fmla="*/ 0 w 167"/>
                <a:gd name="T21" fmla="*/ 1 h 304"/>
                <a:gd name="T22" fmla="*/ 0 w 167"/>
                <a:gd name="T23" fmla="*/ 1 h 304"/>
                <a:gd name="T24" fmla="*/ 0 w 167"/>
                <a:gd name="T25" fmla="*/ 1 h 304"/>
                <a:gd name="T26" fmla="*/ 0 w 167"/>
                <a:gd name="T27" fmla="*/ 1 h 304"/>
                <a:gd name="T28" fmla="*/ 0 w 167"/>
                <a:gd name="T29" fmla="*/ 1 h 304"/>
                <a:gd name="T30" fmla="*/ 0 w 167"/>
                <a:gd name="T31" fmla="*/ 1 h 304"/>
                <a:gd name="T32" fmla="*/ 0 w 167"/>
                <a:gd name="T33" fmla="*/ 1 h 304"/>
                <a:gd name="T34" fmla="*/ 0 w 167"/>
                <a:gd name="T35" fmla="*/ 1 h 304"/>
                <a:gd name="T36" fmla="*/ 0 w 167"/>
                <a:gd name="T37" fmla="*/ 1 h 304"/>
                <a:gd name="T38" fmla="*/ 0 w 167"/>
                <a:gd name="T39" fmla="*/ 1 h 304"/>
                <a:gd name="T40" fmla="*/ 0 w 167"/>
                <a:gd name="T41" fmla="*/ 1 h 304"/>
                <a:gd name="T42" fmla="*/ 0 w 167"/>
                <a:gd name="T43" fmla="*/ 1 h 304"/>
                <a:gd name="T44" fmla="*/ 0 w 167"/>
                <a:gd name="T45" fmla="*/ 1 h 304"/>
                <a:gd name="T46" fmla="*/ 0 w 167"/>
                <a:gd name="T47" fmla="*/ 1 h 304"/>
                <a:gd name="T48" fmla="*/ 0 w 167"/>
                <a:gd name="T49" fmla="*/ 1 h 304"/>
                <a:gd name="T50" fmla="*/ 0 w 167"/>
                <a:gd name="T51" fmla="*/ 1 h 304"/>
                <a:gd name="T52" fmla="*/ 0 w 167"/>
                <a:gd name="T53" fmla="*/ 1 h 304"/>
                <a:gd name="T54" fmla="*/ 0 w 167"/>
                <a:gd name="T55" fmla="*/ 1 h 304"/>
                <a:gd name="T56" fmla="*/ 0 w 167"/>
                <a:gd name="T57" fmla="*/ 1 h 304"/>
                <a:gd name="T58" fmla="*/ 0 w 167"/>
                <a:gd name="T59" fmla="*/ 1 h 304"/>
                <a:gd name="T60" fmla="*/ 0 w 167"/>
                <a:gd name="T61" fmla="*/ 1 h 304"/>
                <a:gd name="T62" fmla="*/ 0 w 167"/>
                <a:gd name="T63" fmla="*/ 1 h 304"/>
                <a:gd name="T64" fmla="*/ 0 w 167"/>
                <a:gd name="T65" fmla="*/ 1 h 304"/>
                <a:gd name="T66" fmla="*/ 0 w 167"/>
                <a:gd name="T67" fmla="*/ 1 h 304"/>
                <a:gd name="T68" fmla="*/ 0 w 167"/>
                <a:gd name="T69" fmla="*/ 1 h 304"/>
                <a:gd name="T70" fmla="*/ 0 w 167"/>
                <a:gd name="T71" fmla="*/ 1 h 304"/>
                <a:gd name="T72" fmla="*/ 0 w 167"/>
                <a:gd name="T73" fmla="*/ 1 h 304"/>
                <a:gd name="T74" fmla="*/ 0 w 167"/>
                <a:gd name="T75" fmla="*/ 1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7" h="304">
                  <a:moveTo>
                    <a:pt x="0" y="0"/>
                  </a:moveTo>
                  <a:lnTo>
                    <a:pt x="1" y="14"/>
                  </a:lnTo>
                  <a:lnTo>
                    <a:pt x="4" y="26"/>
                  </a:lnTo>
                  <a:lnTo>
                    <a:pt x="6" y="37"/>
                  </a:lnTo>
                  <a:lnTo>
                    <a:pt x="9" y="51"/>
                  </a:lnTo>
                  <a:lnTo>
                    <a:pt x="10" y="61"/>
                  </a:lnTo>
                  <a:lnTo>
                    <a:pt x="13" y="73"/>
                  </a:lnTo>
                  <a:lnTo>
                    <a:pt x="15" y="85"/>
                  </a:lnTo>
                  <a:lnTo>
                    <a:pt x="18" y="96"/>
                  </a:lnTo>
                  <a:lnTo>
                    <a:pt x="19" y="106"/>
                  </a:lnTo>
                  <a:lnTo>
                    <a:pt x="22" y="116"/>
                  </a:lnTo>
                  <a:lnTo>
                    <a:pt x="24" y="127"/>
                  </a:lnTo>
                  <a:lnTo>
                    <a:pt x="27" y="137"/>
                  </a:lnTo>
                  <a:lnTo>
                    <a:pt x="30" y="155"/>
                  </a:lnTo>
                  <a:lnTo>
                    <a:pt x="33" y="164"/>
                  </a:lnTo>
                  <a:lnTo>
                    <a:pt x="34" y="173"/>
                  </a:lnTo>
                  <a:lnTo>
                    <a:pt x="37" y="182"/>
                  </a:lnTo>
                  <a:lnTo>
                    <a:pt x="39" y="189"/>
                  </a:lnTo>
                  <a:lnTo>
                    <a:pt x="40" y="198"/>
                  </a:lnTo>
                  <a:lnTo>
                    <a:pt x="43" y="206"/>
                  </a:lnTo>
                  <a:lnTo>
                    <a:pt x="44" y="213"/>
                  </a:lnTo>
                  <a:lnTo>
                    <a:pt x="47" y="219"/>
                  </a:lnTo>
                  <a:lnTo>
                    <a:pt x="49" y="227"/>
                  </a:lnTo>
                  <a:lnTo>
                    <a:pt x="50" y="233"/>
                  </a:lnTo>
                  <a:lnTo>
                    <a:pt x="53" y="239"/>
                  </a:lnTo>
                  <a:lnTo>
                    <a:pt x="56" y="250"/>
                  </a:lnTo>
                  <a:lnTo>
                    <a:pt x="59" y="256"/>
                  </a:lnTo>
                  <a:lnTo>
                    <a:pt x="62" y="265"/>
                  </a:lnTo>
                  <a:lnTo>
                    <a:pt x="65" y="270"/>
                  </a:lnTo>
                  <a:lnTo>
                    <a:pt x="68" y="279"/>
                  </a:lnTo>
                  <a:lnTo>
                    <a:pt x="70" y="282"/>
                  </a:lnTo>
                  <a:lnTo>
                    <a:pt x="73" y="285"/>
                  </a:lnTo>
                  <a:lnTo>
                    <a:pt x="74" y="289"/>
                  </a:lnTo>
                  <a:lnTo>
                    <a:pt x="76" y="291"/>
                  </a:lnTo>
                  <a:lnTo>
                    <a:pt x="77" y="294"/>
                  </a:lnTo>
                  <a:lnTo>
                    <a:pt x="80" y="297"/>
                  </a:lnTo>
                  <a:lnTo>
                    <a:pt x="83" y="300"/>
                  </a:lnTo>
                  <a:lnTo>
                    <a:pt x="85" y="301"/>
                  </a:lnTo>
                  <a:lnTo>
                    <a:pt x="88" y="303"/>
                  </a:lnTo>
                  <a:lnTo>
                    <a:pt x="89" y="303"/>
                  </a:lnTo>
                  <a:lnTo>
                    <a:pt x="91" y="304"/>
                  </a:lnTo>
                  <a:lnTo>
                    <a:pt x="97" y="304"/>
                  </a:lnTo>
                  <a:lnTo>
                    <a:pt x="100" y="303"/>
                  </a:lnTo>
                  <a:lnTo>
                    <a:pt x="101" y="301"/>
                  </a:lnTo>
                  <a:lnTo>
                    <a:pt x="103" y="301"/>
                  </a:lnTo>
                  <a:lnTo>
                    <a:pt x="104" y="300"/>
                  </a:lnTo>
                  <a:lnTo>
                    <a:pt x="106" y="297"/>
                  </a:lnTo>
                  <a:lnTo>
                    <a:pt x="107" y="295"/>
                  </a:lnTo>
                  <a:lnTo>
                    <a:pt x="110" y="292"/>
                  </a:lnTo>
                  <a:lnTo>
                    <a:pt x="112" y="291"/>
                  </a:lnTo>
                  <a:lnTo>
                    <a:pt x="113" y="288"/>
                  </a:lnTo>
                  <a:lnTo>
                    <a:pt x="115" y="283"/>
                  </a:lnTo>
                  <a:lnTo>
                    <a:pt x="118" y="277"/>
                  </a:lnTo>
                  <a:lnTo>
                    <a:pt x="120" y="268"/>
                  </a:lnTo>
                  <a:lnTo>
                    <a:pt x="123" y="264"/>
                  </a:lnTo>
                  <a:lnTo>
                    <a:pt x="125" y="258"/>
                  </a:lnTo>
                  <a:lnTo>
                    <a:pt x="126" y="253"/>
                  </a:lnTo>
                  <a:lnTo>
                    <a:pt x="129" y="242"/>
                  </a:lnTo>
                  <a:lnTo>
                    <a:pt x="132" y="230"/>
                  </a:lnTo>
                  <a:lnTo>
                    <a:pt x="134" y="224"/>
                  </a:lnTo>
                  <a:lnTo>
                    <a:pt x="137" y="209"/>
                  </a:lnTo>
                  <a:lnTo>
                    <a:pt x="140" y="194"/>
                  </a:lnTo>
                  <a:lnTo>
                    <a:pt x="141" y="186"/>
                  </a:lnTo>
                  <a:lnTo>
                    <a:pt x="143" y="177"/>
                  </a:lnTo>
                  <a:lnTo>
                    <a:pt x="144" y="170"/>
                  </a:lnTo>
                  <a:lnTo>
                    <a:pt x="146" y="161"/>
                  </a:lnTo>
                  <a:lnTo>
                    <a:pt x="147" y="151"/>
                  </a:lnTo>
                  <a:lnTo>
                    <a:pt x="150" y="133"/>
                  </a:lnTo>
                  <a:lnTo>
                    <a:pt x="153" y="112"/>
                  </a:lnTo>
                  <a:lnTo>
                    <a:pt x="156" y="91"/>
                  </a:lnTo>
                  <a:lnTo>
                    <a:pt x="158" y="79"/>
                  </a:lnTo>
                  <a:lnTo>
                    <a:pt x="159" y="69"/>
                  </a:lnTo>
                  <a:lnTo>
                    <a:pt x="162" y="45"/>
                  </a:lnTo>
                  <a:lnTo>
                    <a:pt x="164" y="33"/>
                  </a:lnTo>
                  <a:lnTo>
                    <a:pt x="165" y="20"/>
                  </a:lnTo>
                  <a:lnTo>
                    <a:pt x="167" y="8"/>
                  </a:lnTo>
                  <a:lnTo>
                    <a:pt x="1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7" name="Freeform 47"/>
            <p:cNvSpPr>
              <a:spLocks/>
            </p:cNvSpPr>
            <p:nvPr/>
          </p:nvSpPr>
          <p:spPr bwMode="auto">
            <a:xfrm>
              <a:off x="3500" y="2702"/>
              <a:ext cx="169" cy="287"/>
            </a:xfrm>
            <a:custGeom>
              <a:avLst/>
              <a:gdLst>
                <a:gd name="T0" fmla="*/ 0 w 340"/>
                <a:gd name="T1" fmla="*/ 1 h 573"/>
                <a:gd name="T2" fmla="*/ 0 w 340"/>
                <a:gd name="T3" fmla="*/ 1 h 573"/>
                <a:gd name="T4" fmla="*/ 0 w 340"/>
                <a:gd name="T5" fmla="*/ 1 h 573"/>
                <a:gd name="T6" fmla="*/ 0 w 340"/>
                <a:gd name="T7" fmla="*/ 1 h 573"/>
                <a:gd name="T8" fmla="*/ 0 w 340"/>
                <a:gd name="T9" fmla="*/ 2 h 573"/>
                <a:gd name="T10" fmla="*/ 0 w 340"/>
                <a:gd name="T11" fmla="*/ 2 h 573"/>
                <a:gd name="T12" fmla="*/ 0 w 340"/>
                <a:gd name="T13" fmla="*/ 2 h 573"/>
                <a:gd name="T14" fmla="*/ 0 w 340"/>
                <a:gd name="T15" fmla="*/ 2 h 573"/>
                <a:gd name="T16" fmla="*/ 0 w 340"/>
                <a:gd name="T17" fmla="*/ 2 h 573"/>
                <a:gd name="T18" fmla="*/ 0 w 340"/>
                <a:gd name="T19" fmla="*/ 2 h 573"/>
                <a:gd name="T20" fmla="*/ 0 w 340"/>
                <a:gd name="T21" fmla="*/ 2 h 573"/>
                <a:gd name="T22" fmla="*/ 0 w 340"/>
                <a:gd name="T23" fmla="*/ 2 h 573"/>
                <a:gd name="T24" fmla="*/ 0 w 340"/>
                <a:gd name="T25" fmla="*/ 2 h 573"/>
                <a:gd name="T26" fmla="*/ 0 w 340"/>
                <a:gd name="T27" fmla="*/ 2 h 573"/>
                <a:gd name="T28" fmla="*/ 0 w 340"/>
                <a:gd name="T29" fmla="*/ 2 h 573"/>
                <a:gd name="T30" fmla="*/ 0 w 340"/>
                <a:gd name="T31" fmla="*/ 2 h 573"/>
                <a:gd name="T32" fmla="*/ 0 w 340"/>
                <a:gd name="T33" fmla="*/ 2 h 573"/>
                <a:gd name="T34" fmla="*/ 0 w 340"/>
                <a:gd name="T35" fmla="*/ 2 h 573"/>
                <a:gd name="T36" fmla="*/ 0 w 340"/>
                <a:gd name="T37" fmla="*/ 2 h 573"/>
                <a:gd name="T38" fmla="*/ 0 w 340"/>
                <a:gd name="T39" fmla="*/ 2 h 573"/>
                <a:gd name="T40" fmla="*/ 0 w 340"/>
                <a:gd name="T41" fmla="*/ 2 h 573"/>
                <a:gd name="T42" fmla="*/ 0 w 340"/>
                <a:gd name="T43" fmla="*/ 1 h 573"/>
                <a:gd name="T44" fmla="*/ 0 w 340"/>
                <a:gd name="T45" fmla="*/ 1 h 573"/>
                <a:gd name="T46" fmla="*/ 0 w 340"/>
                <a:gd name="T47" fmla="*/ 1 h 573"/>
                <a:gd name="T48" fmla="*/ 0 w 340"/>
                <a:gd name="T49" fmla="*/ 1 h 573"/>
                <a:gd name="T50" fmla="*/ 0 w 340"/>
                <a:gd name="T51" fmla="*/ 1 h 573"/>
                <a:gd name="T52" fmla="*/ 0 w 340"/>
                <a:gd name="T53" fmla="*/ 1 h 573"/>
                <a:gd name="T54" fmla="*/ 0 w 340"/>
                <a:gd name="T55" fmla="*/ 1 h 573"/>
                <a:gd name="T56" fmla="*/ 0 w 340"/>
                <a:gd name="T57" fmla="*/ 1 h 573"/>
                <a:gd name="T58" fmla="*/ 0 w 340"/>
                <a:gd name="T59" fmla="*/ 1 h 573"/>
                <a:gd name="T60" fmla="*/ 0 w 340"/>
                <a:gd name="T61" fmla="*/ 1 h 573"/>
                <a:gd name="T62" fmla="*/ 0 w 340"/>
                <a:gd name="T63" fmla="*/ 1 h 573"/>
                <a:gd name="T64" fmla="*/ 0 w 340"/>
                <a:gd name="T65" fmla="*/ 1 h 573"/>
                <a:gd name="T66" fmla="*/ 0 w 340"/>
                <a:gd name="T67" fmla="*/ 1 h 573"/>
                <a:gd name="T68" fmla="*/ 0 w 340"/>
                <a:gd name="T69" fmla="*/ 1 h 573"/>
                <a:gd name="T70" fmla="*/ 0 w 340"/>
                <a:gd name="T71" fmla="*/ 1 h 573"/>
                <a:gd name="T72" fmla="*/ 0 w 340"/>
                <a:gd name="T73" fmla="*/ 1 h 573"/>
                <a:gd name="T74" fmla="*/ 0 w 340"/>
                <a:gd name="T75" fmla="*/ 1 h 573"/>
                <a:gd name="T76" fmla="*/ 0 w 340"/>
                <a:gd name="T77" fmla="*/ 1 h 573"/>
                <a:gd name="T78" fmla="*/ 0 w 340"/>
                <a:gd name="T79" fmla="*/ 1 h 573"/>
                <a:gd name="T80" fmla="*/ 0 w 340"/>
                <a:gd name="T81" fmla="*/ 1 h 573"/>
                <a:gd name="T82" fmla="*/ 0 w 340"/>
                <a:gd name="T83" fmla="*/ 1 h 573"/>
                <a:gd name="T84" fmla="*/ 0 w 340"/>
                <a:gd name="T85" fmla="*/ 1 h 573"/>
                <a:gd name="T86" fmla="*/ 0 w 340"/>
                <a:gd name="T87" fmla="*/ 1 h 573"/>
                <a:gd name="T88" fmla="*/ 0 w 340"/>
                <a:gd name="T89" fmla="*/ 1 h 573"/>
                <a:gd name="T90" fmla="*/ 0 w 340"/>
                <a:gd name="T91" fmla="*/ 1 h 573"/>
                <a:gd name="T92" fmla="*/ 0 w 340"/>
                <a:gd name="T93" fmla="*/ 1 h 573"/>
                <a:gd name="T94" fmla="*/ 0 w 340"/>
                <a:gd name="T95" fmla="*/ 1 h 573"/>
                <a:gd name="T96" fmla="*/ 0 w 340"/>
                <a:gd name="T97" fmla="*/ 1 h 573"/>
                <a:gd name="T98" fmla="*/ 0 w 340"/>
                <a:gd name="T99" fmla="*/ 1 h 573"/>
                <a:gd name="T100" fmla="*/ 0 w 340"/>
                <a:gd name="T101" fmla="*/ 1 h 5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0" h="573">
                  <a:moveTo>
                    <a:pt x="0" y="439"/>
                  </a:moveTo>
                  <a:lnTo>
                    <a:pt x="2" y="445"/>
                  </a:lnTo>
                  <a:lnTo>
                    <a:pt x="2" y="450"/>
                  </a:lnTo>
                  <a:lnTo>
                    <a:pt x="3" y="456"/>
                  </a:lnTo>
                  <a:lnTo>
                    <a:pt x="3" y="462"/>
                  </a:lnTo>
                  <a:lnTo>
                    <a:pt x="6" y="470"/>
                  </a:lnTo>
                  <a:lnTo>
                    <a:pt x="6" y="476"/>
                  </a:lnTo>
                  <a:lnTo>
                    <a:pt x="9" y="485"/>
                  </a:lnTo>
                  <a:lnTo>
                    <a:pt x="11" y="490"/>
                  </a:lnTo>
                  <a:lnTo>
                    <a:pt x="11" y="494"/>
                  </a:lnTo>
                  <a:lnTo>
                    <a:pt x="14" y="503"/>
                  </a:lnTo>
                  <a:lnTo>
                    <a:pt x="15" y="506"/>
                  </a:lnTo>
                  <a:lnTo>
                    <a:pt x="15" y="511"/>
                  </a:lnTo>
                  <a:lnTo>
                    <a:pt x="17" y="515"/>
                  </a:lnTo>
                  <a:lnTo>
                    <a:pt x="18" y="518"/>
                  </a:lnTo>
                  <a:lnTo>
                    <a:pt x="20" y="523"/>
                  </a:lnTo>
                  <a:lnTo>
                    <a:pt x="20" y="526"/>
                  </a:lnTo>
                  <a:lnTo>
                    <a:pt x="23" y="532"/>
                  </a:lnTo>
                  <a:lnTo>
                    <a:pt x="26" y="538"/>
                  </a:lnTo>
                  <a:lnTo>
                    <a:pt x="27" y="541"/>
                  </a:lnTo>
                  <a:lnTo>
                    <a:pt x="27" y="543"/>
                  </a:lnTo>
                  <a:lnTo>
                    <a:pt x="30" y="549"/>
                  </a:lnTo>
                  <a:lnTo>
                    <a:pt x="31" y="551"/>
                  </a:lnTo>
                  <a:lnTo>
                    <a:pt x="33" y="554"/>
                  </a:lnTo>
                  <a:lnTo>
                    <a:pt x="36" y="557"/>
                  </a:lnTo>
                  <a:lnTo>
                    <a:pt x="37" y="560"/>
                  </a:lnTo>
                  <a:lnTo>
                    <a:pt x="40" y="563"/>
                  </a:lnTo>
                  <a:lnTo>
                    <a:pt x="43" y="566"/>
                  </a:lnTo>
                  <a:lnTo>
                    <a:pt x="46" y="569"/>
                  </a:lnTo>
                  <a:lnTo>
                    <a:pt x="48" y="569"/>
                  </a:lnTo>
                  <a:lnTo>
                    <a:pt x="49" y="570"/>
                  </a:lnTo>
                  <a:lnTo>
                    <a:pt x="51" y="570"/>
                  </a:lnTo>
                  <a:lnTo>
                    <a:pt x="52" y="572"/>
                  </a:lnTo>
                  <a:lnTo>
                    <a:pt x="54" y="572"/>
                  </a:lnTo>
                  <a:lnTo>
                    <a:pt x="55" y="573"/>
                  </a:lnTo>
                  <a:lnTo>
                    <a:pt x="61" y="573"/>
                  </a:lnTo>
                  <a:lnTo>
                    <a:pt x="63" y="572"/>
                  </a:lnTo>
                  <a:lnTo>
                    <a:pt x="70" y="572"/>
                  </a:lnTo>
                  <a:lnTo>
                    <a:pt x="72" y="570"/>
                  </a:lnTo>
                  <a:lnTo>
                    <a:pt x="73" y="570"/>
                  </a:lnTo>
                  <a:lnTo>
                    <a:pt x="75" y="569"/>
                  </a:lnTo>
                  <a:lnTo>
                    <a:pt x="78" y="569"/>
                  </a:lnTo>
                  <a:lnTo>
                    <a:pt x="81" y="566"/>
                  </a:lnTo>
                  <a:lnTo>
                    <a:pt x="84" y="564"/>
                  </a:lnTo>
                  <a:lnTo>
                    <a:pt x="85" y="564"/>
                  </a:lnTo>
                  <a:lnTo>
                    <a:pt x="87" y="563"/>
                  </a:lnTo>
                  <a:lnTo>
                    <a:pt x="90" y="561"/>
                  </a:lnTo>
                  <a:lnTo>
                    <a:pt x="91" y="558"/>
                  </a:lnTo>
                  <a:lnTo>
                    <a:pt x="93" y="557"/>
                  </a:lnTo>
                  <a:lnTo>
                    <a:pt x="96" y="555"/>
                  </a:lnTo>
                  <a:lnTo>
                    <a:pt x="97" y="554"/>
                  </a:lnTo>
                  <a:lnTo>
                    <a:pt x="100" y="551"/>
                  </a:lnTo>
                  <a:lnTo>
                    <a:pt x="102" y="548"/>
                  </a:lnTo>
                  <a:lnTo>
                    <a:pt x="103" y="546"/>
                  </a:lnTo>
                  <a:lnTo>
                    <a:pt x="106" y="543"/>
                  </a:lnTo>
                  <a:lnTo>
                    <a:pt x="107" y="541"/>
                  </a:lnTo>
                  <a:lnTo>
                    <a:pt x="110" y="538"/>
                  </a:lnTo>
                  <a:lnTo>
                    <a:pt x="112" y="535"/>
                  </a:lnTo>
                  <a:lnTo>
                    <a:pt x="115" y="532"/>
                  </a:lnTo>
                  <a:lnTo>
                    <a:pt x="118" y="526"/>
                  </a:lnTo>
                  <a:lnTo>
                    <a:pt x="121" y="521"/>
                  </a:lnTo>
                  <a:lnTo>
                    <a:pt x="122" y="518"/>
                  </a:lnTo>
                  <a:lnTo>
                    <a:pt x="125" y="514"/>
                  </a:lnTo>
                  <a:lnTo>
                    <a:pt x="127" y="511"/>
                  </a:lnTo>
                  <a:lnTo>
                    <a:pt x="130" y="506"/>
                  </a:lnTo>
                  <a:lnTo>
                    <a:pt x="131" y="502"/>
                  </a:lnTo>
                  <a:lnTo>
                    <a:pt x="134" y="497"/>
                  </a:lnTo>
                  <a:lnTo>
                    <a:pt x="136" y="493"/>
                  </a:lnTo>
                  <a:lnTo>
                    <a:pt x="139" y="487"/>
                  </a:lnTo>
                  <a:lnTo>
                    <a:pt x="140" y="482"/>
                  </a:lnTo>
                  <a:lnTo>
                    <a:pt x="143" y="478"/>
                  </a:lnTo>
                  <a:lnTo>
                    <a:pt x="146" y="466"/>
                  </a:lnTo>
                  <a:lnTo>
                    <a:pt x="149" y="462"/>
                  </a:lnTo>
                  <a:lnTo>
                    <a:pt x="151" y="456"/>
                  </a:lnTo>
                  <a:lnTo>
                    <a:pt x="154" y="450"/>
                  </a:lnTo>
                  <a:lnTo>
                    <a:pt x="155" y="447"/>
                  </a:lnTo>
                  <a:lnTo>
                    <a:pt x="158" y="432"/>
                  </a:lnTo>
                  <a:lnTo>
                    <a:pt x="161" y="424"/>
                  </a:lnTo>
                  <a:lnTo>
                    <a:pt x="163" y="415"/>
                  </a:lnTo>
                  <a:lnTo>
                    <a:pt x="166" y="406"/>
                  </a:lnTo>
                  <a:lnTo>
                    <a:pt x="167" y="397"/>
                  </a:lnTo>
                  <a:lnTo>
                    <a:pt x="170" y="387"/>
                  </a:lnTo>
                  <a:lnTo>
                    <a:pt x="172" y="377"/>
                  </a:lnTo>
                  <a:lnTo>
                    <a:pt x="175" y="366"/>
                  </a:lnTo>
                  <a:lnTo>
                    <a:pt x="176" y="354"/>
                  </a:lnTo>
                  <a:lnTo>
                    <a:pt x="179" y="344"/>
                  </a:lnTo>
                  <a:lnTo>
                    <a:pt x="180" y="332"/>
                  </a:lnTo>
                  <a:lnTo>
                    <a:pt x="183" y="319"/>
                  </a:lnTo>
                  <a:lnTo>
                    <a:pt x="185" y="307"/>
                  </a:lnTo>
                  <a:lnTo>
                    <a:pt x="188" y="295"/>
                  </a:lnTo>
                  <a:lnTo>
                    <a:pt x="189" y="281"/>
                  </a:lnTo>
                  <a:lnTo>
                    <a:pt x="192" y="268"/>
                  </a:lnTo>
                  <a:lnTo>
                    <a:pt x="194" y="254"/>
                  </a:lnTo>
                  <a:lnTo>
                    <a:pt x="197" y="243"/>
                  </a:lnTo>
                  <a:lnTo>
                    <a:pt x="198" y="229"/>
                  </a:lnTo>
                  <a:lnTo>
                    <a:pt x="201" y="216"/>
                  </a:lnTo>
                  <a:lnTo>
                    <a:pt x="203" y="202"/>
                  </a:lnTo>
                  <a:lnTo>
                    <a:pt x="206" y="190"/>
                  </a:lnTo>
                  <a:lnTo>
                    <a:pt x="207" y="177"/>
                  </a:lnTo>
                  <a:lnTo>
                    <a:pt x="210" y="164"/>
                  </a:lnTo>
                  <a:lnTo>
                    <a:pt x="212" y="152"/>
                  </a:lnTo>
                  <a:lnTo>
                    <a:pt x="215" y="140"/>
                  </a:lnTo>
                  <a:lnTo>
                    <a:pt x="216" y="128"/>
                  </a:lnTo>
                  <a:lnTo>
                    <a:pt x="219" y="116"/>
                  </a:lnTo>
                  <a:lnTo>
                    <a:pt x="221" y="104"/>
                  </a:lnTo>
                  <a:lnTo>
                    <a:pt x="224" y="94"/>
                  </a:lnTo>
                  <a:lnTo>
                    <a:pt x="227" y="73"/>
                  </a:lnTo>
                  <a:lnTo>
                    <a:pt x="230" y="64"/>
                  </a:lnTo>
                  <a:lnTo>
                    <a:pt x="231" y="55"/>
                  </a:lnTo>
                  <a:lnTo>
                    <a:pt x="234" y="46"/>
                  </a:lnTo>
                  <a:lnTo>
                    <a:pt x="236" y="38"/>
                  </a:lnTo>
                  <a:lnTo>
                    <a:pt x="239" y="31"/>
                  </a:lnTo>
                  <a:lnTo>
                    <a:pt x="240" y="24"/>
                  </a:lnTo>
                  <a:lnTo>
                    <a:pt x="243" y="18"/>
                  </a:lnTo>
                  <a:lnTo>
                    <a:pt x="246" y="9"/>
                  </a:lnTo>
                  <a:lnTo>
                    <a:pt x="249" y="4"/>
                  </a:lnTo>
                  <a:lnTo>
                    <a:pt x="251" y="1"/>
                  </a:lnTo>
                  <a:lnTo>
                    <a:pt x="252" y="0"/>
                  </a:lnTo>
                  <a:lnTo>
                    <a:pt x="258" y="0"/>
                  </a:lnTo>
                  <a:lnTo>
                    <a:pt x="261" y="1"/>
                  </a:lnTo>
                  <a:lnTo>
                    <a:pt x="262" y="1"/>
                  </a:lnTo>
                  <a:lnTo>
                    <a:pt x="264" y="3"/>
                  </a:lnTo>
                  <a:lnTo>
                    <a:pt x="267" y="6"/>
                  </a:lnTo>
                  <a:lnTo>
                    <a:pt x="268" y="7"/>
                  </a:lnTo>
                  <a:lnTo>
                    <a:pt x="271" y="13"/>
                  </a:lnTo>
                  <a:lnTo>
                    <a:pt x="274" y="18"/>
                  </a:lnTo>
                  <a:lnTo>
                    <a:pt x="276" y="21"/>
                  </a:lnTo>
                  <a:lnTo>
                    <a:pt x="277" y="25"/>
                  </a:lnTo>
                  <a:lnTo>
                    <a:pt x="280" y="30"/>
                  </a:lnTo>
                  <a:lnTo>
                    <a:pt x="283" y="41"/>
                  </a:lnTo>
                  <a:lnTo>
                    <a:pt x="285" y="47"/>
                  </a:lnTo>
                  <a:lnTo>
                    <a:pt x="288" y="53"/>
                  </a:lnTo>
                  <a:lnTo>
                    <a:pt x="291" y="68"/>
                  </a:lnTo>
                  <a:lnTo>
                    <a:pt x="292" y="76"/>
                  </a:lnTo>
                  <a:lnTo>
                    <a:pt x="295" y="83"/>
                  </a:lnTo>
                  <a:lnTo>
                    <a:pt x="298" y="101"/>
                  </a:lnTo>
                  <a:lnTo>
                    <a:pt x="300" y="110"/>
                  </a:lnTo>
                  <a:lnTo>
                    <a:pt x="301" y="120"/>
                  </a:lnTo>
                  <a:lnTo>
                    <a:pt x="304" y="131"/>
                  </a:lnTo>
                  <a:lnTo>
                    <a:pt x="307" y="152"/>
                  </a:lnTo>
                  <a:lnTo>
                    <a:pt x="310" y="176"/>
                  </a:lnTo>
                  <a:lnTo>
                    <a:pt x="312" y="187"/>
                  </a:lnTo>
                  <a:lnTo>
                    <a:pt x="315" y="201"/>
                  </a:lnTo>
                  <a:lnTo>
                    <a:pt x="318" y="228"/>
                  </a:lnTo>
                  <a:lnTo>
                    <a:pt x="319" y="241"/>
                  </a:lnTo>
                  <a:lnTo>
                    <a:pt x="322" y="271"/>
                  </a:lnTo>
                  <a:lnTo>
                    <a:pt x="324" y="286"/>
                  </a:lnTo>
                  <a:lnTo>
                    <a:pt x="327" y="301"/>
                  </a:lnTo>
                  <a:lnTo>
                    <a:pt x="330" y="333"/>
                  </a:lnTo>
                  <a:lnTo>
                    <a:pt x="331" y="350"/>
                  </a:lnTo>
                  <a:lnTo>
                    <a:pt x="334" y="386"/>
                  </a:lnTo>
                  <a:lnTo>
                    <a:pt x="337" y="421"/>
                  </a:lnTo>
                  <a:lnTo>
                    <a:pt x="338" y="441"/>
                  </a:lnTo>
                  <a:lnTo>
                    <a:pt x="340" y="4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8" name="Freeform 48"/>
            <p:cNvSpPr>
              <a:spLocks/>
            </p:cNvSpPr>
            <p:nvPr/>
          </p:nvSpPr>
          <p:spPr bwMode="auto">
            <a:xfrm>
              <a:off x="3669" y="2917"/>
              <a:ext cx="86" cy="238"/>
            </a:xfrm>
            <a:custGeom>
              <a:avLst/>
              <a:gdLst>
                <a:gd name="T0" fmla="*/ 0 w 173"/>
                <a:gd name="T1" fmla="*/ 0 h 477"/>
                <a:gd name="T2" fmla="*/ 0 w 173"/>
                <a:gd name="T3" fmla="*/ 0 h 477"/>
                <a:gd name="T4" fmla="*/ 0 w 173"/>
                <a:gd name="T5" fmla="*/ 0 h 477"/>
                <a:gd name="T6" fmla="*/ 0 w 173"/>
                <a:gd name="T7" fmla="*/ 0 h 477"/>
                <a:gd name="T8" fmla="*/ 0 w 173"/>
                <a:gd name="T9" fmla="*/ 0 h 477"/>
                <a:gd name="T10" fmla="*/ 0 w 173"/>
                <a:gd name="T11" fmla="*/ 0 h 477"/>
                <a:gd name="T12" fmla="*/ 0 w 173"/>
                <a:gd name="T13" fmla="*/ 0 h 477"/>
                <a:gd name="T14" fmla="*/ 0 w 173"/>
                <a:gd name="T15" fmla="*/ 0 h 477"/>
                <a:gd name="T16" fmla="*/ 0 w 173"/>
                <a:gd name="T17" fmla="*/ 0 h 477"/>
                <a:gd name="T18" fmla="*/ 0 w 173"/>
                <a:gd name="T19" fmla="*/ 0 h 477"/>
                <a:gd name="T20" fmla="*/ 0 w 173"/>
                <a:gd name="T21" fmla="*/ 0 h 477"/>
                <a:gd name="T22" fmla="*/ 0 w 173"/>
                <a:gd name="T23" fmla="*/ 0 h 477"/>
                <a:gd name="T24" fmla="*/ 0 w 173"/>
                <a:gd name="T25" fmla="*/ 0 h 477"/>
                <a:gd name="T26" fmla="*/ 0 w 173"/>
                <a:gd name="T27" fmla="*/ 0 h 477"/>
                <a:gd name="T28" fmla="*/ 0 w 173"/>
                <a:gd name="T29" fmla="*/ 0 h 477"/>
                <a:gd name="T30" fmla="*/ 0 w 173"/>
                <a:gd name="T31" fmla="*/ 0 h 477"/>
                <a:gd name="T32" fmla="*/ 0 w 173"/>
                <a:gd name="T33" fmla="*/ 0 h 477"/>
                <a:gd name="T34" fmla="*/ 0 w 173"/>
                <a:gd name="T35" fmla="*/ 0 h 477"/>
                <a:gd name="T36" fmla="*/ 0 w 173"/>
                <a:gd name="T37" fmla="*/ 0 h 477"/>
                <a:gd name="T38" fmla="*/ 0 w 173"/>
                <a:gd name="T39" fmla="*/ 0 h 477"/>
                <a:gd name="T40" fmla="*/ 0 w 173"/>
                <a:gd name="T41" fmla="*/ 0 h 477"/>
                <a:gd name="T42" fmla="*/ 0 w 173"/>
                <a:gd name="T43" fmla="*/ 0 h 477"/>
                <a:gd name="T44" fmla="*/ 0 w 173"/>
                <a:gd name="T45" fmla="*/ 0 h 477"/>
                <a:gd name="T46" fmla="*/ 0 w 173"/>
                <a:gd name="T47" fmla="*/ 0 h 477"/>
                <a:gd name="T48" fmla="*/ 0 w 173"/>
                <a:gd name="T49" fmla="*/ 0 h 477"/>
                <a:gd name="T50" fmla="*/ 0 w 173"/>
                <a:gd name="T51" fmla="*/ 0 h 477"/>
                <a:gd name="T52" fmla="*/ 0 w 173"/>
                <a:gd name="T53" fmla="*/ 0 h 477"/>
                <a:gd name="T54" fmla="*/ 0 w 173"/>
                <a:gd name="T55" fmla="*/ 0 h 477"/>
                <a:gd name="T56" fmla="*/ 0 w 173"/>
                <a:gd name="T57" fmla="*/ 0 h 477"/>
                <a:gd name="T58" fmla="*/ 0 w 173"/>
                <a:gd name="T59" fmla="*/ 0 h 477"/>
                <a:gd name="T60" fmla="*/ 0 w 173"/>
                <a:gd name="T61" fmla="*/ 0 h 477"/>
                <a:gd name="T62" fmla="*/ 0 w 173"/>
                <a:gd name="T63" fmla="*/ 0 h 477"/>
                <a:gd name="T64" fmla="*/ 0 w 173"/>
                <a:gd name="T65" fmla="*/ 0 h 477"/>
                <a:gd name="T66" fmla="*/ 0 w 173"/>
                <a:gd name="T67" fmla="*/ 0 h 477"/>
                <a:gd name="T68" fmla="*/ 0 w 173"/>
                <a:gd name="T69" fmla="*/ 0 h 477"/>
                <a:gd name="T70" fmla="*/ 0 w 173"/>
                <a:gd name="T71" fmla="*/ 0 h 477"/>
                <a:gd name="T72" fmla="*/ 0 w 173"/>
                <a:gd name="T73" fmla="*/ 0 h 477"/>
                <a:gd name="T74" fmla="*/ 0 w 173"/>
                <a:gd name="T75" fmla="*/ 0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3" h="477">
                  <a:moveTo>
                    <a:pt x="0" y="0"/>
                  </a:moveTo>
                  <a:lnTo>
                    <a:pt x="3" y="21"/>
                  </a:lnTo>
                  <a:lnTo>
                    <a:pt x="5" y="40"/>
                  </a:lnTo>
                  <a:lnTo>
                    <a:pt x="8" y="59"/>
                  </a:lnTo>
                  <a:lnTo>
                    <a:pt x="9" y="79"/>
                  </a:lnTo>
                  <a:lnTo>
                    <a:pt x="12" y="97"/>
                  </a:lnTo>
                  <a:lnTo>
                    <a:pt x="14" y="114"/>
                  </a:lnTo>
                  <a:lnTo>
                    <a:pt x="17" y="132"/>
                  </a:lnTo>
                  <a:lnTo>
                    <a:pt x="18" y="150"/>
                  </a:lnTo>
                  <a:lnTo>
                    <a:pt x="24" y="183"/>
                  </a:lnTo>
                  <a:lnTo>
                    <a:pt x="26" y="198"/>
                  </a:lnTo>
                  <a:lnTo>
                    <a:pt x="29" y="214"/>
                  </a:lnTo>
                  <a:lnTo>
                    <a:pt x="30" y="229"/>
                  </a:lnTo>
                  <a:lnTo>
                    <a:pt x="33" y="244"/>
                  </a:lnTo>
                  <a:lnTo>
                    <a:pt x="36" y="271"/>
                  </a:lnTo>
                  <a:lnTo>
                    <a:pt x="39" y="284"/>
                  </a:lnTo>
                  <a:lnTo>
                    <a:pt x="41" y="298"/>
                  </a:lnTo>
                  <a:lnTo>
                    <a:pt x="44" y="310"/>
                  </a:lnTo>
                  <a:lnTo>
                    <a:pt x="45" y="322"/>
                  </a:lnTo>
                  <a:lnTo>
                    <a:pt x="48" y="333"/>
                  </a:lnTo>
                  <a:lnTo>
                    <a:pt x="50" y="344"/>
                  </a:lnTo>
                  <a:lnTo>
                    <a:pt x="53" y="354"/>
                  </a:lnTo>
                  <a:lnTo>
                    <a:pt x="54" y="365"/>
                  </a:lnTo>
                  <a:lnTo>
                    <a:pt x="56" y="374"/>
                  </a:lnTo>
                  <a:lnTo>
                    <a:pt x="59" y="384"/>
                  </a:lnTo>
                  <a:lnTo>
                    <a:pt x="60" y="393"/>
                  </a:lnTo>
                  <a:lnTo>
                    <a:pt x="63" y="401"/>
                  </a:lnTo>
                  <a:lnTo>
                    <a:pt x="65" y="409"/>
                  </a:lnTo>
                  <a:lnTo>
                    <a:pt x="66" y="417"/>
                  </a:lnTo>
                  <a:lnTo>
                    <a:pt x="69" y="423"/>
                  </a:lnTo>
                  <a:lnTo>
                    <a:pt x="70" y="430"/>
                  </a:lnTo>
                  <a:lnTo>
                    <a:pt x="72" y="436"/>
                  </a:lnTo>
                  <a:lnTo>
                    <a:pt x="75" y="442"/>
                  </a:lnTo>
                  <a:lnTo>
                    <a:pt x="76" y="447"/>
                  </a:lnTo>
                  <a:lnTo>
                    <a:pt x="78" y="453"/>
                  </a:lnTo>
                  <a:lnTo>
                    <a:pt x="81" y="457"/>
                  </a:lnTo>
                  <a:lnTo>
                    <a:pt x="82" y="460"/>
                  </a:lnTo>
                  <a:lnTo>
                    <a:pt x="84" y="465"/>
                  </a:lnTo>
                  <a:lnTo>
                    <a:pt x="87" y="468"/>
                  </a:lnTo>
                  <a:lnTo>
                    <a:pt x="88" y="469"/>
                  </a:lnTo>
                  <a:lnTo>
                    <a:pt x="90" y="472"/>
                  </a:lnTo>
                  <a:lnTo>
                    <a:pt x="93" y="474"/>
                  </a:lnTo>
                  <a:lnTo>
                    <a:pt x="96" y="477"/>
                  </a:lnTo>
                  <a:lnTo>
                    <a:pt x="100" y="477"/>
                  </a:lnTo>
                  <a:lnTo>
                    <a:pt x="102" y="475"/>
                  </a:lnTo>
                  <a:lnTo>
                    <a:pt x="105" y="475"/>
                  </a:lnTo>
                  <a:lnTo>
                    <a:pt x="106" y="474"/>
                  </a:lnTo>
                  <a:lnTo>
                    <a:pt x="108" y="471"/>
                  </a:lnTo>
                  <a:lnTo>
                    <a:pt x="109" y="469"/>
                  </a:lnTo>
                  <a:lnTo>
                    <a:pt x="112" y="466"/>
                  </a:lnTo>
                  <a:lnTo>
                    <a:pt x="114" y="463"/>
                  </a:lnTo>
                  <a:lnTo>
                    <a:pt x="117" y="454"/>
                  </a:lnTo>
                  <a:lnTo>
                    <a:pt x="120" y="445"/>
                  </a:lnTo>
                  <a:lnTo>
                    <a:pt x="123" y="439"/>
                  </a:lnTo>
                  <a:lnTo>
                    <a:pt x="126" y="427"/>
                  </a:lnTo>
                  <a:lnTo>
                    <a:pt x="129" y="412"/>
                  </a:lnTo>
                  <a:lnTo>
                    <a:pt x="132" y="398"/>
                  </a:lnTo>
                  <a:lnTo>
                    <a:pt x="133" y="389"/>
                  </a:lnTo>
                  <a:lnTo>
                    <a:pt x="136" y="380"/>
                  </a:lnTo>
                  <a:lnTo>
                    <a:pt x="138" y="371"/>
                  </a:lnTo>
                  <a:lnTo>
                    <a:pt x="141" y="350"/>
                  </a:lnTo>
                  <a:lnTo>
                    <a:pt x="142" y="339"/>
                  </a:lnTo>
                  <a:lnTo>
                    <a:pt x="145" y="316"/>
                  </a:lnTo>
                  <a:lnTo>
                    <a:pt x="148" y="292"/>
                  </a:lnTo>
                  <a:lnTo>
                    <a:pt x="151" y="265"/>
                  </a:lnTo>
                  <a:lnTo>
                    <a:pt x="152" y="252"/>
                  </a:lnTo>
                  <a:lnTo>
                    <a:pt x="155" y="222"/>
                  </a:lnTo>
                  <a:lnTo>
                    <a:pt x="158" y="192"/>
                  </a:lnTo>
                  <a:lnTo>
                    <a:pt x="161" y="159"/>
                  </a:lnTo>
                  <a:lnTo>
                    <a:pt x="163" y="141"/>
                  </a:lnTo>
                  <a:lnTo>
                    <a:pt x="164" y="125"/>
                  </a:lnTo>
                  <a:lnTo>
                    <a:pt x="166" y="107"/>
                  </a:lnTo>
                  <a:lnTo>
                    <a:pt x="167" y="88"/>
                  </a:lnTo>
                  <a:lnTo>
                    <a:pt x="169" y="70"/>
                  </a:lnTo>
                  <a:lnTo>
                    <a:pt x="172" y="31"/>
                  </a:lnTo>
                  <a:lnTo>
                    <a:pt x="173" y="10"/>
                  </a:lnTo>
                  <a:lnTo>
                    <a:pt x="17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69" name="Freeform 49"/>
            <p:cNvSpPr>
              <a:spLocks/>
            </p:cNvSpPr>
            <p:nvPr/>
          </p:nvSpPr>
          <p:spPr bwMode="auto">
            <a:xfrm>
              <a:off x="3000" y="2847"/>
              <a:ext cx="161" cy="144"/>
            </a:xfrm>
            <a:custGeom>
              <a:avLst/>
              <a:gdLst>
                <a:gd name="T0" fmla="*/ 0 w 324"/>
                <a:gd name="T1" fmla="*/ 0 h 289"/>
                <a:gd name="T2" fmla="*/ 0 w 324"/>
                <a:gd name="T3" fmla="*/ 0 h 289"/>
                <a:gd name="T4" fmla="*/ 0 w 324"/>
                <a:gd name="T5" fmla="*/ 0 h 289"/>
                <a:gd name="T6" fmla="*/ 0 w 324"/>
                <a:gd name="T7" fmla="*/ 0 h 289"/>
                <a:gd name="T8" fmla="*/ 0 w 324"/>
                <a:gd name="T9" fmla="*/ 0 h 289"/>
                <a:gd name="T10" fmla="*/ 0 w 324"/>
                <a:gd name="T11" fmla="*/ 0 h 289"/>
                <a:gd name="T12" fmla="*/ 0 w 324"/>
                <a:gd name="T13" fmla="*/ 0 h 289"/>
                <a:gd name="T14" fmla="*/ 0 w 324"/>
                <a:gd name="T15" fmla="*/ 0 h 289"/>
                <a:gd name="T16" fmla="*/ 0 w 324"/>
                <a:gd name="T17" fmla="*/ 0 h 289"/>
                <a:gd name="T18" fmla="*/ 0 w 324"/>
                <a:gd name="T19" fmla="*/ 0 h 289"/>
                <a:gd name="T20" fmla="*/ 0 w 324"/>
                <a:gd name="T21" fmla="*/ 0 h 289"/>
                <a:gd name="T22" fmla="*/ 0 w 324"/>
                <a:gd name="T23" fmla="*/ 0 h 289"/>
                <a:gd name="T24" fmla="*/ 0 w 324"/>
                <a:gd name="T25" fmla="*/ 0 h 289"/>
                <a:gd name="T26" fmla="*/ 0 w 324"/>
                <a:gd name="T27" fmla="*/ 0 h 289"/>
                <a:gd name="T28" fmla="*/ 0 w 324"/>
                <a:gd name="T29" fmla="*/ 0 h 289"/>
                <a:gd name="T30" fmla="*/ 0 w 324"/>
                <a:gd name="T31" fmla="*/ 0 h 289"/>
                <a:gd name="T32" fmla="*/ 0 w 324"/>
                <a:gd name="T33" fmla="*/ 0 h 289"/>
                <a:gd name="T34" fmla="*/ 0 w 324"/>
                <a:gd name="T35" fmla="*/ 0 h 289"/>
                <a:gd name="T36" fmla="*/ 0 w 324"/>
                <a:gd name="T37" fmla="*/ 0 h 289"/>
                <a:gd name="T38" fmla="*/ 0 w 324"/>
                <a:gd name="T39" fmla="*/ 0 h 289"/>
                <a:gd name="T40" fmla="*/ 0 w 324"/>
                <a:gd name="T41" fmla="*/ 0 h 289"/>
                <a:gd name="T42" fmla="*/ 0 w 324"/>
                <a:gd name="T43" fmla="*/ 0 h 289"/>
                <a:gd name="T44" fmla="*/ 0 w 324"/>
                <a:gd name="T45" fmla="*/ 0 h 289"/>
                <a:gd name="T46" fmla="*/ 0 w 324"/>
                <a:gd name="T47" fmla="*/ 0 h 289"/>
                <a:gd name="T48" fmla="*/ 0 w 324"/>
                <a:gd name="T49" fmla="*/ 0 h 289"/>
                <a:gd name="T50" fmla="*/ 0 w 324"/>
                <a:gd name="T51" fmla="*/ 0 h 289"/>
                <a:gd name="T52" fmla="*/ 0 w 324"/>
                <a:gd name="T53" fmla="*/ 0 h 289"/>
                <a:gd name="T54" fmla="*/ 0 w 324"/>
                <a:gd name="T55" fmla="*/ 0 h 289"/>
                <a:gd name="T56" fmla="*/ 0 w 324"/>
                <a:gd name="T57" fmla="*/ 0 h 289"/>
                <a:gd name="T58" fmla="*/ 0 w 324"/>
                <a:gd name="T59" fmla="*/ 0 h 289"/>
                <a:gd name="T60" fmla="*/ 0 w 324"/>
                <a:gd name="T61" fmla="*/ 0 h 289"/>
                <a:gd name="T62" fmla="*/ 0 w 324"/>
                <a:gd name="T63" fmla="*/ 0 h 289"/>
                <a:gd name="T64" fmla="*/ 0 w 324"/>
                <a:gd name="T65" fmla="*/ 0 h 289"/>
                <a:gd name="T66" fmla="*/ 0 w 324"/>
                <a:gd name="T67" fmla="*/ 0 h 289"/>
                <a:gd name="T68" fmla="*/ 0 w 324"/>
                <a:gd name="T69" fmla="*/ 0 h 289"/>
                <a:gd name="T70" fmla="*/ 0 w 324"/>
                <a:gd name="T71" fmla="*/ 0 h 289"/>
                <a:gd name="T72" fmla="*/ 0 w 324"/>
                <a:gd name="T73" fmla="*/ 0 h 289"/>
                <a:gd name="T74" fmla="*/ 0 w 324"/>
                <a:gd name="T75" fmla="*/ 0 h 289"/>
                <a:gd name="T76" fmla="*/ 0 w 324"/>
                <a:gd name="T77" fmla="*/ 0 h 289"/>
                <a:gd name="T78" fmla="*/ 0 w 324"/>
                <a:gd name="T79" fmla="*/ 0 h 289"/>
                <a:gd name="T80" fmla="*/ 0 w 324"/>
                <a:gd name="T81" fmla="*/ 0 h 289"/>
                <a:gd name="T82" fmla="*/ 0 w 324"/>
                <a:gd name="T83" fmla="*/ 0 h 289"/>
                <a:gd name="T84" fmla="*/ 0 w 324"/>
                <a:gd name="T85" fmla="*/ 0 h 289"/>
                <a:gd name="T86" fmla="*/ 0 w 324"/>
                <a:gd name="T87" fmla="*/ 0 h 289"/>
                <a:gd name="T88" fmla="*/ 0 w 324"/>
                <a:gd name="T89" fmla="*/ 0 h 289"/>
                <a:gd name="T90" fmla="*/ 0 w 324"/>
                <a:gd name="T91" fmla="*/ 0 h 289"/>
                <a:gd name="T92" fmla="*/ 0 w 324"/>
                <a:gd name="T93" fmla="*/ 0 h 2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4" h="289">
                  <a:moveTo>
                    <a:pt x="0" y="171"/>
                  </a:moveTo>
                  <a:lnTo>
                    <a:pt x="2" y="176"/>
                  </a:lnTo>
                  <a:lnTo>
                    <a:pt x="3" y="181"/>
                  </a:lnTo>
                  <a:lnTo>
                    <a:pt x="5" y="186"/>
                  </a:lnTo>
                  <a:lnTo>
                    <a:pt x="5" y="190"/>
                  </a:lnTo>
                  <a:lnTo>
                    <a:pt x="8" y="199"/>
                  </a:lnTo>
                  <a:lnTo>
                    <a:pt x="11" y="208"/>
                  </a:lnTo>
                  <a:lnTo>
                    <a:pt x="12" y="211"/>
                  </a:lnTo>
                  <a:lnTo>
                    <a:pt x="14" y="216"/>
                  </a:lnTo>
                  <a:lnTo>
                    <a:pt x="14" y="220"/>
                  </a:lnTo>
                  <a:lnTo>
                    <a:pt x="15" y="223"/>
                  </a:lnTo>
                  <a:lnTo>
                    <a:pt x="17" y="228"/>
                  </a:lnTo>
                  <a:lnTo>
                    <a:pt x="20" y="234"/>
                  </a:lnTo>
                  <a:lnTo>
                    <a:pt x="21" y="238"/>
                  </a:lnTo>
                  <a:lnTo>
                    <a:pt x="24" y="244"/>
                  </a:lnTo>
                  <a:lnTo>
                    <a:pt x="27" y="250"/>
                  </a:lnTo>
                  <a:lnTo>
                    <a:pt x="30" y="256"/>
                  </a:lnTo>
                  <a:lnTo>
                    <a:pt x="30" y="259"/>
                  </a:lnTo>
                  <a:lnTo>
                    <a:pt x="32" y="260"/>
                  </a:lnTo>
                  <a:lnTo>
                    <a:pt x="33" y="263"/>
                  </a:lnTo>
                  <a:lnTo>
                    <a:pt x="35" y="265"/>
                  </a:lnTo>
                  <a:lnTo>
                    <a:pt x="36" y="268"/>
                  </a:lnTo>
                  <a:lnTo>
                    <a:pt x="38" y="269"/>
                  </a:lnTo>
                  <a:lnTo>
                    <a:pt x="39" y="272"/>
                  </a:lnTo>
                  <a:lnTo>
                    <a:pt x="42" y="275"/>
                  </a:lnTo>
                  <a:lnTo>
                    <a:pt x="45" y="278"/>
                  </a:lnTo>
                  <a:lnTo>
                    <a:pt x="48" y="281"/>
                  </a:lnTo>
                  <a:lnTo>
                    <a:pt x="51" y="284"/>
                  </a:lnTo>
                  <a:lnTo>
                    <a:pt x="52" y="284"/>
                  </a:lnTo>
                  <a:lnTo>
                    <a:pt x="54" y="286"/>
                  </a:lnTo>
                  <a:lnTo>
                    <a:pt x="55" y="286"/>
                  </a:lnTo>
                  <a:lnTo>
                    <a:pt x="57" y="287"/>
                  </a:lnTo>
                  <a:lnTo>
                    <a:pt x="60" y="287"/>
                  </a:lnTo>
                  <a:lnTo>
                    <a:pt x="61" y="289"/>
                  </a:lnTo>
                  <a:lnTo>
                    <a:pt x="66" y="289"/>
                  </a:lnTo>
                  <a:lnTo>
                    <a:pt x="67" y="287"/>
                  </a:lnTo>
                  <a:lnTo>
                    <a:pt x="72" y="287"/>
                  </a:lnTo>
                  <a:lnTo>
                    <a:pt x="75" y="284"/>
                  </a:lnTo>
                  <a:lnTo>
                    <a:pt x="76" y="284"/>
                  </a:lnTo>
                  <a:lnTo>
                    <a:pt x="79" y="281"/>
                  </a:lnTo>
                  <a:lnTo>
                    <a:pt x="82" y="278"/>
                  </a:lnTo>
                  <a:lnTo>
                    <a:pt x="84" y="277"/>
                  </a:lnTo>
                  <a:lnTo>
                    <a:pt x="87" y="274"/>
                  </a:lnTo>
                  <a:lnTo>
                    <a:pt x="90" y="271"/>
                  </a:lnTo>
                  <a:lnTo>
                    <a:pt x="91" y="268"/>
                  </a:lnTo>
                  <a:lnTo>
                    <a:pt x="93" y="266"/>
                  </a:lnTo>
                  <a:lnTo>
                    <a:pt x="96" y="260"/>
                  </a:lnTo>
                  <a:lnTo>
                    <a:pt x="97" y="257"/>
                  </a:lnTo>
                  <a:lnTo>
                    <a:pt x="100" y="256"/>
                  </a:lnTo>
                  <a:lnTo>
                    <a:pt x="103" y="250"/>
                  </a:lnTo>
                  <a:lnTo>
                    <a:pt x="106" y="244"/>
                  </a:lnTo>
                  <a:lnTo>
                    <a:pt x="108" y="241"/>
                  </a:lnTo>
                  <a:lnTo>
                    <a:pt x="111" y="238"/>
                  </a:lnTo>
                  <a:lnTo>
                    <a:pt x="112" y="235"/>
                  </a:lnTo>
                  <a:lnTo>
                    <a:pt x="114" y="231"/>
                  </a:lnTo>
                  <a:lnTo>
                    <a:pt x="117" y="225"/>
                  </a:lnTo>
                  <a:lnTo>
                    <a:pt x="118" y="222"/>
                  </a:lnTo>
                  <a:lnTo>
                    <a:pt x="121" y="219"/>
                  </a:lnTo>
                  <a:lnTo>
                    <a:pt x="122" y="214"/>
                  </a:lnTo>
                  <a:lnTo>
                    <a:pt x="125" y="208"/>
                  </a:lnTo>
                  <a:lnTo>
                    <a:pt x="128" y="204"/>
                  </a:lnTo>
                  <a:lnTo>
                    <a:pt x="131" y="198"/>
                  </a:lnTo>
                  <a:lnTo>
                    <a:pt x="133" y="195"/>
                  </a:lnTo>
                  <a:lnTo>
                    <a:pt x="134" y="190"/>
                  </a:lnTo>
                  <a:lnTo>
                    <a:pt x="137" y="187"/>
                  </a:lnTo>
                  <a:lnTo>
                    <a:pt x="140" y="181"/>
                  </a:lnTo>
                  <a:lnTo>
                    <a:pt x="143" y="179"/>
                  </a:lnTo>
                  <a:lnTo>
                    <a:pt x="145" y="176"/>
                  </a:lnTo>
                  <a:lnTo>
                    <a:pt x="146" y="174"/>
                  </a:lnTo>
                  <a:lnTo>
                    <a:pt x="148" y="170"/>
                  </a:lnTo>
                  <a:lnTo>
                    <a:pt x="151" y="164"/>
                  </a:lnTo>
                  <a:lnTo>
                    <a:pt x="154" y="159"/>
                  </a:lnTo>
                  <a:lnTo>
                    <a:pt x="155" y="155"/>
                  </a:lnTo>
                  <a:lnTo>
                    <a:pt x="157" y="152"/>
                  </a:lnTo>
                  <a:lnTo>
                    <a:pt x="160" y="147"/>
                  </a:lnTo>
                  <a:lnTo>
                    <a:pt x="161" y="143"/>
                  </a:lnTo>
                  <a:lnTo>
                    <a:pt x="164" y="138"/>
                  </a:lnTo>
                  <a:lnTo>
                    <a:pt x="167" y="129"/>
                  </a:lnTo>
                  <a:lnTo>
                    <a:pt x="170" y="123"/>
                  </a:lnTo>
                  <a:lnTo>
                    <a:pt x="172" y="119"/>
                  </a:lnTo>
                  <a:lnTo>
                    <a:pt x="175" y="114"/>
                  </a:lnTo>
                  <a:lnTo>
                    <a:pt x="176" y="108"/>
                  </a:lnTo>
                  <a:lnTo>
                    <a:pt x="178" y="104"/>
                  </a:lnTo>
                  <a:lnTo>
                    <a:pt x="181" y="100"/>
                  </a:lnTo>
                  <a:lnTo>
                    <a:pt x="182" y="94"/>
                  </a:lnTo>
                  <a:lnTo>
                    <a:pt x="185" y="89"/>
                  </a:lnTo>
                  <a:lnTo>
                    <a:pt x="187" y="85"/>
                  </a:lnTo>
                  <a:lnTo>
                    <a:pt x="190" y="79"/>
                  </a:lnTo>
                  <a:lnTo>
                    <a:pt x="191" y="74"/>
                  </a:lnTo>
                  <a:lnTo>
                    <a:pt x="194" y="70"/>
                  </a:lnTo>
                  <a:lnTo>
                    <a:pt x="195" y="64"/>
                  </a:lnTo>
                  <a:lnTo>
                    <a:pt x="198" y="59"/>
                  </a:lnTo>
                  <a:lnTo>
                    <a:pt x="201" y="50"/>
                  </a:lnTo>
                  <a:lnTo>
                    <a:pt x="204" y="46"/>
                  </a:lnTo>
                  <a:lnTo>
                    <a:pt x="206" y="41"/>
                  </a:lnTo>
                  <a:lnTo>
                    <a:pt x="209" y="37"/>
                  </a:lnTo>
                  <a:lnTo>
                    <a:pt x="210" y="34"/>
                  </a:lnTo>
                  <a:lnTo>
                    <a:pt x="213" y="30"/>
                  </a:lnTo>
                  <a:lnTo>
                    <a:pt x="215" y="25"/>
                  </a:lnTo>
                  <a:lnTo>
                    <a:pt x="216" y="22"/>
                  </a:lnTo>
                  <a:lnTo>
                    <a:pt x="219" y="19"/>
                  </a:lnTo>
                  <a:lnTo>
                    <a:pt x="221" y="16"/>
                  </a:lnTo>
                  <a:lnTo>
                    <a:pt x="224" y="13"/>
                  </a:lnTo>
                  <a:lnTo>
                    <a:pt x="227" y="7"/>
                  </a:lnTo>
                  <a:lnTo>
                    <a:pt x="230" y="6"/>
                  </a:lnTo>
                  <a:lnTo>
                    <a:pt x="231" y="4"/>
                  </a:lnTo>
                  <a:lnTo>
                    <a:pt x="234" y="3"/>
                  </a:lnTo>
                  <a:lnTo>
                    <a:pt x="237" y="0"/>
                  </a:lnTo>
                  <a:lnTo>
                    <a:pt x="248" y="0"/>
                  </a:lnTo>
                  <a:lnTo>
                    <a:pt x="249" y="1"/>
                  </a:lnTo>
                  <a:lnTo>
                    <a:pt x="252" y="1"/>
                  </a:lnTo>
                  <a:lnTo>
                    <a:pt x="255" y="3"/>
                  </a:lnTo>
                  <a:lnTo>
                    <a:pt x="258" y="6"/>
                  </a:lnTo>
                  <a:lnTo>
                    <a:pt x="260" y="7"/>
                  </a:lnTo>
                  <a:lnTo>
                    <a:pt x="263" y="9"/>
                  </a:lnTo>
                  <a:lnTo>
                    <a:pt x="266" y="12"/>
                  </a:lnTo>
                  <a:lnTo>
                    <a:pt x="267" y="13"/>
                  </a:lnTo>
                  <a:lnTo>
                    <a:pt x="269" y="16"/>
                  </a:lnTo>
                  <a:lnTo>
                    <a:pt x="271" y="19"/>
                  </a:lnTo>
                  <a:lnTo>
                    <a:pt x="273" y="21"/>
                  </a:lnTo>
                  <a:lnTo>
                    <a:pt x="276" y="27"/>
                  </a:lnTo>
                  <a:lnTo>
                    <a:pt x="277" y="30"/>
                  </a:lnTo>
                  <a:lnTo>
                    <a:pt x="280" y="33"/>
                  </a:lnTo>
                  <a:lnTo>
                    <a:pt x="282" y="35"/>
                  </a:lnTo>
                  <a:lnTo>
                    <a:pt x="283" y="40"/>
                  </a:lnTo>
                  <a:lnTo>
                    <a:pt x="285" y="43"/>
                  </a:lnTo>
                  <a:lnTo>
                    <a:pt x="288" y="52"/>
                  </a:lnTo>
                  <a:lnTo>
                    <a:pt x="291" y="55"/>
                  </a:lnTo>
                  <a:lnTo>
                    <a:pt x="294" y="64"/>
                  </a:lnTo>
                  <a:lnTo>
                    <a:pt x="295" y="68"/>
                  </a:lnTo>
                  <a:lnTo>
                    <a:pt x="297" y="74"/>
                  </a:lnTo>
                  <a:lnTo>
                    <a:pt x="300" y="83"/>
                  </a:lnTo>
                  <a:lnTo>
                    <a:pt x="301" y="89"/>
                  </a:lnTo>
                  <a:lnTo>
                    <a:pt x="304" y="95"/>
                  </a:lnTo>
                  <a:lnTo>
                    <a:pt x="306" y="100"/>
                  </a:lnTo>
                  <a:lnTo>
                    <a:pt x="309" y="111"/>
                  </a:lnTo>
                  <a:lnTo>
                    <a:pt x="310" y="117"/>
                  </a:lnTo>
                  <a:lnTo>
                    <a:pt x="312" y="125"/>
                  </a:lnTo>
                  <a:lnTo>
                    <a:pt x="315" y="137"/>
                  </a:lnTo>
                  <a:lnTo>
                    <a:pt x="318" y="152"/>
                  </a:lnTo>
                  <a:lnTo>
                    <a:pt x="319" y="158"/>
                  </a:lnTo>
                  <a:lnTo>
                    <a:pt x="322" y="173"/>
                  </a:lnTo>
                  <a:lnTo>
                    <a:pt x="324"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70" name="Freeform 50"/>
            <p:cNvSpPr>
              <a:spLocks/>
            </p:cNvSpPr>
            <p:nvPr/>
          </p:nvSpPr>
          <p:spPr bwMode="auto">
            <a:xfrm>
              <a:off x="3161" y="2929"/>
              <a:ext cx="83" cy="102"/>
            </a:xfrm>
            <a:custGeom>
              <a:avLst/>
              <a:gdLst>
                <a:gd name="T0" fmla="*/ 0 w 167"/>
                <a:gd name="T1" fmla="*/ 1 h 204"/>
                <a:gd name="T2" fmla="*/ 0 w 167"/>
                <a:gd name="T3" fmla="*/ 1 h 204"/>
                <a:gd name="T4" fmla="*/ 0 w 167"/>
                <a:gd name="T5" fmla="*/ 1 h 204"/>
                <a:gd name="T6" fmla="*/ 0 w 167"/>
                <a:gd name="T7" fmla="*/ 1 h 204"/>
                <a:gd name="T8" fmla="*/ 0 w 167"/>
                <a:gd name="T9" fmla="*/ 1 h 204"/>
                <a:gd name="T10" fmla="*/ 0 w 167"/>
                <a:gd name="T11" fmla="*/ 1 h 204"/>
                <a:gd name="T12" fmla="*/ 0 w 167"/>
                <a:gd name="T13" fmla="*/ 1 h 204"/>
                <a:gd name="T14" fmla="*/ 0 w 167"/>
                <a:gd name="T15" fmla="*/ 1 h 204"/>
                <a:gd name="T16" fmla="*/ 0 w 167"/>
                <a:gd name="T17" fmla="*/ 1 h 204"/>
                <a:gd name="T18" fmla="*/ 0 w 167"/>
                <a:gd name="T19" fmla="*/ 1 h 204"/>
                <a:gd name="T20" fmla="*/ 0 w 167"/>
                <a:gd name="T21" fmla="*/ 1 h 204"/>
                <a:gd name="T22" fmla="*/ 0 w 167"/>
                <a:gd name="T23" fmla="*/ 1 h 204"/>
                <a:gd name="T24" fmla="*/ 0 w 167"/>
                <a:gd name="T25" fmla="*/ 1 h 204"/>
                <a:gd name="T26" fmla="*/ 0 w 167"/>
                <a:gd name="T27" fmla="*/ 1 h 204"/>
                <a:gd name="T28" fmla="*/ 0 w 167"/>
                <a:gd name="T29" fmla="*/ 1 h 204"/>
                <a:gd name="T30" fmla="*/ 0 w 167"/>
                <a:gd name="T31" fmla="*/ 1 h 204"/>
                <a:gd name="T32" fmla="*/ 0 w 167"/>
                <a:gd name="T33" fmla="*/ 1 h 204"/>
                <a:gd name="T34" fmla="*/ 0 w 167"/>
                <a:gd name="T35" fmla="*/ 1 h 204"/>
                <a:gd name="T36" fmla="*/ 0 w 167"/>
                <a:gd name="T37" fmla="*/ 1 h 204"/>
                <a:gd name="T38" fmla="*/ 0 w 167"/>
                <a:gd name="T39" fmla="*/ 1 h 204"/>
                <a:gd name="T40" fmla="*/ 0 w 167"/>
                <a:gd name="T41" fmla="*/ 1 h 204"/>
                <a:gd name="T42" fmla="*/ 0 w 167"/>
                <a:gd name="T43" fmla="*/ 1 h 204"/>
                <a:gd name="T44" fmla="*/ 0 w 167"/>
                <a:gd name="T45" fmla="*/ 1 h 204"/>
                <a:gd name="T46" fmla="*/ 0 w 167"/>
                <a:gd name="T47" fmla="*/ 1 h 204"/>
                <a:gd name="T48" fmla="*/ 0 w 167"/>
                <a:gd name="T49" fmla="*/ 1 h 204"/>
                <a:gd name="T50" fmla="*/ 0 w 167"/>
                <a:gd name="T51" fmla="*/ 1 h 204"/>
                <a:gd name="T52" fmla="*/ 0 w 167"/>
                <a:gd name="T53" fmla="*/ 1 h 204"/>
                <a:gd name="T54" fmla="*/ 0 w 167"/>
                <a:gd name="T55" fmla="*/ 1 h 204"/>
                <a:gd name="T56" fmla="*/ 0 w 167"/>
                <a:gd name="T57" fmla="*/ 1 h 204"/>
                <a:gd name="T58" fmla="*/ 0 w 167"/>
                <a:gd name="T59" fmla="*/ 1 h 204"/>
                <a:gd name="T60" fmla="*/ 0 w 167"/>
                <a:gd name="T61" fmla="*/ 1 h 204"/>
                <a:gd name="T62" fmla="*/ 0 w 167"/>
                <a:gd name="T63" fmla="*/ 1 h 204"/>
                <a:gd name="T64" fmla="*/ 0 w 167"/>
                <a:gd name="T65" fmla="*/ 1 h 204"/>
                <a:gd name="T66" fmla="*/ 0 w 167"/>
                <a:gd name="T67" fmla="*/ 1 h 204"/>
                <a:gd name="T68" fmla="*/ 0 w 167"/>
                <a:gd name="T69" fmla="*/ 1 h 204"/>
                <a:gd name="T70" fmla="*/ 0 w 167"/>
                <a:gd name="T71" fmla="*/ 1 h 204"/>
                <a:gd name="T72" fmla="*/ 0 w 167"/>
                <a:gd name="T73" fmla="*/ 1 h 204"/>
                <a:gd name="T74" fmla="*/ 0 w 167"/>
                <a:gd name="T75" fmla="*/ 0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7" h="204">
                  <a:moveTo>
                    <a:pt x="0" y="0"/>
                  </a:moveTo>
                  <a:lnTo>
                    <a:pt x="3" y="9"/>
                  </a:lnTo>
                  <a:lnTo>
                    <a:pt x="5" y="17"/>
                  </a:lnTo>
                  <a:lnTo>
                    <a:pt x="8" y="25"/>
                  </a:lnTo>
                  <a:lnTo>
                    <a:pt x="9" y="34"/>
                  </a:lnTo>
                  <a:lnTo>
                    <a:pt x="12" y="41"/>
                  </a:lnTo>
                  <a:lnTo>
                    <a:pt x="14" y="49"/>
                  </a:lnTo>
                  <a:lnTo>
                    <a:pt x="17" y="56"/>
                  </a:lnTo>
                  <a:lnTo>
                    <a:pt x="18" y="64"/>
                  </a:lnTo>
                  <a:lnTo>
                    <a:pt x="21" y="71"/>
                  </a:lnTo>
                  <a:lnTo>
                    <a:pt x="23" y="79"/>
                  </a:lnTo>
                  <a:lnTo>
                    <a:pt x="25" y="85"/>
                  </a:lnTo>
                  <a:lnTo>
                    <a:pt x="27" y="92"/>
                  </a:lnTo>
                  <a:lnTo>
                    <a:pt x="28" y="98"/>
                  </a:lnTo>
                  <a:lnTo>
                    <a:pt x="31" y="104"/>
                  </a:lnTo>
                  <a:lnTo>
                    <a:pt x="33" y="110"/>
                  </a:lnTo>
                  <a:lnTo>
                    <a:pt x="36" y="116"/>
                  </a:lnTo>
                  <a:lnTo>
                    <a:pt x="37" y="122"/>
                  </a:lnTo>
                  <a:lnTo>
                    <a:pt x="40" y="126"/>
                  </a:lnTo>
                  <a:lnTo>
                    <a:pt x="42" y="132"/>
                  </a:lnTo>
                  <a:lnTo>
                    <a:pt x="43" y="137"/>
                  </a:lnTo>
                  <a:lnTo>
                    <a:pt x="46" y="143"/>
                  </a:lnTo>
                  <a:lnTo>
                    <a:pt x="48" y="147"/>
                  </a:lnTo>
                  <a:lnTo>
                    <a:pt x="51" y="152"/>
                  </a:lnTo>
                  <a:lnTo>
                    <a:pt x="54" y="161"/>
                  </a:lnTo>
                  <a:lnTo>
                    <a:pt x="57" y="163"/>
                  </a:lnTo>
                  <a:lnTo>
                    <a:pt x="58" y="168"/>
                  </a:lnTo>
                  <a:lnTo>
                    <a:pt x="60" y="171"/>
                  </a:lnTo>
                  <a:lnTo>
                    <a:pt x="63" y="175"/>
                  </a:lnTo>
                  <a:lnTo>
                    <a:pt x="66" y="181"/>
                  </a:lnTo>
                  <a:lnTo>
                    <a:pt x="69" y="184"/>
                  </a:lnTo>
                  <a:lnTo>
                    <a:pt x="70" y="186"/>
                  </a:lnTo>
                  <a:lnTo>
                    <a:pt x="72" y="189"/>
                  </a:lnTo>
                  <a:lnTo>
                    <a:pt x="75" y="192"/>
                  </a:lnTo>
                  <a:lnTo>
                    <a:pt x="78" y="195"/>
                  </a:lnTo>
                  <a:lnTo>
                    <a:pt x="79" y="196"/>
                  </a:lnTo>
                  <a:lnTo>
                    <a:pt x="82" y="198"/>
                  </a:lnTo>
                  <a:lnTo>
                    <a:pt x="85" y="201"/>
                  </a:lnTo>
                  <a:lnTo>
                    <a:pt x="87" y="202"/>
                  </a:lnTo>
                  <a:lnTo>
                    <a:pt x="90" y="202"/>
                  </a:lnTo>
                  <a:lnTo>
                    <a:pt x="91" y="204"/>
                  </a:lnTo>
                  <a:lnTo>
                    <a:pt x="99" y="204"/>
                  </a:lnTo>
                  <a:lnTo>
                    <a:pt x="101" y="202"/>
                  </a:lnTo>
                  <a:lnTo>
                    <a:pt x="103" y="202"/>
                  </a:lnTo>
                  <a:lnTo>
                    <a:pt x="104" y="201"/>
                  </a:lnTo>
                  <a:lnTo>
                    <a:pt x="106" y="201"/>
                  </a:lnTo>
                  <a:lnTo>
                    <a:pt x="109" y="198"/>
                  </a:lnTo>
                  <a:lnTo>
                    <a:pt x="112" y="196"/>
                  </a:lnTo>
                  <a:lnTo>
                    <a:pt x="113" y="195"/>
                  </a:lnTo>
                  <a:lnTo>
                    <a:pt x="115" y="192"/>
                  </a:lnTo>
                  <a:lnTo>
                    <a:pt x="116" y="190"/>
                  </a:lnTo>
                  <a:lnTo>
                    <a:pt x="118" y="187"/>
                  </a:lnTo>
                  <a:lnTo>
                    <a:pt x="119" y="186"/>
                  </a:lnTo>
                  <a:lnTo>
                    <a:pt x="122" y="180"/>
                  </a:lnTo>
                  <a:lnTo>
                    <a:pt x="125" y="174"/>
                  </a:lnTo>
                  <a:lnTo>
                    <a:pt x="128" y="169"/>
                  </a:lnTo>
                  <a:lnTo>
                    <a:pt x="130" y="166"/>
                  </a:lnTo>
                  <a:lnTo>
                    <a:pt x="133" y="158"/>
                  </a:lnTo>
                  <a:lnTo>
                    <a:pt x="134" y="155"/>
                  </a:lnTo>
                  <a:lnTo>
                    <a:pt x="136" y="150"/>
                  </a:lnTo>
                  <a:lnTo>
                    <a:pt x="137" y="144"/>
                  </a:lnTo>
                  <a:lnTo>
                    <a:pt x="140" y="135"/>
                  </a:lnTo>
                  <a:lnTo>
                    <a:pt x="142" y="129"/>
                  </a:lnTo>
                  <a:lnTo>
                    <a:pt x="143" y="125"/>
                  </a:lnTo>
                  <a:lnTo>
                    <a:pt x="146" y="113"/>
                  </a:lnTo>
                  <a:lnTo>
                    <a:pt x="149" y="101"/>
                  </a:lnTo>
                  <a:lnTo>
                    <a:pt x="152" y="89"/>
                  </a:lnTo>
                  <a:lnTo>
                    <a:pt x="154" y="82"/>
                  </a:lnTo>
                  <a:lnTo>
                    <a:pt x="154" y="74"/>
                  </a:lnTo>
                  <a:lnTo>
                    <a:pt x="155" y="68"/>
                  </a:lnTo>
                  <a:lnTo>
                    <a:pt x="158" y="53"/>
                  </a:lnTo>
                  <a:lnTo>
                    <a:pt x="160" y="46"/>
                  </a:lnTo>
                  <a:lnTo>
                    <a:pt x="161" y="37"/>
                  </a:lnTo>
                  <a:lnTo>
                    <a:pt x="164" y="22"/>
                  </a:lnTo>
                  <a:lnTo>
                    <a:pt x="167" y="4"/>
                  </a:lnTo>
                  <a:lnTo>
                    <a:pt x="1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71" name="Freeform 51"/>
            <p:cNvSpPr>
              <a:spLocks/>
            </p:cNvSpPr>
            <p:nvPr/>
          </p:nvSpPr>
          <p:spPr bwMode="auto">
            <a:xfrm>
              <a:off x="3754" y="2641"/>
              <a:ext cx="174" cy="350"/>
            </a:xfrm>
            <a:custGeom>
              <a:avLst/>
              <a:gdLst>
                <a:gd name="T0" fmla="*/ 1 w 347"/>
                <a:gd name="T1" fmla="*/ 2 h 700"/>
                <a:gd name="T2" fmla="*/ 1 w 347"/>
                <a:gd name="T3" fmla="*/ 2 h 700"/>
                <a:gd name="T4" fmla="*/ 1 w 347"/>
                <a:gd name="T5" fmla="*/ 2 h 700"/>
                <a:gd name="T6" fmla="*/ 1 w 347"/>
                <a:gd name="T7" fmla="*/ 2 h 700"/>
                <a:gd name="T8" fmla="*/ 1 w 347"/>
                <a:gd name="T9" fmla="*/ 2 h 700"/>
                <a:gd name="T10" fmla="*/ 1 w 347"/>
                <a:gd name="T11" fmla="*/ 2 h 700"/>
                <a:gd name="T12" fmla="*/ 1 w 347"/>
                <a:gd name="T13" fmla="*/ 2 h 700"/>
                <a:gd name="T14" fmla="*/ 1 w 347"/>
                <a:gd name="T15" fmla="*/ 2 h 700"/>
                <a:gd name="T16" fmla="*/ 1 w 347"/>
                <a:gd name="T17" fmla="*/ 2 h 700"/>
                <a:gd name="T18" fmla="*/ 1 w 347"/>
                <a:gd name="T19" fmla="*/ 2 h 700"/>
                <a:gd name="T20" fmla="*/ 1 w 347"/>
                <a:gd name="T21" fmla="*/ 2 h 700"/>
                <a:gd name="T22" fmla="*/ 1 w 347"/>
                <a:gd name="T23" fmla="*/ 2 h 700"/>
                <a:gd name="T24" fmla="*/ 1 w 347"/>
                <a:gd name="T25" fmla="*/ 2 h 700"/>
                <a:gd name="T26" fmla="*/ 1 w 347"/>
                <a:gd name="T27" fmla="*/ 2 h 700"/>
                <a:gd name="T28" fmla="*/ 1 w 347"/>
                <a:gd name="T29" fmla="*/ 2 h 700"/>
                <a:gd name="T30" fmla="*/ 1 w 347"/>
                <a:gd name="T31" fmla="*/ 2 h 700"/>
                <a:gd name="T32" fmla="*/ 1 w 347"/>
                <a:gd name="T33" fmla="*/ 2 h 700"/>
                <a:gd name="T34" fmla="*/ 1 w 347"/>
                <a:gd name="T35" fmla="*/ 2 h 700"/>
                <a:gd name="T36" fmla="*/ 1 w 347"/>
                <a:gd name="T37" fmla="*/ 2 h 700"/>
                <a:gd name="T38" fmla="*/ 1 w 347"/>
                <a:gd name="T39" fmla="*/ 2 h 700"/>
                <a:gd name="T40" fmla="*/ 1 w 347"/>
                <a:gd name="T41" fmla="*/ 2 h 700"/>
                <a:gd name="T42" fmla="*/ 1 w 347"/>
                <a:gd name="T43" fmla="*/ 2 h 700"/>
                <a:gd name="T44" fmla="*/ 1 w 347"/>
                <a:gd name="T45" fmla="*/ 1 h 700"/>
                <a:gd name="T46" fmla="*/ 1 w 347"/>
                <a:gd name="T47" fmla="*/ 1 h 700"/>
                <a:gd name="T48" fmla="*/ 1 w 347"/>
                <a:gd name="T49" fmla="*/ 1 h 700"/>
                <a:gd name="T50" fmla="*/ 1 w 347"/>
                <a:gd name="T51" fmla="*/ 1 h 700"/>
                <a:gd name="T52" fmla="*/ 1 w 347"/>
                <a:gd name="T53" fmla="*/ 1 h 700"/>
                <a:gd name="T54" fmla="*/ 1 w 347"/>
                <a:gd name="T55" fmla="*/ 1 h 700"/>
                <a:gd name="T56" fmla="*/ 1 w 347"/>
                <a:gd name="T57" fmla="*/ 1 h 700"/>
                <a:gd name="T58" fmla="*/ 1 w 347"/>
                <a:gd name="T59" fmla="*/ 1 h 700"/>
                <a:gd name="T60" fmla="*/ 1 w 347"/>
                <a:gd name="T61" fmla="*/ 1 h 700"/>
                <a:gd name="T62" fmla="*/ 1 w 347"/>
                <a:gd name="T63" fmla="*/ 1 h 700"/>
                <a:gd name="T64" fmla="*/ 1 w 347"/>
                <a:gd name="T65" fmla="*/ 1 h 700"/>
                <a:gd name="T66" fmla="*/ 1 w 347"/>
                <a:gd name="T67" fmla="*/ 1 h 700"/>
                <a:gd name="T68" fmla="*/ 1 w 347"/>
                <a:gd name="T69" fmla="*/ 0 h 700"/>
                <a:gd name="T70" fmla="*/ 1 w 347"/>
                <a:gd name="T71" fmla="*/ 1 h 700"/>
                <a:gd name="T72" fmla="*/ 1 w 347"/>
                <a:gd name="T73" fmla="*/ 1 h 700"/>
                <a:gd name="T74" fmla="*/ 1 w 347"/>
                <a:gd name="T75" fmla="*/ 1 h 700"/>
                <a:gd name="T76" fmla="*/ 1 w 347"/>
                <a:gd name="T77" fmla="*/ 1 h 700"/>
                <a:gd name="T78" fmla="*/ 1 w 347"/>
                <a:gd name="T79" fmla="*/ 1 h 700"/>
                <a:gd name="T80" fmla="*/ 1 w 347"/>
                <a:gd name="T81" fmla="*/ 1 h 700"/>
                <a:gd name="T82" fmla="*/ 1 w 347"/>
                <a:gd name="T83" fmla="*/ 1 h 700"/>
                <a:gd name="T84" fmla="*/ 1 w 347"/>
                <a:gd name="T85" fmla="*/ 1 h 700"/>
                <a:gd name="T86" fmla="*/ 1 w 347"/>
                <a:gd name="T87" fmla="*/ 1 h 700"/>
                <a:gd name="T88" fmla="*/ 1 w 347"/>
                <a:gd name="T89" fmla="*/ 2 h 700"/>
                <a:gd name="T90" fmla="*/ 1 w 347"/>
                <a:gd name="T91" fmla="*/ 2 h 7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7" h="700">
                  <a:moveTo>
                    <a:pt x="0" y="588"/>
                  </a:moveTo>
                  <a:lnTo>
                    <a:pt x="1" y="592"/>
                  </a:lnTo>
                  <a:lnTo>
                    <a:pt x="1" y="597"/>
                  </a:lnTo>
                  <a:lnTo>
                    <a:pt x="3" y="601"/>
                  </a:lnTo>
                  <a:lnTo>
                    <a:pt x="3" y="606"/>
                  </a:lnTo>
                  <a:lnTo>
                    <a:pt x="6" y="615"/>
                  </a:lnTo>
                  <a:lnTo>
                    <a:pt x="6" y="618"/>
                  </a:lnTo>
                  <a:lnTo>
                    <a:pt x="9" y="627"/>
                  </a:lnTo>
                  <a:lnTo>
                    <a:pt x="9" y="630"/>
                  </a:lnTo>
                  <a:lnTo>
                    <a:pt x="10" y="634"/>
                  </a:lnTo>
                  <a:lnTo>
                    <a:pt x="13" y="640"/>
                  </a:lnTo>
                  <a:lnTo>
                    <a:pt x="13" y="645"/>
                  </a:lnTo>
                  <a:lnTo>
                    <a:pt x="16" y="651"/>
                  </a:lnTo>
                  <a:lnTo>
                    <a:pt x="19" y="657"/>
                  </a:lnTo>
                  <a:lnTo>
                    <a:pt x="19" y="660"/>
                  </a:lnTo>
                  <a:lnTo>
                    <a:pt x="22" y="665"/>
                  </a:lnTo>
                  <a:lnTo>
                    <a:pt x="24" y="667"/>
                  </a:lnTo>
                  <a:lnTo>
                    <a:pt x="27" y="673"/>
                  </a:lnTo>
                  <a:lnTo>
                    <a:pt x="28" y="674"/>
                  </a:lnTo>
                  <a:lnTo>
                    <a:pt x="28" y="677"/>
                  </a:lnTo>
                  <a:lnTo>
                    <a:pt x="31" y="680"/>
                  </a:lnTo>
                  <a:lnTo>
                    <a:pt x="33" y="683"/>
                  </a:lnTo>
                  <a:lnTo>
                    <a:pt x="36" y="686"/>
                  </a:lnTo>
                  <a:lnTo>
                    <a:pt x="39" y="689"/>
                  </a:lnTo>
                  <a:lnTo>
                    <a:pt x="42" y="692"/>
                  </a:lnTo>
                  <a:lnTo>
                    <a:pt x="43" y="694"/>
                  </a:lnTo>
                  <a:lnTo>
                    <a:pt x="45" y="694"/>
                  </a:lnTo>
                  <a:lnTo>
                    <a:pt x="48" y="697"/>
                  </a:lnTo>
                  <a:lnTo>
                    <a:pt x="50" y="697"/>
                  </a:lnTo>
                  <a:lnTo>
                    <a:pt x="52" y="698"/>
                  </a:lnTo>
                  <a:lnTo>
                    <a:pt x="55" y="698"/>
                  </a:lnTo>
                  <a:lnTo>
                    <a:pt x="56" y="700"/>
                  </a:lnTo>
                  <a:lnTo>
                    <a:pt x="91" y="700"/>
                  </a:lnTo>
                  <a:lnTo>
                    <a:pt x="92" y="698"/>
                  </a:lnTo>
                  <a:lnTo>
                    <a:pt x="97" y="698"/>
                  </a:lnTo>
                  <a:lnTo>
                    <a:pt x="100" y="697"/>
                  </a:lnTo>
                  <a:lnTo>
                    <a:pt x="101" y="695"/>
                  </a:lnTo>
                  <a:lnTo>
                    <a:pt x="104" y="695"/>
                  </a:lnTo>
                  <a:lnTo>
                    <a:pt x="106" y="694"/>
                  </a:lnTo>
                  <a:lnTo>
                    <a:pt x="112" y="691"/>
                  </a:lnTo>
                  <a:lnTo>
                    <a:pt x="113" y="689"/>
                  </a:lnTo>
                  <a:lnTo>
                    <a:pt x="116" y="688"/>
                  </a:lnTo>
                  <a:lnTo>
                    <a:pt x="118" y="685"/>
                  </a:lnTo>
                  <a:lnTo>
                    <a:pt x="121" y="683"/>
                  </a:lnTo>
                  <a:lnTo>
                    <a:pt x="122" y="680"/>
                  </a:lnTo>
                  <a:lnTo>
                    <a:pt x="128" y="674"/>
                  </a:lnTo>
                  <a:lnTo>
                    <a:pt x="129" y="671"/>
                  </a:lnTo>
                  <a:lnTo>
                    <a:pt x="132" y="668"/>
                  </a:lnTo>
                  <a:lnTo>
                    <a:pt x="134" y="665"/>
                  </a:lnTo>
                  <a:lnTo>
                    <a:pt x="137" y="661"/>
                  </a:lnTo>
                  <a:lnTo>
                    <a:pt x="138" y="657"/>
                  </a:lnTo>
                  <a:lnTo>
                    <a:pt x="141" y="654"/>
                  </a:lnTo>
                  <a:lnTo>
                    <a:pt x="144" y="648"/>
                  </a:lnTo>
                  <a:lnTo>
                    <a:pt x="146" y="643"/>
                  </a:lnTo>
                  <a:lnTo>
                    <a:pt x="149" y="639"/>
                  </a:lnTo>
                  <a:lnTo>
                    <a:pt x="150" y="633"/>
                  </a:lnTo>
                  <a:lnTo>
                    <a:pt x="153" y="627"/>
                  </a:lnTo>
                  <a:lnTo>
                    <a:pt x="155" y="621"/>
                  </a:lnTo>
                  <a:lnTo>
                    <a:pt x="158" y="615"/>
                  </a:lnTo>
                  <a:lnTo>
                    <a:pt x="159" y="607"/>
                  </a:lnTo>
                  <a:lnTo>
                    <a:pt x="162" y="600"/>
                  </a:lnTo>
                  <a:lnTo>
                    <a:pt x="164" y="597"/>
                  </a:lnTo>
                  <a:lnTo>
                    <a:pt x="167" y="579"/>
                  </a:lnTo>
                  <a:lnTo>
                    <a:pt x="170" y="569"/>
                  </a:lnTo>
                  <a:lnTo>
                    <a:pt x="171" y="558"/>
                  </a:lnTo>
                  <a:lnTo>
                    <a:pt x="174" y="546"/>
                  </a:lnTo>
                  <a:lnTo>
                    <a:pt x="176" y="534"/>
                  </a:lnTo>
                  <a:lnTo>
                    <a:pt x="179" y="521"/>
                  </a:lnTo>
                  <a:lnTo>
                    <a:pt x="180" y="508"/>
                  </a:lnTo>
                  <a:lnTo>
                    <a:pt x="183" y="494"/>
                  </a:lnTo>
                  <a:lnTo>
                    <a:pt x="185" y="479"/>
                  </a:lnTo>
                  <a:lnTo>
                    <a:pt x="188" y="463"/>
                  </a:lnTo>
                  <a:lnTo>
                    <a:pt x="189" y="448"/>
                  </a:lnTo>
                  <a:lnTo>
                    <a:pt x="192" y="432"/>
                  </a:lnTo>
                  <a:lnTo>
                    <a:pt x="194" y="415"/>
                  </a:lnTo>
                  <a:lnTo>
                    <a:pt x="197" y="397"/>
                  </a:lnTo>
                  <a:lnTo>
                    <a:pt x="198" y="381"/>
                  </a:lnTo>
                  <a:lnTo>
                    <a:pt x="201" y="363"/>
                  </a:lnTo>
                  <a:lnTo>
                    <a:pt x="202" y="347"/>
                  </a:lnTo>
                  <a:lnTo>
                    <a:pt x="205" y="329"/>
                  </a:lnTo>
                  <a:lnTo>
                    <a:pt x="208" y="293"/>
                  </a:lnTo>
                  <a:lnTo>
                    <a:pt x="211" y="275"/>
                  </a:lnTo>
                  <a:lnTo>
                    <a:pt x="213" y="259"/>
                  </a:lnTo>
                  <a:lnTo>
                    <a:pt x="216" y="241"/>
                  </a:lnTo>
                  <a:lnTo>
                    <a:pt x="217" y="223"/>
                  </a:lnTo>
                  <a:lnTo>
                    <a:pt x="220" y="207"/>
                  </a:lnTo>
                  <a:lnTo>
                    <a:pt x="222" y="190"/>
                  </a:lnTo>
                  <a:lnTo>
                    <a:pt x="225" y="174"/>
                  </a:lnTo>
                  <a:lnTo>
                    <a:pt x="226" y="157"/>
                  </a:lnTo>
                  <a:lnTo>
                    <a:pt x="229" y="143"/>
                  </a:lnTo>
                  <a:lnTo>
                    <a:pt x="232" y="113"/>
                  </a:lnTo>
                  <a:lnTo>
                    <a:pt x="235" y="99"/>
                  </a:lnTo>
                  <a:lnTo>
                    <a:pt x="237" y="86"/>
                  </a:lnTo>
                  <a:lnTo>
                    <a:pt x="240" y="74"/>
                  </a:lnTo>
                  <a:lnTo>
                    <a:pt x="241" y="62"/>
                  </a:lnTo>
                  <a:lnTo>
                    <a:pt x="244" y="52"/>
                  </a:lnTo>
                  <a:lnTo>
                    <a:pt x="246" y="41"/>
                  </a:lnTo>
                  <a:lnTo>
                    <a:pt x="247" y="32"/>
                  </a:lnTo>
                  <a:lnTo>
                    <a:pt x="250" y="25"/>
                  </a:lnTo>
                  <a:lnTo>
                    <a:pt x="252" y="17"/>
                  </a:lnTo>
                  <a:lnTo>
                    <a:pt x="253" y="11"/>
                  </a:lnTo>
                  <a:lnTo>
                    <a:pt x="256" y="7"/>
                  </a:lnTo>
                  <a:lnTo>
                    <a:pt x="258" y="3"/>
                  </a:lnTo>
                  <a:lnTo>
                    <a:pt x="259" y="0"/>
                  </a:lnTo>
                  <a:lnTo>
                    <a:pt x="265" y="0"/>
                  </a:lnTo>
                  <a:lnTo>
                    <a:pt x="268" y="1"/>
                  </a:lnTo>
                  <a:lnTo>
                    <a:pt x="274" y="7"/>
                  </a:lnTo>
                  <a:lnTo>
                    <a:pt x="277" y="13"/>
                  </a:lnTo>
                  <a:lnTo>
                    <a:pt x="278" y="17"/>
                  </a:lnTo>
                  <a:lnTo>
                    <a:pt x="281" y="22"/>
                  </a:lnTo>
                  <a:lnTo>
                    <a:pt x="284" y="34"/>
                  </a:lnTo>
                  <a:lnTo>
                    <a:pt x="286" y="40"/>
                  </a:lnTo>
                  <a:lnTo>
                    <a:pt x="289" y="47"/>
                  </a:lnTo>
                  <a:lnTo>
                    <a:pt x="292" y="62"/>
                  </a:lnTo>
                  <a:lnTo>
                    <a:pt x="293" y="71"/>
                  </a:lnTo>
                  <a:lnTo>
                    <a:pt x="296" y="80"/>
                  </a:lnTo>
                  <a:lnTo>
                    <a:pt x="299" y="101"/>
                  </a:lnTo>
                  <a:lnTo>
                    <a:pt x="301" y="111"/>
                  </a:lnTo>
                  <a:lnTo>
                    <a:pt x="304" y="123"/>
                  </a:lnTo>
                  <a:lnTo>
                    <a:pt x="307" y="147"/>
                  </a:lnTo>
                  <a:lnTo>
                    <a:pt x="310" y="174"/>
                  </a:lnTo>
                  <a:lnTo>
                    <a:pt x="313" y="189"/>
                  </a:lnTo>
                  <a:lnTo>
                    <a:pt x="316" y="219"/>
                  </a:lnTo>
                  <a:lnTo>
                    <a:pt x="319" y="251"/>
                  </a:lnTo>
                  <a:lnTo>
                    <a:pt x="322" y="268"/>
                  </a:lnTo>
                  <a:lnTo>
                    <a:pt x="325" y="303"/>
                  </a:lnTo>
                  <a:lnTo>
                    <a:pt x="326" y="321"/>
                  </a:lnTo>
                  <a:lnTo>
                    <a:pt x="328" y="341"/>
                  </a:lnTo>
                  <a:lnTo>
                    <a:pt x="329" y="362"/>
                  </a:lnTo>
                  <a:lnTo>
                    <a:pt x="331" y="381"/>
                  </a:lnTo>
                  <a:lnTo>
                    <a:pt x="334" y="402"/>
                  </a:lnTo>
                  <a:lnTo>
                    <a:pt x="335" y="424"/>
                  </a:lnTo>
                  <a:lnTo>
                    <a:pt x="337" y="445"/>
                  </a:lnTo>
                  <a:lnTo>
                    <a:pt x="338" y="467"/>
                  </a:lnTo>
                  <a:lnTo>
                    <a:pt x="341" y="515"/>
                  </a:lnTo>
                  <a:lnTo>
                    <a:pt x="343" y="539"/>
                  </a:lnTo>
                  <a:lnTo>
                    <a:pt x="346" y="590"/>
                  </a:lnTo>
                  <a:lnTo>
                    <a:pt x="347" y="6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72" name="Freeform 52"/>
            <p:cNvSpPr>
              <a:spLocks/>
            </p:cNvSpPr>
            <p:nvPr/>
          </p:nvSpPr>
          <p:spPr bwMode="auto">
            <a:xfrm>
              <a:off x="3927" y="2929"/>
              <a:ext cx="87" cy="293"/>
            </a:xfrm>
            <a:custGeom>
              <a:avLst/>
              <a:gdLst>
                <a:gd name="T0" fmla="*/ 1 w 172"/>
                <a:gd name="T1" fmla="*/ 1 h 585"/>
                <a:gd name="T2" fmla="*/ 1 w 172"/>
                <a:gd name="T3" fmla="*/ 1 h 585"/>
                <a:gd name="T4" fmla="*/ 1 w 172"/>
                <a:gd name="T5" fmla="*/ 1 h 585"/>
                <a:gd name="T6" fmla="*/ 1 w 172"/>
                <a:gd name="T7" fmla="*/ 1 h 585"/>
                <a:gd name="T8" fmla="*/ 1 w 172"/>
                <a:gd name="T9" fmla="*/ 1 h 585"/>
                <a:gd name="T10" fmla="*/ 1 w 172"/>
                <a:gd name="T11" fmla="*/ 1 h 585"/>
                <a:gd name="T12" fmla="*/ 1 w 172"/>
                <a:gd name="T13" fmla="*/ 1 h 585"/>
                <a:gd name="T14" fmla="*/ 1 w 172"/>
                <a:gd name="T15" fmla="*/ 1 h 585"/>
                <a:gd name="T16" fmla="*/ 1 w 172"/>
                <a:gd name="T17" fmla="*/ 1 h 585"/>
                <a:gd name="T18" fmla="*/ 1 w 172"/>
                <a:gd name="T19" fmla="*/ 1 h 585"/>
                <a:gd name="T20" fmla="*/ 1 w 172"/>
                <a:gd name="T21" fmla="*/ 1 h 585"/>
                <a:gd name="T22" fmla="*/ 1 w 172"/>
                <a:gd name="T23" fmla="*/ 1 h 585"/>
                <a:gd name="T24" fmla="*/ 1 w 172"/>
                <a:gd name="T25" fmla="*/ 1 h 585"/>
                <a:gd name="T26" fmla="*/ 1 w 172"/>
                <a:gd name="T27" fmla="*/ 1 h 585"/>
                <a:gd name="T28" fmla="*/ 1 w 172"/>
                <a:gd name="T29" fmla="*/ 2 h 585"/>
                <a:gd name="T30" fmla="*/ 1 w 172"/>
                <a:gd name="T31" fmla="*/ 2 h 585"/>
                <a:gd name="T32" fmla="*/ 1 w 172"/>
                <a:gd name="T33" fmla="*/ 2 h 585"/>
                <a:gd name="T34" fmla="*/ 1 w 172"/>
                <a:gd name="T35" fmla="*/ 2 h 585"/>
                <a:gd name="T36" fmla="*/ 1 w 172"/>
                <a:gd name="T37" fmla="*/ 2 h 585"/>
                <a:gd name="T38" fmla="*/ 1 w 172"/>
                <a:gd name="T39" fmla="*/ 2 h 585"/>
                <a:gd name="T40" fmla="*/ 1 w 172"/>
                <a:gd name="T41" fmla="*/ 2 h 585"/>
                <a:gd name="T42" fmla="*/ 1 w 172"/>
                <a:gd name="T43" fmla="*/ 2 h 585"/>
                <a:gd name="T44" fmla="*/ 1 w 172"/>
                <a:gd name="T45" fmla="*/ 2 h 585"/>
                <a:gd name="T46" fmla="*/ 1 w 172"/>
                <a:gd name="T47" fmla="*/ 2 h 585"/>
                <a:gd name="T48" fmla="*/ 1 w 172"/>
                <a:gd name="T49" fmla="*/ 2 h 585"/>
                <a:gd name="T50" fmla="*/ 1 w 172"/>
                <a:gd name="T51" fmla="*/ 2 h 585"/>
                <a:gd name="T52" fmla="*/ 1 w 172"/>
                <a:gd name="T53" fmla="*/ 2 h 585"/>
                <a:gd name="T54" fmla="*/ 1 w 172"/>
                <a:gd name="T55" fmla="*/ 1 h 585"/>
                <a:gd name="T56" fmla="*/ 1 w 172"/>
                <a:gd name="T57" fmla="*/ 1 h 585"/>
                <a:gd name="T58" fmla="*/ 1 w 172"/>
                <a:gd name="T59" fmla="*/ 1 h 585"/>
                <a:gd name="T60" fmla="*/ 1 w 172"/>
                <a:gd name="T61" fmla="*/ 1 h 585"/>
                <a:gd name="T62" fmla="*/ 1 w 172"/>
                <a:gd name="T63" fmla="*/ 1 h 585"/>
                <a:gd name="T64" fmla="*/ 1 w 172"/>
                <a:gd name="T65" fmla="*/ 1 h 585"/>
                <a:gd name="T66" fmla="*/ 1 w 172"/>
                <a:gd name="T67" fmla="*/ 1 h 585"/>
                <a:gd name="T68" fmla="*/ 1 w 172"/>
                <a:gd name="T69" fmla="*/ 1 h 585"/>
                <a:gd name="T70" fmla="*/ 1 w 172"/>
                <a:gd name="T71" fmla="*/ 1 h 585"/>
                <a:gd name="T72" fmla="*/ 1 w 172"/>
                <a:gd name="T73" fmla="*/ 1 h 585"/>
                <a:gd name="T74" fmla="*/ 1 w 172"/>
                <a:gd name="T75" fmla="*/ 1 h 585"/>
                <a:gd name="T76" fmla="*/ 1 w 172"/>
                <a:gd name="T77" fmla="*/ 0 h 5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2" h="585">
                  <a:moveTo>
                    <a:pt x="0" y="0"/>
                  </a:moveTo>
                  <a:lnTo>
                    <a:pt x="3" y="25"/>
                  </a:lnTo>
                  <a:lnTo>
                    <a:pt x="4" y="49"/>
                  </a:lnTo>
                  <a:lnTo>
                    <a:pt x="7" y="73"/>
                  </a:lnTo>
                  <a:lnTo>
                    <a:pt x="8" y="96"/>
                  </a:lnTo>
                  <a:lnTo>
                    <a:pt x="11" y="119"/>
                  </a:lnTo>
                  <a:lnTo>
                    <a:pt x="13" y="141"/>
                  </a:lnTo>
                  <a:lnTo>
                    <a:pt x="16" y="162"/>
                  </a:lnTo>
                  <a:lnTo>
                    <a:pt x="17" y="183"/>
                  </a:lnTo>
                  <a:lnTo>
                    <a:pt x="23" y="225"/>
                  </a:lnTo>
                  <a:lnTo>
                    <a:pt x="25" y="244"/>
                  </a:lnTo>
                  <a:lnTo>
                    <a:pt x="28" y="263"/>
                  </a:lnTo>
                  <a:lnTo>
                    <a:pt x="29" y="281"/>
                  </a:lnTo>
                  <a:lnTo>
                    <a:pt x="32" y="299"/>
                  </a:lnTo>
                  <a:lnTo>
                    <a:pt x="34" y="315"/>
                  </a:lnTo>
                  <a:lnTo>
                    <a:pt x="35" y="333"/>
                  </a:lnTo>
                  <a:lnTo>
                    <a:pt x="38" y="350"/>
                  </a:lnTo>
                  <a:lnTo>
                    <a:pt x="40" y="365"/>
                  </a:lnTo>
                  <a:lnTo>
                    <a:pt x="43" y="380"/>
                  </a:lnTo>
                  <a:lnTo>
                    <a:pt x="44" y="394"/>
                  </a:lnTo>
                  <a:lnTo>
                    <a:pt x="47" y="409"/>
                  </a:lnTo>
                  <a:lnTo>
                    <a:pt x="49" y="423"/>
                  </a:lnTo>
                  <a:lnTo>
                    <a:pt x="52" y="435"/>
                  </a:lnTo>
                  <a:lnTo>
                    <a:pt x="53" y="448"/>
                  </a:lnTo>
                  <a:lnTo>
                    <a:pt x="55" y="460"/>
                  </a:lnTo>
                  <a:lnTo>
                    <a:pt x="58" y="470"/>
                  </a:lnTo>
                  <a:lnTo>
                    <a:pt x="59" y="482"/>
                  </a:lnTo>
                  <a:lnTo>
                    <a:pt x="62" y="493"/>
                  </a:lnTo>
                  <a:lnTo>
                    <a:pt x="65" y="511"/>
                  </a:lnTo>
                  <a:lnTo>
                    <a:pt x="68" y="520"/>
                  </a:lnTo>
                  <a:lnTo>
                    <a:pt x="70" y="528"/>
                  </a:lnTo>
                  <a:lnTo>
                    <a:pt x="71" y="536"/>
                  </a:lnTo>
                  <a:lnTo>
                    <a:pt x="74" y="542"/>
                  </a:lnTo>
                  <a:lnTo>
                    <a:pt x="76" y="549"/>
                  </a:lnTo>
                  <a:lnTo>
                    <a:pt x="77" y="555"/>
                  </a:lnTo>
                  <a:lnTo>
                    <a:pt x="80" y="560"/>
                  </a:lnTo>
                  <a:lnTo>
                    <a:pt x="82" y="566"/>
                  </a:lnTo>
                  <a:lnTo>
                    <a:pt x="83" y="570"/>
                  </a:lnTo>
                  <a:lnTo>
                    <a:pt x="86" y="573"/>
                  </a:lnTo>
                  <a:lnTo>
                    <a:pt x="89" y="579"/>
                  </a:lnTo>
                  <a:lnTo>
                    <a:pt x="92" y="582"/>
                  </a:lnTo>
                  <a:lnTo>
                    <a:pt x="95" y="585"/>
                  </a:lnTo>
                  <a:lnTo>
                    <a:pt x="99" y="585"/>
                  </a:lnTo>
                  <a:lnTo>
                    <a:pt x="101" y="584"/>
                  </a:lnTo>
                  <a:lnTo>
                    <a:pt x="104" y="582"/>
                  </a:lnTo>
                  <a:lnTo>
                    <a:pt x="105" y="581"/>
                  </a:lnTo>
                  <a:lnTo>
                    <a:pt x="108" y="575"/>
                  </a:lnTo>
                  <a:lnTo>
                    <a:pt x="111" y="572"/>
                  </a:lnTo>
                  <a:lnTo>
                    <a:pt x="114" y="563"/>
                  </a:lnTo>
                  <a:lnTo>
                    <a:pt x="116" y="558"/>
                  </a:lnTo>
                  <a:lnTo>
                    <a:pt x="119" y="546"/>
                  </a:lnTo>
                  <a:lnTo>
                    <a:pt x="122" y="539"/>
                  </a:lnTo>
                  <a:lnTo>
                    <a:pt x="125" y="524"/>
                  </a:lnTo>
                  <a:lnTo>
                    <a:pt x="126" y="517"/>
                  </a:lnTo>
                  <a:lnTo>
                    <a:pt x="128" y="508"/>
                  </a:lnTo>
                  <a:lnTo>
                    <a:pt x="129" y="497"/>
                  </a:lnTo>
                  <a:lnTo>
                    <a:pt x="131" y="488"/>
                  </a:lnTo>
                  <a:lnTo>
                    <a:pt x="132" y="476"/>
                  </a:lnTo>
                  <a:lnTo>
                    <a:pt x="135" y="466"/>
                  </a:lnTo>
                  <a:lnTo>
                    <a:pt x="138" y="442"/>
                  </a:lnTo>
                  <a:lnTo>
                    <a:pt x="140" y="430"/>
                  </a:lnTo>
                  <a:lnTo>
                    <a:pt x="141" y="417"/>
                  </a:lnTo>
                  <a:lnTo>
                    <a:pt x="143" y="402"/>
                  </a:lnTo>
                  <a:lnTo>
                    <a:pt x="144" y="388"/>
                  </a:lnTo>
                  <a:lnTo>
                    <a:pt x="146" y="374"/>
                  </a:lnTo>
                  <a:lnTo>
                    <a:pt x="147" y="357"/>
                  </a:lnTo>
                  <a:lnTo>
                    <a:pt x="149" y="342"/>
                  </a:lnTo>
                  <a:lnTo>
                    <a:pt x="150" y="326"/>
                  </a:lnTo>
                  <a:lnTo>
                    <a:pt x="153" y="290"/>
                  </a:lnTo>
                  <a:lnTo>
                    <a:pt x="156" y="254"/>
                  </a:lnTo>
                  <a:lnTo>
                    <a:pt x="159" y="216"/>
                  </a:lnTo>
                  <a:lnTo>
                    <a:pt x="162" y="174"/>
                  </a:lnTo>
                  <a:lnTo>
                    <a:pt x="163" y="153"/>
                  </a:lnTo>
                  <a:lnTo>
                    <a:pt x="166" y="108"/>
                  </a:lnTo>
                  <a:lnTo>
                    <a:pt x="168" y="86"/>
                  </a:lnTo>
                  <a:lnTo>
                    <a:pt x="171" y="38"/>
                  </a:lnTo>
                  <a:lnTo>
                    <a:pt x="172" y="13"/>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73" name="Freeform 53"/>
            <p:cNvSpPr>
              <a:spLocks/>
            </p:cNvSpPr>
            <p:nvPr/>
          </p:nvSpPr>
          <p:spPr bwMode="auto">
            <a:xfrm>
              <a:off x="388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4" name="Freeform 54"/>
            <p:cNvSpPr>
              <a:spLocks/>
            </p:cNvSpPr>
            <p:nvPr/>
          </p:nvSpPr>
          <p:spPr bwMode="auto">
            <a:xfrm>
              <a:off x="3872"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5" name="Freeform 55"/>
            <p:cNvSpPr>
              <a:spLocks/>
            </p:cNvSpPr>
            <p:nvPr/>
          </p:nvSpPr>
          <p:spPr bwMode="auto">
            <a:xfrm>
              <a:off x="3865"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6" name="Freeform 56"/>
            <p:cNvSpPr>
              <a:spLocks/>
            </p:cNvSpPr>
            <p:nvPr/>
          </p:nvSpPr>
          <p:spPr bwMode="auto">
            <a:xfrm>
              <a:off x="385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7" name="Freeform 57"/>
            <p:cNvSpPr>
              <a:spLocks/>
            </p:cNvSpPr>
            <p:nvPr/>
          </p:nvSpPr>
          <p:spPr bwMode="auto">
            <a:xfrm>
              <a:off x="385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8" name="Freeform 58"/>
            <p:cNvSpPr>
              <a:spLocks/>
            </p:cNvSpPr>
            <p:nvPr/>
          </p:nvSpPr>
          <p:spPr bwMode="auto">
            <a:xfrm>
              <a:off x="3842"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79" name="Freeform 59"/>
            <p:cNvSpPr>
              <a:spLocks/>
            </p:cNvSpPr>
            <p:nvPr/>
          </p:nvSpPr>
          <p:spPr bwMode="auto">
            <a:xfrm>
              <a:off x="3835"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0" name="Freeform 60"/>
            <p:cNvSpPr>
              <a:spLocks/>
            </p:cNvSpPr>
            <p:nvPr/>
          </p:nvSpPr>
          <p:spPr bwMode="auto">
            <a:xfrm>
              <a:off x="382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1" name="Freeform 61"/>
            <p:cNvSpPr>
              <a:spLocks/>
            </p:cNvSpPr>
            <p:nvPr/>
          </p:nvSpPr>
          <p:spPr bwMode="auto">
            <a:xfrm>
              <a:off x="382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2" name="Freeform 62"/>
            <p:cNvSpPr>
              <a:spLocks/>
            </p:cNvSpPr>
            <p:nvPr/>
          </p:nvSpPr>
          <p:spPr bwMode="auto">
            <a:xfrm>
              <a:off x="381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3" name="Freeform 63"/>
            <p:cNvSpPr>
              <a:spLocks/>
            </p:cNvSpPr>
            <p:nvPr/>
          </p:nvSpPr>
          <p:spPr bwMode="auto">
            <a:xfrm>
              <a:off x="3805"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4" name="Freeform 64"/>
            <p:cNvSpPr>
              <a:spLocks/>
            </p:cNvSpPr>
            <p:nvPr/>
          </p:nvSpPr>
          <p:spPr bwMode="auto">
            <a:xfrm>
              <a:off x="379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5" name="Freeform 65"/>
            <p:cNvSpPr>
              <a:spLocks/>
            </p:cNvSpPr>
            <p:nvPr/>
          </p:nvSpPr>
          <p:spPr bwMode="auto">
            <a:xfrm>
              <a:off x="3790"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6" name="Freeform 66"/>
            <p:cNvSpPr>
              <a:spLocks/>
            </p:cNvSpPr>
            <p:nvPr/>
          </p:nvSpPr>
          <p:spPr bwMode="auto">
            <a:xfrm>
              <a:off x="378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7" name="Freeform 67"/>
            <p:cNvSpPr>
              <a:spLocks/>
            </p:cNvSpPr>
            <p:nvPr/>
          </p:nvSpPr>
          <p:spPr bwMode="auto">
            <a:xfrm>
              <a:off x="3775" y="2989"/>
              <a:ext cx="5" cy="3"/>
            </a:xfrm>
            <a:custGeom>
              <a:avLst/>
              <a:gdLst>
                <a:gd name="T0" fmla="*/ 1 w 8"/>
                <a:gd name="T1" fmla="*/ 1 h 6"/>
                <a:gd name="T2" fmla="*/ 1 w 8"/>
                <a:gd name="T3" fmla="*/ 1 h 6"/>
                <a:gd name="T4" fmla="*/ 1 w 8"/>
                <a:gd name="T5" fmla="*/ 1 h 6"/>
                <a:gd name="T6" fmla="*/ 1 w 8"/>
                <a:gd name="T7" fmla="*/ 1 h 6"/>
                <a:gd name="T8" fmla="*/ 1 w 8"/>
                <a:gd name="T9" fmla="*/ 1 h 6"/>
                <a:gd name="T10" fmla="*/ 1 w 8"/>
                <a:gd name="T11" fmla="*/ 1 h 6"/>
                <a:gd name="T12" fmla="*/ 1 w 8"/>
                <a:gd name="T13" fmla="*/ 0 h 6"/>
                <a:gd name="T14" fmla="*/ 1 w 8"/>
                <a:gd name="T15" fmla="*/ 0 h 6"/>
                <a:gd name="T16" fmla="*/ 1 w 8"/>
                <a:gd name="T17" fmla="*/ 1 h 6"/>
                <a:gd name="T18" fmla="*/ 0 w 8"/>
                <a:gd name="T19" fmla="*/ 1 h 6"/>
                <a:gd name="T20" fmla="*/ 0 w 8"/>
                <a:gd name="T21" fmla="*/ 1 h 6"/>
                <a:gd name="T22" fmla="*/ 1 w 8"/>
                <a:gd name="T23" fmla="*/ 1 h 6"/>
                <a:gd name="T24" fmla="*/ 1 w 8"/>
                <a:gd name="T25" fmla="*/ 1 h 6"/>
                <a:gd name="T26" fmla="*/ 1 w 8"/>
                <a:gd name="T27" fmla="*/ 1 h 6"/>
                <a:gd name="T28" fmla="*/ 1 w 8"/>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6">
                  <a:moveTo>
                    <a:pt x="6" y="6"/>
                  </a:moveTo>
                  <a:lnTo>
                    <a:pt x="7" y="6"/>
                  </a:lnTo>
                  <a:lnTo>
                    <a:pt x="7" y="5"/>
                  </a:lnTo>
                  <a:lnTo>
                    <a:pt x="8" y="5"/>
                  </a:lnTo>
                  <a:lnTo>
                    <a:pt x="8"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8" name="Freeform 68"/>
            <p:cNvSpPr>
              <a:spLocks/>
            </p:cNvSpPr>
            <p:nvPr/>
          </p:nvSpPr>
          <p:spPr bwMode="auto">
            <a:xfrm>
              <a:off x="376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89" name="Freeform 69"/>
            <p:cNvSpPr>
              <a:spLocks/>
            </p:cNvSpPr>
            <p:nvPr/>
          </p:nvSpPr>
          <p:spPr bwMode="auto">
            <a:xfrm>
              <a:off x="3760"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0" name="Freeform 70"/>
            <p:cNvSpPr>
              <a:spLocks/>
            </p:cNvSpPr>
            <p:nvPr/>
          </p:nvSpPr>
          <p:spPr bwMode="auto">
            <a:xfrm>
              <a:off x="375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1" name="Freeform 71"/>
            <p:cNvSpPr>
              <a:spLocks/>
            </p:cNvSpPr>
            <p:nvPr/>
          </p:nvSpPr>
          <p:spPr bwMode="auto">
            <a:xfrm>
              <a:off x="3745"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2" name="Freeform 72"/>
            <p:cNvSpPr>
              <a:spLocks/>
            </p:cNvSpPr>
            <p:nvPr/>
          </p:nvSpPr>
          <p:spPr bwMode="auto">
            <a:xfrm>
              <a:off x="373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3" name="Freeform 73"/>
            <p:cNvSpPr>
              <a:spLocks/>
            </p:cNvSpPr>
            <p:nvPr/>
          </p:nvSpPr>
          <p:spPr bwMode="auto">
            <a:xfrm>
              <a:off x="3731"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4" name="Freeform 74"/>
            <p:cNvSpPr>
              <a:spLocks/>
            </p:cNvSpPr>
            <p:nvPr/>
          </p:nvSpPr>
          <p:spPr bwMode="auto">
            <a:xfrm>
              <a:off x="3723"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5" name="Freeform 75"/>
            <p:cNvSpPr>
              <a:spLocks/>
            </p:cNvSpPr>
            <p:nvPr/>
          </p:nvSpPr>
          <p:spPr bwMode="auto">
            <a:xfrm>
              <a:off x="3716"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6" name="Freeform 76"/>
            <p:cNvSpPr>
              <a:spLocks/>
            </p:cNvSpPr>
            <p:nvPr/>
          </p:nvSpPr>
          <p:spPr bwMode="auto">
            <a:xfrm>
              <a:off x="3708"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7" name="Freeform 77"/>
            <p:cNvSpPr>
              <a:spLocks/>
            </p:cNvSpPr>
            <p:nvPr/>
          </p:nvSpPr>
          <p:spPr bwMode="auto">
            <a:xfrm>
              <a:off x="3701" y="2989"/>
              <a:ext cx="4" cy="3"/>
            </a:xfrm>
            <a:custGeom>
              <a:avLst/>
              <a:gdLst>
                <a:gd name="T0" fmla="*/ 1 w 8"/>
                <a:gd name="T1" fmla="*/ 1 h 6"/>
                <a:gd name="T2" fmla="*/ 1 w 8"/>
                <a:gd name="T3" fmla="*/ 1 h 6"/>
                <a:gd name="T4" fmla="*/ 1 w 8"/>
                <a:gd name="T5" fmla="*/ 1 h 6"/>
                <a:gd name="T6" fmla="*/ 1 w 8"/>
                <a:gd name="T7" fmla="*/ 1 h 6"/>
                <a:gd name="T8" fmla="*/ 1 w 8"/>
                <a:gd name="T9" fmla="*/ 1 h 6"/>
                <a:gd name="T10" fmla="*/ 1 w 8"/>
                <a:gd name="T11" fmla="*/ 1 h 6"/>
                <a:gd name="T12" fmla="*/ 1 w 8"/>
                <a:gd name="T13" fmla="*/ 0 h 6"/>
                <a:gd name="T14" fmla="*/ 1 w 8"/>
                <a:gd name="T15" fmla="*/ 0 h 6"/>
                <a:gd name="T16" fmla="*/ 1 w 8"/>
                <a:gd name="T17" fmla="*/ 1 h 6"/>
                <a:gd name="T18" fmla="*/ 0 w 8"/>
                <a:gd name="T19" fmla="*/ 1 h 6"/>
                <a:gd name="T20" fmla="*/ 0 w 8"/>
                <a:gd name="T21" fmla="*/ 1 h 6"/>
                <a:gd name="T22" fmla="*/ 1 w 8"/>
                <a:gd name="T23" fmla="*/ 1 h 6"/>
                <a:gd name="T24" fmla="*/ 1 w 8"/>
                <a:gd name="T25" fmla="*/ 1 h 6"/>
                <a:gd name="T26" fmla="*/ 1 w 8"/>
                <a:gd name="T27" fmla="*/ 1 h 6"/>
                <a:gd name="T28" fmla="*/ 1 w 8"/>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6">
                  <a:moveTo>
                    <a:pt x="5" y="6"/>
                  </a:moveTo>
                  <a:lnTo>
                    <a:pt x="7" y="6"/>
                  </a:lnTo>
                  <a:lnTo>
                    <a:pt x="7" y="5"/>
                  </a:lnTo>
                  <a:lnTo>
                    <a:pt x="8" y="5"/>
                  </a:lnTo>
                  <a:lnTo>
                    <a:pt x="8" y="2"/>
                  </a:lnTo>
                  <a:lnTo>
                    <a:pt x="7" y="2"/>
                  </a:lnTo>
                  <a:lnTo>
                    <a:pt x="7" y="0"/>
                  </a:lnTo>
                  <a:lnTo>
                    <a:pt x="1" y="0"/>
                  </a:lnTo>
                  <a:lnTo>
                    <a:pt x="1" y="2"/>
                  </a:lnTo>
                  <a:lnTo>
                    <a:pt x="0" y="2"/>
                  </a:lnTo>
                  <a:lnTo>
                    <a:pt x="0" y="5"/>
                  </a:lnTo>
                  <a:lnTo>
                    <a:pt x="1" y="5"/>
                  </a:lnTo>
                  <a:lnTo>
                    <a:pt x="1" y="6"/>
                  </a:lnTo>
                  <a:lnTo>
                    <a:pt x="3" y="6"/>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8" name="Freeform 78"/>
            <p:cNvSpPr>
              <a:spLocks/>
            </p:cNvSpPr>
            <p:nvPr/>
          </p:nvSpPr>
          <p:spPr bwMode="auto">
            <a:xfrm>
              <a:off x="3693"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99" name="Freeform 79"/>
            <p:cNvSpPr>
              <a:spLocks/>
            </p:cNvSpPr>
            <p:nvPr/>
          </p:nvSpPr>
          <p:spPr bwMode="auto">
            <a:xfrm>
              <a:off x="3686"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0" name="Freeform 80"/>
            <p:cNvSpPr>
              <a:spLocks/>
            </p:cNvSpPr>
            <p:nvPr/>
          </p:nvSpPr>
          <p:spPr bwMode="auto">
            <a:xfrm>
              <a:off x="3678"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1" name="Freeform 81"/>
            <p:cNvSpPr>
              <a:spLocks/>
            </p:cNvSpPr>
            <p:nvPr/>
          </p:nvSpPr>
          <p:spPr bwMode="auto">
            <a:xfrm>
              <a:off x="3671"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2" name="Freeform 82"/>
            <p:cNvSpPr>
              <a:spLocks/>
            </p:cNvSpPr>
            <p:nvPr/>
          </p:nvSpPr>
          <p:spPr bwMode="auto">
            <a:xfrm>
              <a:off x="3664"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3" name="Freeform 83"/>
            <p:cNvSpPr>
              <a:spLocks/>
            </p:cNvSpPr>
            <p:nvPr/>
          </p:nvSpPr>
          <p:spPr bwMode="auto">
            <a:xfrm>
              <a:off x="3656"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4" name="Freeform 84"/>
            <p:cNvSpPr>
              <a:spLocks/>
            </p:cNvSpPr>
            <p:nvPr/>
          </p:nvSpPr>
          <p:spPr bwMode="auto">
            <a:xfrm>
              <a:off x="3649"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5" name="Freeform 85"/>
            <p:cNvSpPr>
              <a:spLocks/>
            </p:cNvSpPr>
            <p:nvPr/>
          </p:nvSpPr>
          <p:spPr bwMode="auto">
            <a:xfrm>
              <a:off x="3641"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6" name="Freeform 86"/>
            <p:cNvSpPr>
              <a:spLocks/>
            </p:cNvSpPr>
            <p:nvPr/>
          </p:nvSpPr>
          <p:spPr bwMode="auto">
            <a:xfrm>
              <a:off x="3634"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7" name="Freeform 87"/>
            <p:cNvSpPr>
              <a:spLocks/>
            </p:cNvSpPr>
            <p:nvPr/>
          </p:nvSpPr>
          <p:spPr bwMode="auto">
            <a:xfrm>
              <a:off x="3626" y="2989"/>
              <a:ext cx="5" cy="3"/>
            </a:xfrm>
            <a:custGeom>
              <a:avLst/>
              <a:gdLst>
                <a:gd name="T0" fmla="*/ 1 w 8"/>
                <a:gd name="T1" fmla="*/ 1 h 6"/>
                <a:gd name="T2" fmla="*/ 1 w 8"/>
                <a:gd name="T3" fmla="*/ 1 h 6"/>
                <a:gd name="T4" fmla="*/ 1 w 8"/>
                <a:gd name="T5" fmla="*/ 1 h 6"/>
                <a:gd name="T6" fmla="*/ 1 w 8"/>
                <a:gd name="T7" fmla="*/ 1 h 6"/>
                <a:gd name="T8" fmla="*/ 1 w 8"/>
                <a:gd name="T9" fmla="*/ 1 h 6"/>
                <a:gd name="T10" fmla="*/ 1 w 8"/>
                <a:gd name="T11" fmla="*/ 1 h 6"/>
                <a:gd name="T12" fmla="*/ 1 w 8"/>
                <a:gd name="T13" fmla="*/ 0 h 6"/>
                <a:gd name="T14" fmla="*/ 1 w 8"/>
                <a:gd name="T15" fmla="*/ 0 h 6"/>
                <a:gd name="T16" fmla="*/ 1 w 8"/>
                <a:gd name="T17" fmla="*/ 1 h 6"/>
                <a:gd name="T18" fmla="*/ 0 w 8"/>
                <a:gd name="T19" fmla="*/ 1 h 6"/>
                <a:gd name="T20" fmla="*/ 0 w 8"/>
                <a:gd name="T21" fmla="*/ 1 h 6"/>
                <a:gd name="T22" fmla="*/ 1 w 8"/>
                <a:gd name="T23" fmla="*/ 1 h 6"/>
                <a:gd name="T24" fmla="*/ 1 w 8"/>
                <a:gd name="T25" fmla="*/ 1 h 6"/>
                <a:gd name="T26" fmla="*/ 1 w 8"/>
                <a:gd name="T27" fmla="*/ 1 h 6"/>
                <a:gd name="T28" fmla="*/ 1 w 8"/>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6">
                  <a:moveTo>
                    <a:pt x="5" y="6"/>
                  </a:moveTo>
                  <a:lnTo>
                    <a:pt x="7" y="6"/>
                  </a:lnTo>
                  <a:lnTo>
                    <a:pt x="7" y="5"/>
                  </a:lnTo>
                  <a:lnTo>
                    <a:pt x="8" y="5"/>
                  </a:lnTo>
                  <a:lnTo>
                    <a:pt x="8" y="2"/>
                  </a:lnTo>
                  <a:lnTo>
                    <a:pt x="7" y="2"/>
                  </a:lnTo>
                  <a:lnTo>
                    <a:pt x="7" y="0"/>
                  </a:lnTo>
                  <a:lnTo>
                    <a:pt x="1" y="0"/>
                  </a:lnTo>
                  <a:lnTo>
                    <a:pt x="1" y="2"/>
                  </a:lnTo>
                  <a:lnTo>
                    <a:pt x="0" y="2"/>
                  </a:lnTo>
                  <a:lnTo>
                    <a:pt x="0" y="5"/>
                  </a:lnTo>
                  <a:lnTo>
                    <a:pt x="1" y="5"/>
                  </a:lnTo>
                  <a:lnTo>
                    <a:pt x="1" y="6"/>
                  </a:lnTo>
                  <a:lnTo>
                    <a:pt x="2" y="6"/>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8" name="Freeform 88"/>
            <p:cNvSpPr>
              <a:spLocks/>
            </p:cNvSpPr>
            <p:nvPr/>
          </p:nvSpPr>
          <p:spPr bwMode="auto">
            <a:xfrm>
              <a:off x="3619"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09" name="Freeform 89"/>
            <p:cNvSpPr>
              <a:spLocks/>
            </p:cNvSpPr>
            <p:nvPr/>
          </p:nvSpPr>
          <p:spPr bwMode="auto">
            <a:xfrm>
              <a:off x="3611"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0" name="Freeform 90"/>
            <p:cNvSpPr>
              <a:spLocks/>
            </p:cNvSpPr>
            <p:nvPr/>
          </p:nvSpPr>
          <p:spPr bwMode="auto">
            <a:xfrm>
              <a:off x="3604"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1" name="Freeform 91"/>
            <p:cNvSpPr>
              <a:spLocks/>
            </p:cNvSpPr>
            <p:nvPr/>
          </p:nvSpPr>
          <p:spPr bwMode="auto">
            <a:xfrm>
              <a:off x="3596"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2" name="Freeform 92"/>
            <p:cNvSpPr>
              <a:spLocks/>
            </p:cNvSpPr>
            <p:nvPr/>
          </p:nvSpPr>
          <p:spPr bwMode="auto">
            <a:xfrm>
              <a:off x="3589"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3" name="Freeform 93"/>
            <p:cNvSpPr>
              <a:spLocks/>
            </p:cNvSpPr>
            <p:nvPr/>
          </p:nvSpPr>
          <p:spPr bwMode="auto">
            <a:xfrm>
              <a:off x="3582"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4" name="Freeform 94"/>
            <p:cNvSpPr>
              <a:spLocks/>
            </p:cNvSpPr>
            <p:nvPr/>
          </p:nvSpPr>
          <p:spPr bwMode="auto">
            <a:xfrm>
              <a:off x="3574"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5" name="Freeform 95"/>
            <p:cNvSpPr>
              <a:spLocks/>
            </p:cNvSpPr>
            <p:nvPr/>
          </p:nvSpPr>
          <p:spPr bwMode="auto">
            <a:xfrm>
              <a:off x="3567"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6" name="Freeform 96"/>
            <p:cNvSpPr>
              <a:spLocks/>
            </p:cNvSpPr>
            <p:nvPr/>
          </p:nvSpPr>
          <p:spPr bwMode="auto">
            <a:xfrm>
              <a:off x="3559"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7" name="Freeform 97"/>
            <p:cNvSpPr>
              <a:spLocks/>
            </p:cNvSpPr>
            <p:nvPr/>
          </p:nvSpPr>
          <p:spPr bwMode="auto">
            <a:xfrm>
              <a:off x="3552"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8" name="Freeform 98"/>
            <p:cNvSpPr>
              <a:spLocks/>
            </p:cNvSpPr>
            <p:nvPr/>
          </p:nvSpPr>
          <p:spPr bwMode="auto">
            <a:xfrm>
              <a:off x="3544"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19" name="Freeform 99"/>
            <p:cNvSpPr>
              <a:spLocks/>
            </p:cNvSpPr>
            <p:nvPr/>
          </p:nvSpPr>
          <p:spPr bwMode="auto">
            <a:xfrm>
              <a:off x="3537"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0" name="Freeform 100"/>
            <p:cNvSpPr>
              <a:spLocks/>
            </p:cNvSpPr>
            <p:nvPr/>
          </p:nvSpPr>
          <p:spPr bwMode="auto">
            <a:xfrm>
              <a:off x="3529"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1" name="Freeform 101"/>
            <p:cNvSpPr>
              <a:spLocks/>
            </p:cNvSpPr>
            <p:nvPr/>
          </p:nvSpPr>
          <p:spPr bwMode="auto">
            <a:xfrm>
              <a:off x="3522"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2" name="Freeform 102"/>
            <p:cNvSpPr>
              <a:spLocks/>
            </p:cNvSpPr>
            <p:nvPr/>
          </p:nvSpPr>
          <p:spPr bwMode="auto">
            <a:xfrm>
              <a:off x="3514"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3" name="Freeform 103"/>
            <p:cNvSpPr>
              <a:spLocks/>
            </p:cNvSpPr>
            <p:nvPr/>
          </p:nvSpPr>
          <p:spPr bwMode="auto">
            <a:xfrm>
              <a:off x="350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4" name="Freeform 104"/>
            <p:cNvSpPr>
              <a:spLocks/>
            </p:cNvSpPr>
            <p:nvPr/>
          </p:nvSpPr>
          <p:spPr bwMode="auto">
            <a:xfrm>
              <a:off x="350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5" name="Freeform 105"/>
            <p:cNvSpPr>
              <a:spLocks/>
            </p:cNvSpPr>
            <p:nvPr/>
          </p:nvSpPr>
          <p:spPr bwMode="auto">
            <a:xfrm>
              <a:off x="3492"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6" name="Freeform 106"/>
            <p:cNvSpPr>
              <a:spLocks/>
            </p:cNvSpPr>
            <p:nvPr/>
          </p:nvSpPr>
          <p:spPr bwMode="auto">
            <a:xfrm>
              <a:off x="3485"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7" name="Freeform 107"/>
            <p:cNvSpPr>
              <a:spLocks/>
            </p:cNvSpPr>
            <p:nvPr/>
          </p:nvSpPr>
          <p:spPr bwMode="auto">
            <a:xfrm>
              <a:off x="347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8" name="Freeform 108"/>
            <p:cNvSpPr>
              <a:spLocks/>
            </p:cNvSpPr>
            <p:nvPr/>
          </p:nvSpPr>
          <p:spPr bwMode="auto">
            <a:xfrm>
              <a:off x="347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29" name="Freeform 109"/>
            <p:cNvSpPr>
              <a:spLocks/>
            </p:cNvSpPr>
            <p:nvPr/>
          </p:nvSpPr>
          <p:spPr bwMode="auto">
            <a:xfrm>
              <a:off x="3462"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0" name="Freeform 110"/>
            <p:cNvSpPr>
              <a:spLocks/>
            </p:cNvSpPr>
            <p:nvPr/>
          </p:nvSpPr>
          <p:spPr bwMode="auto">
            <a:xfrm>
              <a:off x="3455"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1" name="Freeform 111"/>
            <p:cNvSpPr>
              <a:spLocks/>
            </p:cNvSpPr>
            <p:nvPr/>
          </p:nvSpPr>
          <p:spPr bwMode="auto">
            <a:xfrm>
              <a:off x="344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2" name="Freeform 112"/>
            <p:cNvSpPr>
              <a:spLocks/>
            </p:cNvSpPr>
            <p:nvPr/>
          </p:nvSpPr>
          <p:spPr bwMode="auto">
            <a:xfrm>
              <a:off x="344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3" name="Freeform 113"/>
            <p:cNvSpPr>
              <a:spLocks/>
            </p:cNvSpPr>
            <p:nvPr/>
          </p:nvSpPr>
          <p:spPr bwMode="auto">
            <a:xfrm>
              <a:off x="343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4" name="Freeform 114"/>
            <p:cNvSpPr>
              <a:spLocks/>
            </p:cNvSpPr>
            <p:nvPr/>
          </p:nvSpPr>
          <p:spPr bwMode="auto">
            <a:xfrm>
              <a:off x="3425"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5" name="Freeform 115"/>
            <p:cNvSpPr>
              <a:spLocks/>
            </p:cNvSpPr>
            <p:nvPr/>
          </p:nvSpPr>
          <p:spPr bwMode="auto">
            <a:xfrm>
              <a:off x="341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6" name="Freeform 116"/>
            <p:cNvSpPr>
              <a:spLocks/>
            </p:cNvSpPr>
            <p:nvPr/>
          </p:nvSpPr>
          <p:spPr bwMode="auto">
            <a:xfrm>
              <a:off x="3410"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7" name="Freeform 117"/>
            <p:cNvSpPr>
              <a:spLocks/>
            </p:cNvSpPr>
            <p:nvPr/>
          </p:nvSpPr>
          <p:spPr bwMode="auto">
            <a:xfrm>
              <a:off x="340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8" name="Freeform 118"/>
            <p:cNvSpPr>
              <a:spLocks/>
            </p:cNvSpPr>
            <p:nvPr/>
          </p:nvSpPr>
          <p:spPr bwMode="auto">
            <a:xfrm>
              <a:off x="3395"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39" name="Freeform 119"/>
            <p:cNvSpPr>
              <a:spLocks/>
            </p:cNvSpPr>
            <p:nvPr/>
          </p:nvSpPr>
          <p:spPr bwMode="auto">
            <a:xfrm>
              <a:off x="338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0" name="Freeform 120"/>
            <p:cNvSpPr>
              <a:spLocks/>
            </p:cNvSpPr>
            <p:nvPr/>
          </p:nvSpPr>
          <p:spPr bwMode="auto">
            <a:xfrm>
              <a:off x="3380"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1" name="Freeform 121"/>
            <p:cNvSpPr>
              <a:spLocks/>
            </p:cNvSpPr>
            <p:nvPr/>
          </p:nvSpPr>
          <p:spPr bwMode="auto">
            <a:xfrm>
              <a:off x="337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2" name="Freeform 122"/>
            <p:cNvSpPr>
              <a:spLocks/>
            </p:cNvSpPr>
            <p:nvPr/>
          </p:nvSpPr>
          <p:spPr bwMode="auto">
            <a:xfrm>
              <a:off x="3365"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3" name="Freeform 123"/>
            <p:cNvSpPr>
              <a:spLocks/>
            </p:cNvSpPr>
            <p:nvPr/>
          </p:nvSpPr>
          <p:spPr bwMode="auto">
            <a:xfrm>
              <a:off x="335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4" name="Freeform 124"/>
            <p:cNvSpPr>
              <a:spLocks/>
            </p:cNvSpPr>
            <p:nvPr/>
          </p:nvSpPr>
          <p:spPr bwMode="auto">
            <a:xfrm>
              <a:off x="3351"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5" name="Freeform 125"/>
            <p:cNvSpPr>
              <a:spLocks/>
            </p:cNvSpPr>
            <p:nvPr/>
          </p:nvSpPr>
          <p:spPr bwMode="auto">
            <a:xfrm>
              <a:off x="3343"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6" name="Freeform 126"/>
            <p:cNvSpPr>
              <a:spLocks/>
            </p:cNvSpPr>
            <p:nvPr/>
          </p:nvSpPr>
          <p:spPr bwMode="auto">
            <a:xfrm>
              <a:off x="3336"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7" name="Freeform 127"/>
            <p:cNvSpPr>
              <a:spLocks/>
            </p:cNvSpPr>
            <p:nvPr/>
          </p:nvSpPr>
          <p:spPr bwMode="auto">
            <a:xfrm>
              <a:off x="3328"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8" name="Freeform 128"/>
            <p:cNvSpPr>
              <a:spLocks/>
            </p:cNvSpPr>
            <p:nvPr/>
          </p:nvSpPr>
          <p:spPr bwMode="auto">
            <a:xfrm>
              <a:off x="3321" y="2989"/>
              <a:ext cx="4" cy="3"/>
            </a:xfrm>
            <a:custGeom>
              <a:avLst/>
              <a:gdLst>
                <a:gd name="T0" fmla="*/ 1 w 8"/>
                <a:gd name="T1" fmla="*/ 1 h 6"/>
                <a:gd name="T2" fmla="*/ 1 w 8"/>
                <a:gd name="T3" fmla="*/ 1 h 6"/>
                <a:gd name="T4" fmla="*/ 1 w 8"/>
                <a:gd name="T5" fmla="*/ 1 h 6"/>
                <a:gd name="T6" fmla="*/ 1 w 8"/>
                <a:gd name="T7" fmla="*/ 1 h 6"/>
                <a:gd name="T8" fmla="*/ 1 w 8"/>
                <a:gd name="T9" fmla="*/ 1 h 6"/>
                <a:gd name="T10" fmla="*/ 1 w 8"/>
                <a:gd name="T11" fmla="*/ 1 h 6"/>
                <a:gd name="T12" fmla="*/ 1 w 8"/>
                <a:gd name="T13" fmla="*/ 0 h 6"/>
                <a:gd name="T14" fmla="*/ 1 w 8"/>
                <a:gd name="T15" fmla="*/ 0 h 6"/>
                <a:gd name="T16" fmla="*/ 1 w 8"/>
                <a:gd name="T17" fmla="*/ 1 h 6"/>
                <a:gd name="T18" fmla="*/ 0 w 8"/>
                <a:gd name="T19" fmla="*/ 1 h 6"/>
                <a:gd name="T20" fmla="*/ 0 w 8"/>
                <a:gd name="T21" fmla="*/ 1 h 6"/>
                <a:gd name="T22" fmla="*/ 1 w 8"/>
                <a:gd name="T23" fmla="*/ 1 h 6"/>
                <a:gd name="T24" fmla="*/ 1 w 8"/>
                <a:gd name="T25" fmla="*/ 1 h 6"/>
                <a:gd name="T26" fmla="*/ 1 w 8"/>
                <a:gd name="T27" fmla="*/ 1 h 6"/>
                <a:gd name="T28" fmla="*/ 1 w 8"/>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6">
                  <a:moveTo>
                    <a:pt x="6" y="6"/>
                  </a:moveTo>
                  <a:lnTo>
                    <a:pt x="7" y="6"/>
                  </a:lnTo>
                  <a:lnTo>
                    <a:pt x="7" y="5"/>
                  </a:lnTo>
                  <a:lnTo>
                    <a:pt x="8" y="5"/>
                  </a:lnTo>
                  <a:lnTo>
                    <a:pt x="8"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49" name="Freeform 129"/>
            <p:cNvSpPr>
              <a:spLocks/>
            </p:cNvSpPr>
            <p:nvPr/>
          </p:nvSpPr>
          <p:spPr bwMode="auto">
            <a:xfrm>
              <a:off x="3313"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0" name="Freeform 130"/>
            <p:cNvSpPr>
              <a:spLocks/>
            </p:cNvSpPr>
            <p:nvPr/>
          </p:nvSpPr>
          <p:spPr bwMode="auto">
            <a:xfrm>
              <a:off x="3306"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1" name="Freeform 131"/>
            <p:cNvSpPr>
              <a:spLocks/>
            </p:cNvSpPr>
            <p:nvPr/>
          </p:nvSpPr>
          <p:spPr bwMode="auto">
            <a:xfrm>
              <a:off x="3298"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2" name="Freeform 132"/>
            <p:cNvSpPr>
              <a:spLocks/>
            </p:cNvSpPr>
            <p:nvPr/>
          </p:nvSpPr>
          <p:spPr bwMode="auto">
            <a:xfrm>
              <a:off x="3291"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3" name="Freeform 133"/>
            <p:cNvSpPr>
              <a:spLocks/>
            </p:cNvSpPr>
            <p:nvPr/>
          </p:nvSpPr>
          <p:spPr bwMode="auto">
            <a:xfrm>
              <a:off x="3284"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4" name="Freeform 134"/>
            <p:cNvSpPr>
              <a:spLocks/>
            </p:cNvSpPr>
            <p:nvPr/>
          </p:nvSpPr>
          <p:spPr bwMode="auto">
            <a:xfrm>
              <a:off x="3276"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5" name="Freeform 135"/>
            <p:cNvSpPr>
              <a:spLocks/>
            </p:cNvSpPr>
            <p:nvPr/>
          </p:nvSpPr>
          <p:spPr bwMode="auto">
            <a:xfrm>
              <a:off x="3269"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6" name="Freeform 136"/>
            <p:cNvSpPr>
              <a:spLocks/>
            </p:cNvSpPr>
            <p:nvPr/>
          </p:nvSpPr>
          <p:spPr bwMode="auto">
            <a:xfrm>
              <a:off x="3261"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7" name="Freeform 137"/>
            <p:cNvSpPr>
              <a:spLocks/>
            </p:cNvSpPr>
            <p:nvPr/>
          </p:nvSpPr>
          <p:spPr bwMode="auto">
            <a:xfrm>
              <a:off x="3254"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8" name="Freeform 138"/>
            <p:cNvSpPr>
              <a:spLocks/>
            </p:cNvSpPr>
            <p:nvPr/>
          </p:nvSpPr>
          <p:spPr bwMode="auto">
            <a:xfrm>
              <a:off x="3246" y="2989"/>
              <a:ext cx="5" cy="3"/>
            </a:xfrm>
            <a:custGeom>
              <a:avLst/>
              <a:gdLst>
                <a:gd name="T0" fmla="*/ 1 w 8"/>
                <a:gd name="T1" fmla="*/ 1 h 6"/>
                <a:gd name="T2" fmla="*/ 1 w 8"/>
                <a:gd name="T3" fmla="*/ 1 h 6"/>
                <a:gd name="T4" fmla="*/ 1 w 8"/>
                <a:gd name="T5" fmla="*/ 1 h 6"/>
                <a:gd name="T6" fmla="*/ 1 w 8"/>
                <a:gd name="T7" fmla="*/ 1 h 6"/>
                <a:gd name="T8" fmla="*/ 1 w 8"/>
                <a:gd name="T9" fmla="*/ 1 h 6"/>
                <a:gd name="T10" fmla="*/ 1 w 8"/>
                <a:gd name="T11" fmla="*/ 1 h 6"/>
                <a:gd name="T12" fmla="*/ 1 w 8"/>
                <a:gd name="T13" fmla="*/ 0 h 6"/>
                <a:gd name="T14" fmla="*/ 1 w 8"/>
                <a:gd name="T15" fmla="*/ 0 h 6"/>
                <a:gd name="T16" fmla="*/ 1 w 8"/>
                <a:gd name="T17" fmla="*/ 1 h 6"/>
                <a:gd name="T18" fmla="*/ 0 w 8"/>
                <a:gd name="T19" fmla="*/ 1 h 6"/>
                <a:gd name="T20" fmla="*/ 0 w 8"/>
                <a:gd name="T21" fmla="*/ 1 h 6"/>
                <a:gd name="T22" fmla="*/ 1 w 8"/>
                <a:gd name="T23" fmla="*/ 1 h 6"/>
                <a:gd name="T24" fmla="*/ 1 w 8"/>
                <a:gd name="T25" fmla="*/ 1 h 6"/>
                <a:gd name="T26" fmla="*/ 1 w 8"/>
                <a:gd name="T27" fmla="*/ 1 h 6"/>
                <a:gd name="T28" fmla="*/ 1 w 8"/>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6">
                  <a:moveTo>
                    <a:pt x="5" y="6"/>
                  </a:moveTo>
                  <a:lnTo>
                    <a:pt x="7" y="6"/>
                  </a:lnTo>
                  <a:lnTo>
                    <a:pt x="7" y="5"/>
                  </a:lnTo>
                  <a:lnTo>
                    <a:pt x="8" y="5"/>
                  </a:lnTo>
                  <a:lnTo>
                    <a:pt x="8" y="2"/>
                  </a:lnTo>
                  <a:lnTo>
                    <a:pt x="7" y="2"/>
                  </a:lnTo>
                  <a:lnTo>
                    <a:pt x="7" y="0"/>
                  </a:lnTo>
                  <a:lnTo>
                    <a:pt x="1" y="0"/>
                  </a:lnTo>
                  <a:lnTo>
                    <a:pt x="1" y="2"/>
                  </a:lnTo>
                  <a:lnTo>
                    <a:pt x="0" y="2"/>
                  </a:lnTo>
                  <a:lnTo>
                    <a:pt x="0" y="5"/>
                  </a:lnTo>
                  <a:lnTo>
                    <a:pt x="1" y="5"/>
                  </a:lnTo>
                  <a:lnTo>
                    <a:pt x="1" y="6"/>
                  </a:lnTo>
                  <a:lnTo>
                    <a:pt x="3" y="6"/>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59" name="Freeform 139"/>
            <p:cNvSpPr>
              <a:spLocks/>
            </p:cNvSpPr>
            <p:nvPr/>
          </p:nvSpPr>
          <p:spPr bwMode="auto">
            <a:xfrm>
              <a:off x="3239"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0" name="Freeform 140"/>
            <p:cNvSpPr>
              <a:spLocks/>
            </p:cNvSpPr>
            <p:nvPr/>
          </p:nvSpPr>
          <p:spPr bwMode="auto">
            <a:xfrm>
              <a:off x="3231"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1" name="Freeform 141"/>
            <p:cNvSpPr>
              <a:spLocks/>
            </p:cNvSpPr>
            <p:nvPr/>
          </p:nvSpPr>
          <p:spPr bwMode="auto">
            <a:xfrm>
              <a:off x="3224"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2" name="Freeform 142"/>
            <p:cNvSpPr>
              <a:spLocks/>
            </p:cNvSpPr>
            <p:nvPr/>
          </p:nvSpPr>
          <p:spPr bwMode="auto">
            <a:xfrm>
              <a:off x="3216"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3" name="Freeform 143"/>
            <p:cNvSpPr>
              <a:spLocks/>
            </p:cNvSpPr>
            <p:nvPr/>
          </p:nvSpPr>
          <p:spPr bwMode="auto">
            <a:xfrm>
              <a:off x="3209"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4" name="Freeform 144"/>
            <p:cNvSpPr>
              <a:spLocks/>
            </p:cNvSpPr>
            <p:nvPr/>
          </p:nvSpPr>
          <p:spPr bwMode="auto">
            <a:xfrm>
              <a:off x="3202"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5" name="Freeform 145"/>
            <p:cNvSpPr>
              <a:spLocks/>
            </p:cNvSpPr>
            <p:nvPr/>
          </p:nvSpPr>
          <p:spPr bwMode="auto">
            <a:xfrm>
              <a:off x="3194"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6" name="Freeform 146"/>
            <p:cNvSpPr>
              <a:spLocks/>
            </p:cNvSpPr>
            <p:nvPr/>
          </p:nvSpPr>
          <p:spPr bwMode="auto">
            <a:xfrm>
              <a:off x="3187"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7" name="Freeform 147"/>
            <p:cNvSpPr>
              <a:spLocks/>
            </p:cNvSpPr>
            <p:nvPr/>
          </p:nvSpPr>
          <p:spPr bwMode="auto">
            <a:xfrm>
              <a:off x="3179"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8" name="Freeform 148"/>
            <p:cNvSpPr>
              <a:spLocks/>
            </p:cNvSpPr>
            <p:nvPr/>
          </p:nvSpPr>
          <p:spPr bwMode="auto">
            <a:xfrm>
              <a:off x="3172" y="2989"/>
              <a:ext cx="4" cy="3"/>
            </a:xfrm>
            <a:custGeom>
              <a:avLst/>
              <a:gdLst>
                <a:gd name="T0" fmla="*/ 1 w 8"/>
                <a:gd name="T1" fmla="*/ 1 h 6"/>
                <a:gd name="T2" fmla="*/ 1 w 8"/>
                <a:gd name="T3" fmla="*/ 1 h 6"/>
                <a:gd name="T4" fmla="*/ 1 w 8"/>
                <a:gd name="T5" fmla="*/ 1 h 6"/>
                <a:gd name="T6" fmla="*/ 1 w 8"/>
                <a:gd name="T7" fmla="*/ 1 h 6"/>
                <a:gd name="T8" fmla="*/ 1 w 8"/>
                <a:gd name="T9" fmla="*/ 1 h 6"/>
                <a:gd name="T10" fmla="*/ 1 w 8"/>
                <a:gd name="T11" fmla="*/ 1 h 6"/>
                <a:gd name="T12" fmla="*/ 1 w 8"/>
                <a:gd name="T13" fmla="*/ 0 h 6"/>
                <a:gd name="T14" fmla="*/ 1 w 8"/>
                <a:gd name="T15" fmla="*/ 0 h 6"/>
                <a:gd name="T16" fmla="*/ 1 w 8"/>
                <a:gd name="T17" fmla="*/ 1 h 6"/>
                <a:gd name="T18" fmla="*/ 0 w 8"/>
                <a:gd name="T19" fmla="*/ 1 h 6"/>
                <a:gd name="T20" fmla="*/ 0 w 8"/>
                <a:gd name="T21" fmla="*/ 1 h 6"/>
                <a:gd name="T22" fmla="*/ 1 w 8"/>
                <a:gd name="T23" fmla="*/ 1 h 6"/>
                <a:gd name="T24" fmla="*/ 1 w 8"/>
                <a:gd name="T25" fmla="*/ 1 h 6"/>
                <a:gd name="T26" fmla="*/ 1 w 8"/>
                <a:gd name="T27" fmla="*/ 1 h 6"/>
                <a:gd name="T28" fmla="*/ 1 w 8"/>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6">
                  <a:moveTo>
                    <a:pt x="5" y="6"/>
                  </a:moveTo>
                  <a:lnTo>
                    <a:pt x="7" y="6"/>
                  </a:lnTo>
                  <a:lnTo>
                    <a:pt x="7" y="5"/>
                  </a:lnTo>
                  <a:lnTo>
                    <a:pt x="8" y="5"/>
                  </a:lnTo>
                  <a:lnTo>
                    <a:pt x="8" y="2"/>
                  </a:lnTo>
                  <a:lnTo>
                    <a:pt x="7" y="2"/>
                  </a:lnTo>
                  <a:lnTo>
                    <a:pt x="7" y="0"/>
                  </a:lnTo>
                  <a:lnTo>
                    <a:pt x="1" y="0"/>
                  </a:lnTo>
                  <a:lnTo>
                    <a:pt x="1" y="2"/>
                  </a:lnTo>
                  <a:lnTo>
                    <a:pt x="0" y="2"/>
                  </a:lnTo>
                  <a:lnTo>
                    <a:pt x="0" y="5"/>
                  </a:lnTo>
                  <a:lnTo>
                    <a:pt x="1" y="5"/>
                  </a:lnTo>
                  <a:lnTo>
                    <a:pt x="1" y="6"/>
                  </a:lnTo>
                  <a:lnTo>
                    <a:pt x="2" y="6"/>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69" name="Freeform 149"/>
            <p:cNvSpPr>
              <a:spLocks/>
            </p:cNvSpPr>
            <p:nvPr/>
          </p:nvSpPr>
          <p:spPr bwMode="auto">
            <a:xfrm>
              <a:off x="3164"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0" name="Freeform 150"/>
            <p:cNvSpPr>
              <a:spLocks/>
            </p:cNvSpPr>
            <p:nvPr/>
          </p:nvSpPr>
          <p:spPr bwMode="auto">
            <a:xfrm>
              <a:off x="3157"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1" name="Freeform 151"/>
            <p:cNvSpPr>
              <a:spLocks/>
            </p:cNvSpPr>
            <p:nvPr/>
          </p:nvSpPr>
          <p:spPr bwMode="auto">
            <a:xfrm>
              <a:off x="3149"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2" name="Freeform 152"/>
            <p:cNvSpPr>
              <a:spLocks/>
            </p:cNvSpPr>
            <p:nvPr/>
          </p:nvSpPr>
          <p:spPr bwMode="auto">
            <a:xfrm>
              <a:off x="3142"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3" name="Freeform 153"/>
            <p:cNvSpPr>
              <a:spLocks/>
            </p:cNvSpPr>
            <p:nvPr/>
          </p:nvSpPr>
          <p:spPr bwMode="auto">
            <a:xfrm>
              <a:off x="3135"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4" name="Freeform 154"/>
            <p:cNvSpPr>
              <a:spLocks/>
            </p:cNvSpPr>
            <p:nvPr/>
          </p:nvSpPr>
          <p:spPr bwMode="auto">
            <a:xfrm>
              <a:off x="312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5" name="Freeform 155"/>
            <p:cNvSpPr>
              <a:spLocks/>
            </p:cNvSpPr>
            <p:nvPr/>
          </p:nvSpPr>
          <p:spPr bwMode="auto">
            <a:xfrm>
              <a:off x="312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6" name="Freeform 156"/>
            <p:cNvSpPr>
              <a:spLocks/>
            </p:cNvSpPr>
            <p:nvPr/>
          </p:nvSpPr>
          <p:spPr bwMode="auto">
            <a:xfrm>
              <a:off x="3112"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7" name="Freeform 157"/>
            <p:cNvSpPr>
              <a:spLocks/>
            </p:cNvSpPr>
            <p:nvPr/>
          </p:nvSpPr>
          <p:spPr bwMode="auto">
            <a:xfrm>
              <a:off x="3105"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8" name="Freeform 158"/>
            <p:cNvSpPr>
              <a:spLocks/>
            </p:cNvSpPr>
            <p:nvPr/>
          </p:nvSpPr>
          <p:spPr bwMode="auto">
            <a:xfrm>
              <a:off x="309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79" name="Freeform 159"/>
            <p:cNvSpPr>
              <a:spLocks/>
            </p:cNvSpPr>
            <p:nvPr/>
          </p:nvSpPr>
          <p:spPr bwMode="auto">
            <a:xfrm>
              <a:off x="309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0" name="Freeform 160"/>
            <p:cNvSpPr>
              <a:spLocks/>
            </p:cNvSpPr>
            <p:nvPr/>
          </p:nvSpPr>
          <p:spPr bwMode="auto">
            <a:xfrm>
              <a:off x="3082"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1" name="Freeform 161"/>
            <p:cNvSpPr>
              <a:spLocks/>
            </p:cNvSpPr>
            <p:nvPr/>
          </p:nvSpPr>
          <p:spPr bwMode="auto">
            <a:xfrm>
              <a:off x="3075"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2" name="Freeform 162"/>
            <p:cNvSpPr>
              <a:spLocks/>
            </p:cNvSpPr>
            <p:nvPr/>
          </p:nvSpPr>
          <p:spPr bwMode="auto">
            <a:xfrm>
              <a:off x="3067"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3" name="Freeform 163"/>
            <p:cNvSpPr>
              <a:spLocks/>
            </p:cNvSpPr>
            <p:nvPr/>
          </p:nvSpPr>
          <p:spPr bwMode="auto">
            <a:xfrm>
              <a:off x="3060"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4" name="Freeform 164"/>
            <p:cNvSpPr>
              <a:spLocks/>
            </p:cNvSpPr>
            <p:nvPr/>
          </p:nvSpPr>
          <p:spPr bwMode="auto">
            <a:xfrm>
              <a:off x="305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5" name="Freeform 165"/>
            <p:cNvSpPr>
              <a:spLocks/>
            </p:cNvSpPr>
            <p:nvPr/>
          </p:nvSpPr>
          <p:spPr bwMode="auto">
            <a:xfrm>
              <a:off x="3045"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6" name="Freeform 166"/>
            <p:cNvSpPr>
              <a:spLocks/>
            </p:cNvSpPr>
            <p:nvPr/>
          </p:nvSpPr>
          <p:spPr bwMode="auto">
            <a:xfrm>
              <a:off x="303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7" name="Freeform 167"/>
            <p:cNvSpPr>
              <a:spLocks/>
            </p:cNvSpPr>
            <p:nvPr/>
          </p:nvSpPr>
          <p:spPr bwMode="auto">
            <a:xfrm>
              <a:off x="3030"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8" name="Freeform 168"/>
            <p:cNvSpPr>
              <a:spLocks/>
            </p:cNvSpPr>
            <p:nvPr/>
          </p:nvSpPr>
          <p:spPr bwMode="auto">
            <a:xfrm>
              <a:off x="302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8" y="6"/>
                  </a:lnTo>
                  <a:lnTo>
                    <a:pt x="8" y="5"/>
                  </a:lnTo>
                  <a:lnTo>
                    <a:pt x="9" y="5"/>
                  </a:lnTo>
                  <a:lnTo>
                    <a:pt x="9" y="2"/>
                  </a:lnTo>
                  <a:lnTo>
                    <a:pt x="8" y="2"/>
                  </a:lnTo>
                  <a:lnTo>
                    <a:pt x="8" y="0"/>
                  </a:lnTo>
                  <a:lnTo>
                    <a:pt x="2" y="0"/>
                  </a:lnTo>
                  <a:lnTo>
                    <a:pt x="2" y="2"/>
                  </a:lnTo>
                  <a:lnTo>
                    <a:pt x="0" y="2"/>
                  </a:lnTo>
                  <a:lnTo>
                    <a:pt x="0" y="5"/>
                  </a:lnTo>
                  <a:lnTo>
                    <a:pt x="2" y="5"/>
                  </a:lnTo>
                  <a:lnTo>
                    <a:pt x="2"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89" name="Freeform 169"/>
            <p:cNvSpPr>
              <a:spLocks/>
            </p:cNvSpPr>
            <p:nvPr/>
          </p:nvSpPr>
          <p:spPr bwMode="auto">
            <a:xfrm>
              <a:off x="3015"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0" name="Freeform 170"/>
            <p:cNvSpPr>
              <a:spLocks/>
            </p:cNvSpPr>
            <p:nvPr/>
          </p:nvSpPr>
          <p:spPr bwMode="auto">
            <a:xfrm>
              <a:off x="3008"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1" name="Freeform 171"/>
            <p:cNvSpPr>
              <a:spLocks/>
            </p:cNvSpPr>
            <p:nvPr/>
          </p:nvSpPr>
          <p:spPr bwMode="auto">
            <a:xfrm>
              <a:off x="3000" y="2989"/>
              <a:ext cx="5" cy="3"/>
            </a:xfrm>
            <a:custGeom>
              <a:avLst/>
              <a:gdLst>
                <a:gd name="T0" fmla="*/ 1 w 9"/>
                <a:gd name="T1" fmla="*/ 1 h 6"/>
                <a:gd name="T2" fmla="*/ 1 w 9"/>
                <a:gd name="T3" fmla="*/ 1 h 6"/>
                <a:gd name="T4" fmla="*/ 1 w 9"/>
                <a:gd name="T5" fmla="*/ 1 h 6"/>
                <a:gd name="T6" fmla="*/ 1 w 9"/>
                <a:gd name="T7" fmla="*/ 1 h 6"/>
                <a:gd name="T8" fmla="*/ 1 w 9"/>
                <a:gd name="T9" fmla="*/ 1 h 6"/>
                <a:gd name="T10" fmla="*/ 1 w 9"/>
                <a:gd name="T11" fmla="*/ 1 h 6"/>
                <a:gd name="T12" fmla="*/ 1 w 9"/>
                <a:gd name="T13" fmla="*/ 0 h 6"/>
                <a:gd name="T14" fmla="*/ 1 w 9"/>
                <a:gd name="T15" fmla="*/ 0 h 6"/>
                <a:gd name="T16" fmla="*/ 1 w 9"/>
                <a:gd name="T17" fmla="*/ 1 h 6"/>
                <a:gd name="T18" fmla="*/ 0 w 9"/>
                <a:gd name="T19" fmla="*/ 1 h 6"/>
                <a:gd name="T20" fmla="*/ 0 w 9"/>
                <a:gd name="T21" fmla="*/ 1 h 6"/>
                <a:gd name="T22" fmla="*/ 1 w 9"/>
                <a:gd name="T23" fmla="*/ 1 h 6"/>
                <a:gd name="T24" fmla="*/ 1 w 9"/>
                <a:gd name="T25" fmla="*/ 1 h 6"/>
                <a:gd name="T26" fmla="*/ 1 w 9"/>
                <a:gd name="T27" fmla="*/ 1 h 6"/>
                <a:gd name="T28" fmla="*/ 1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2" name="Freeform 172"/>
            <p:cNvSpPr>
              <a:spLocks/>
            </p:cNvSpPr>
            <p:nvPr/>
          </p:nvSpPr>
          <p:spPr bwMode="auto">
            <a:xfrm>
              <a:off x="2993" y="2989"/>
              <a:ext cx="4" cy="3"/>
            </a:xfrm>
            <a:custGeom>
              <a:avLst/>
              <a:gdLst>
                <a:gd name="T0" fmla="*/ 0 w 9"/>
                <a:gd name="T1" fmla="*/ 1 h 6"/>
                <a:gd name="T2" fmla="*/ 0 w 9"/>
                <a:gd name="T3" fmla="*/ 1 h 6"/>
                <a:gd name="T4" fmla="*/ 0 w 9"/>
                <a:gd name="T5" fmla="*/ 1 h 6"/>
                <a:gd name="T6" fmla="*/ 0 w 9"/>
                <a:gd name="T7" fmla="*/ 1 h 6"/>
                <a:gd name="T8" fmla="*/ 0 w 9"/>
                <a:gd name="T9" fmla="*/ 1 h 6"/>
                <a:gd name="T10" fmla="*/ 0 w 9"/>
                <a:gd name="T11" fmla="*/ 1 h 6"/>
                <a:gd name="T12" fmla="*/ 0 w 9"/>
                <a:gd name="T13" fmla="*/ 0 h 6"/>
                <a:gd name="T14" fmla="*/ 0 w 9"/>
                <a:gd name="T15" fmla="*/ 0 h 6"/>
                <a:gd name="T16" fmla="*/ 0 w 9"/>
                <a:gd name="T17" fmla="*/ 1 h 6"/>
                <a:gd name="T18" fmla="*/ 0 w 9"/>
                <a:gd name="T19" fmla="*/ 1 h 6"/>
                <a:gd name="T20" fmla="*/ 0 w 9"/>
                <a:gd name="T21" fmla="*/ 1 h 6"/>
                <a:gd name="T22" fmla="*/ 0 w 9"/>
                <a:gd name="T23" fmla="*/ 1 h 6"/>
                <a:gd name="T24" fmla="*/ 0 w 9"/>
                <a:gd name="T25" fmla="*/ 1 h 6"/>
                <a:gd name="T26" fmla="*/ 0 w 9"/>
                <a:gd name="T27" fmla="*/ 1 h 6"/>
                <a:gd name="T28" fmla="*/ 0 w 9"/>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6" y="6"/>
                  </a:moveTo>
                  <a:lnTo>
                    <a:pt x="7" y="6"/>
                  </a:lnTo>
                  <a:lnTo>
                    <a:pt x="7" y="5"/>
                  </a:lnTo>
                  <a:lnTo>
                    <a:pt x="9" y="5"/>
                  </a:lnTo>
                  <a:lnTo>
                    <a:pt x="9" y="2"/>
                  </a:lnTo>
                  <a:lnTo>
                    <a:pt x="7" y="2"/>
                  </a:lnTo>
                  <a:lnTo>
                    <a:pt x="7" y="0"/>
                  </a:lnTo>
                  <a:lnTo>
                    <a:pt x="1" y="0"/>
                  </a:lnTo>
                  <a:lnTo>
                    <a:pt x="1" y="2"/>
                  </a:lnTo>
                  <a:lnTo>
                    <a:pt x="0" y="2"/>
                  </a:lnTo>
                  <a:lnTo>
                    <a:pt x="0" y="5"/>
                  </a:lnTo>
                  <a:lnTo>
                    <a:pt x="1" y="5"/>
                  </a:lnTo>
                  <a:lnTo>
                    <a:pt x="1" y="6"/>
                  </a:lnTo>
                  <a:lnTo>
                    <a:pt x="3" y="6"/>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3" name="Rectangle 173"/>
            <p:cNvSpPr>
              <a:spLocks noChangeArrowheads="1"/>
            </p:cNvSpPr>
            <p:nvPr/>
          </p:nvSpPr>
          <p:spPr bwMode="auto">
            <a:xfrm>
              <a:off x="2792" y="2960"/>
              <a:ext cx="1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ea typeface="SimSun" pitchFamily="2" charset="-122"/>
                </a:rPr>
                <a:t>W</a:t>
              </a:r>
              <a:endParaRPr lang="en-US" altLang="zh-CN">
                <a:ea typeface="SimSun" pitchFamily="2" charset="-122"/>
              </a:endParaRPr>
            </a:p>
          </p:txBody>
        </p:sp>
        <p:sp>
          <p:nvSpPr>
            <p:cNvPr id="56494" name="Rectangle 174"/>
            <p:cNvSpPr>
              <a:spLocks noChangeArrowheads="1"/>
            </p:cNvSpPr>
            <p:nvPr/>
          </p:nvSpPr>
          <p:spPr bwMode="auto">
            <a:xfrm>
              <a:off x="2911" y="2999"/>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900" b="1">
                  <a:solidFill>
                    <a:srgbClr val="000000"/>
                  </a:solidFill>
                  <a:ea typeface="SimSun" pitchFamily="2" charset="-122"/>
                </a:rPr>
                <a:t> </a:t>
              </a:r>
              <a:endParaRPr lang="zh-CN" altLang="en-US">
                <a:ea typeface="SimSun" pitchFamily="2" charset="-122"/>
              </a:endParaRPr>
            </a:p>
          </p:txBody>
        </p:sp>
        <p:sp>
          <p:nvSpPr>
            <p:cNvPr id="56495" name="Rectangle 175"/>
            <p:cNvSpPr>
              <a:spLocks noChangeArrowheads="1"/>
            </p:cNvSpPr>
            <p:nvPr/>
          </p:nvSpPr>
          <p:spPr bwMode="auto">
            <a:xfrm>
              <a:off x="2931" y="2880"/>
              <a:ext cx="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b="1">
                  <a:solidFill>
                    <a:srgbClr val="000000"/>
                  </a:solidFill>
                  <a:ea typeface="SimSun" pitchFamily="2" charset="-122"/>
                </a:rPr>
                <a:t>-</a:t>
              </a:r>
              <a:endParaRPr lang="en-US" altLang="zh-CN">
                <a:ea typeface="SimSun" pitchFamily="2" charset="-122"/>
              </a:endParaRPr>
            </a:p>
          </p:txBody>
        </p:sp>
        <p:sp>
          <p:nvSpPr>
            <p:cNvPr id="56496" name="Freeform 176"/>
            <p:cNvSpPr>
              <a:spLocks/>
            </p:cNvSpPr>
            <p:nvPr/>
          </p:nvSpPr>
          <p:spPr bwMode="auto">
            <a:xfrm>
              <a:off x="4186" y="2641"/>
              <a:ext cx="142" cy="3"/>
            </a:xfrm>
            <a:custGeom>
              <a:avLst/>
              <a:gdLst>
                <a:gd name="T0" fmla="*/ 1 w 284"/>
                <a:gd name="T1" fmla="*/ 0 h 6"/>
                <a:gd name="T2" fmla="*/ 1 w 284"/>
                <a:gd name="T3" fmla="*/ 0 h 6"/>
                <a:gd name="T4" fmla="*/ 1 w 284"/>
                <a:gd name="T5" fmla="*/ 1 h 6"/>
                <a:gd name="T6" fmla="*/ 0 w 284"/>
                <a:gd name="T7" fmla="*/ 1 h 6"/>
                <a:gd name="T8" fmla="*/ 0 w 284"/>
                <a:gd name="T9" fmla="*/ 1 h 6"/>
                <a:gd name="T10" fmla="*/ 1 w 284"/>
                <a:gd name="T11" fmla="*/ 1 h 6"/>
                <a:gd name="T12" fmla="*/ 1 w 284"/>
                <a:gd name="T13" fmla="*/ 1 h 6"/>
                <a:gd name="T14" fmla="*/ 1 w 284"/>
                <a:gd name="T15" fmla="*/ 1 h 6"/>
                <a:gd name="T16" fmla="*/ 1 w 284"/>
                <a:gd name="T17" fmla="*/ 1 h 6"/>
                <a:gd name="T18" fmla="*/ 1 w 284"/>
                <a:gd name="T19" fmla="*/ 1 h 6"/>
                <a:gd name="T20" fmla="*/ 1 w 284"/>
                <a:gd name="T21" fmla="*/ 1 h 6"/>
                <a:gd name="T22" fmla="*/ 1 w 284"/>
                <a:gd name="T23" fmla="*/ 1 h 6"/>
                <a:gd name="T24" fmla="*/ 1 w 284"/>
                <a:gd name="T25" fmla="*/ 0 h 6"/>
                <a:gd name="T26" fmla="*/ 1 w 284"/>
                <a:gd name="T27" fmla="*/ 0 h 6"/>
                <a:gd name="T28" fmla="*/ 1 w 284"/>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4" h="6">
                  <a:moveTo>
                    <a:pt x="3" y="0"/>
                  </a:moveTo>
                  <a:lnTo>
                    <a:pt x="1" y="0"/>
                  </a:lnTo>
                  <a:lnTo>
                    <a:pt x="1" y="2"/>
                  </a:lnTo>
                  <a:lnTo>
                    <a:pt x="0" y="2"/>
                  </a:lnTo>
                  <a:lnTo>
                    <a:pt x="0" y="5"/>
                  </a:lnTo>
                  <a:lnTo>
                    <a:pt x="1" y="5"/>
                  </a:lnTo>
                  <a:lnTo>
                    <a:pt x="1" y="6"/>
                  </a:lnTo>
                  <a:lnTo>
                    <a:pt x="283" y="6"/>
                  </a:lnTo>
                  <a:lnTo>
                    <a:pt x="283" y="5"/>
                  </a:lnTo>
                  <a:lnTo>
                    <a:pt x="284" y="5"/>
                  </a:lnTo>
                  <a:lnTo>
                    <a:pt x="284" y="2"/>
                  </a:lnTo>
                  <a:lnTo>
                    <a:pt x="283" y="2"/>
                  </a:lnTo>
                  <a:lnTo>
                    <a:pt x="283" y="0"/>
                  </a:lnTo>
                  <a:lnTo>
                    <a:pt x="281"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497" name="Rectangle 177"/>
            <p:cNvSpPr>
              <a:spLocks noChangeArrowheads="1"/>
            </p:cNvSpPr>
            <p:nvPr/>
          </p:nvSpPr>
          <p:spPr bwMode="auto">
            <a:xfrm>
              <a:off x="4072" y="2544"/>
              <a:ext cx="1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ea typeface="SimSun" pitchFamily="2" charset="-122"/>
                </a:rPr>
                <a:t>W</a:t>
              </a:r>
              <a:endParaRPr lang="en-US" altLang="zh-CN">
                <a:ea typeface="SimSun" pitchFamily="2" charset="-122"/>
              </a:endParaRPr>
            </a:p>
          </p:txBody>
        </p:sp>
        <p:sp>
          <p:nvSpPr>
            <p:cNvPr id="56498" name="Rectangle 178"/>
            <p:cNvSpPr>
              <a:spLocks noChangeArrowheads="1"/>
            </p:cNvSpPr>
            <p:nvPr/>
          </p:nvSpPr>
          <p:spPr bwMode="auto">
            <a:xfrm>
              <a:off x="4191" y="2464"/>
              <a:ext cx="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b="1">
                  <a:solidFill>
                    <a:srgbClr val="000000"/>
                  </a:solidFill>
                  <a:ea typeface="SimSun" pitchFamily="2" charset="-122"/>
                </a:rPr>
                <a:t>+</a:t>
              </a:r>
              <a:endParaRPr lang="en-US" altLang="zh-CN">
                <a:ea typeface="SimSun" pitchFamily="2" charset="-122"/>
              </a:endParaRPr>
            </a:p>
          </p:txBody>
        </p:sp>
        <p:sp>
          <p:nvSpPr>
            <p:cNvPr id="56499" name="Line 179"/>
            <p:cNvSpPr>
              <a:spLocks noChangeShapeType="1"/>
            </p:cNvSpPr>
            <p:nvPr/>
          </p:nvSpPr>
          <p:spPr bwMode="auto">
            <a:xfrm flipH="1">
              <a:off x="3026" y="3171"/>
              <a:ext cx="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00" name="Freeform 180"/>
            <p:cNvSpPr>
              <a:spLocks/>
            </p:cNvSpPr>
            <p:nvPr/>
          </p:nvSpPr>
          <p:spPr bwMode="auto">
            <a:xfrm>
              <a:off x="3026" y="3157"/>
              <a:ext cx="27" cy="27"/>
            </a:xfrm>
            <a:custGeom>
              <a:avLst/>
              <a:gdLst>
                <a:gd name="T0" fmla="*/ 0 w 56"/>
                <a:gd name="T1" fmla="*/ 0 h 56"/>
                <a:gd name="T2" fmla="*/ 0 w 56"/>
                <a:gd name="T3" fmla="*/ 0 h 56"/>
                <a:gd name="T4" fmla="*/ 0 w 56"/>
                <a:gd name="T5" fmla="*/ 0 h 56"/>
                <a:gd name="T6" fmla="*/ 0 w 56"/>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6">
                  <a:moveTo>
                    <a:pt x="56" y="56"/>
                  </a:moveTo>
                  <a:lnTo>
                    <a:pt x="0" y="29"/>
                  </a:lnTo>
                  <a:lnTo>
                    <a:pt x="56" y="0"/>
                  </a:lnTo>
                  <a:lnTo>
                    <a:pt x="56" y="56"/>
                  </a:lnTo>
                  <a:close/>
                </a:path>
              </a:pathLst>
            </a:custGeom>
            <a:solidFill>
              <a:srgbClr val="000000"/>
            </a:solidFill>
            <a:ln w="0">
              <a:solidFill>
                <a:srgbClr val="000000"/>
              </a:solidFill>
              <a:prstDash val="solid"/>
              <a:round/>
              <a:headEnd/>
              <a:tailEnd/>
            </a:ln>
          </p:spPr>
          <p:txBody>
            <a:bodyPr/>
            <a:lstStyle/>
            <a:p>
              <a:endParaRPr lang="en-US"/>
            </a:p>
          </p:txBody>
        </p:sp>
        <p:sp>
          <p:nvSpPr>
            <p:cNvPr id="56501" name="Rectangle 181"/>
            <p:cNvSpPr>
              <a:spLocks noChangeArrowheads="1"/>
            </p:cNvSpPr>
            <p:nvPr/>
          </p:nvSpPr>
          <p:spPr bwMode="auto">
            <a:xfrm>
              <a:off x="3134" y="3132"/>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800" b="1">
                  <a:solidFill>
                    <a:srgbClr val="000000"/>
                  </a:solidFill>
                  <a:latin typeface="Times New Roman" pitchFamily="18" charset="0"/>
                  <a:ea typeface="SimSun" pitchFamily="2" charset="-122"/>
                </a:rPr>
                <a:t>d</a:t>
              </a:r>
              <a:endParaRPr lang="en-US" altLang="zh-CN">
                <a:ea typeface="SimSun" pitchFamily="2" charset="-122"/>
              </a:endParaRPr>
            </a:p>
          </p:txBody>
        </p:sp>
        <p:sp>
          <p:nvSpPr>
            <p:cNvPr id="56502" name="Freeform 182"/>
            <p:cNvSpPr>
              <a:spLocks/>
            </p:cNvSpPr>
            <p:nvPr/>
          </p:nvSpPr>
          <p:spPr bwMode="auto">
            <a:xfrm>
              <a:off x="4014" y="2639"/>
              <a:ext cx="178" cy="582"/>
            </a:xfrm>
            <a:custGeom>
              <a:avLst/>
              <a:gdLst>
                <a:gd name="T0" fmla="*/ 1 w 355"/>
                <a:gd name="T1" fmla="*/ 2 h 1164"/>
                <a:gd name="T2" fmla="*/ 1 w 355"/>
                <a:gd name="T3" fmla="*/ 1 h 1164"/>
                <a:gd name="T4" fmla="*/ 1 w 355"/>
                <a:gd name="T5" fmla="*/ 1 h 1164"/>
                <a:gd name="T6" fmla="*/ 1 w 355"/>
                <a:gd name="T7" fmla="*/ 1 h 1164"/>
                <a:gd name="T8" fmla="*/ 1 w 355"/>
                <a:gd name="T9" fmla="*/ 1 h 1164"/>
                <a:gd name="T10" fmla="*/ 1 w 355"/>
                <a:gd name="T11" fmla="*/ 1 h 1164"/>
                <a:gd name="T12" fmla="*/ 1 w 355"/>
                <a:gd name="T13" fmla="*/ 1 h 1164"/>
                <a:gd name="T14" fmla="*/ 1 w 355"/>
                <a:gd name="T15" fmla="*/ 1 h 1164"/>
                <a:gd name="T16" fmla="*/ 1 w 355"/>
                <a:gd name="T17" fmla="*/ 1 h 1164"/>
                <a:gd name="T18" fmla="*/ 1 w 355"/>
                <a:gd name="T19" fmla="*/ 1 h 1164"/>
                <a:gd name="T20" fmla="*/ 1 w 355"/>
                <a:gd name="T21" fmla="*/ 1 h 1164"/>
                <a:gd name="T22" fmla="*/ 1 w 355"/>
                <a:gd name="T23" fmla="*/ 1 h 1164"/>
                <a:gd name="T24" fmla="*/ 1 w 355"/>
                <a:gd name="T25" fmla="*/ 1 h 1164"/>
                <a:gd name="T26" fmla="*/ 1 w 355"/>
                <a:gd name="T27" fmla="*/ 0 h 1164"/>
                <a:gd name="T28" fmla="*/ 1 w 355"/>
                <a:gd name="T29" fmla="*/ 1 h 1164"/>
                <a:gd name="T30" fmla="*/ 1 w 355"/>
                <a:gd name="T31" fmla="*/ 1 h 1164"/>
                <a:gd name="T32" fmla="*/ 1 w 355"/>
                <a:gd name="T33" fmla="*/ 1 h 1164"/>
                <a:gd name="T34" fmla="*/ 1 w 355"/>
                <a:gd name="T35" fmla="*/ 1 h 1164"/>
                <a:gd name="T36" fmla="*/ 1 w 355"/>
                <a:gd name="T37" fmla="*/ 1 h 1164"/>
                <a:gd name="T38" fmla="*/ 1 w 355"/>
                <a:gd name="T39" fmla="*/ 1 h 1164"/>
                <a:gd name="T40" fmla="*/ 1 w 355"/>
                <a:gd name="T41" fmla="*/ 1 h 1164"/>
                <a:gd name="T42" fmla="*/ 1 w 355"/>
                <a:gd name="T43" fmla="*/ 1 h 1164"/>
                <a:gd name="T44" fmla="*/ 1 w 355"/>
                <a:gd name="T45" fmla="*/ 1 h 1164"/>
                <a:gd name="T46" fmla="*/ 1 w 355"/>
                <a:gd name="T47" fmla="*/ 1 h 1164"/>
                <a:gd name="T48" fmla="*/ 1 w 355"/>
                <a:gd name="T49" fmla="*/ 1 h 1164"/>
                <a:gd name="T50" fmla="*/ 1 w 355"/>
                <a:gd name="T51" fmla="*/ 1 h 1164"/>
                <a:gd name="T52" fmla="*/ 1 w 355"/>
                <a:gd name="T53" fmla="*/ 2 h 1164"/>
                <a:gd name="T54" fmla="*/ 1 w 355"/>
                <a:gd name="T55" fmla="*/ 2 h 1164"/>
                <a:gd name="T56" fmla="*/ 1 w 355"/>
                <a:gd name="T57" fmla="*/ 2 h 1164"/>
                <a:gd name="T58" fmla="*/ 1 w 355"/>
                <a:gd name="T59" fmla="*/ 2 h 1164"/>
                <a:gd name="T60" fmla="*/ 1 w 355"/>
                <a:gd name="T61" fmla="*/ 2 h 1164"/>
                <a:gd name="T62" fmla="*/ 1 w 355"/>
                <a:gd name="T63" fmla="*/ 2 h 1164"/>
                <a:gd name="T64" fmla="*/ 1 w 355"/>
                <a:gd name="T65" fmla="*/ 2 h 1164"/>
                <a:gd name="T66" fmla="*/ 1 w 355"/>
                <a:gd name="T67" fmla="*/ 2 h 1164"/>
                <a:gd name="T68" fmla="*/ 1 w 355"/>
                <a:gd name="T69" fmla="*/ 2 h 1164"/>
                <a:gd name="T70" fmla="*/ 1 w 355"/>
                <a:gd name="T71" fmla="*/ 3 h 1164"/>
                <a:gd name="T72" fmla="*/ 1 w 355"/>
                <a:gd name="T73" fmla="*/ 3 h 1164"/>
                <a:gd name="T74" fmla="*/ 1 w 355"/>
                <a:gd name="T75" fmla="*/ 3 h 1164"/>
                <a:gd name="T76" fmla="*/ 1 w 355"/>
                <a:gd name="T77" fmla="*/ 3 h 1164"/>
                <a:gd name="T78" fmla="*/ 1 w 355"/>
                <a:gd name="T79" fmla="*/ 3 h 1164"/>
                <a:gd name="T80" fmla="*/ 1 w 355"/>
                <a:gd name="T81" fmla="*/ 3 h 1164"/>
                <a:gd name="T82" fmla="*/ 1 w 355"/>
                <a:gd name="T83" fmla="*/ 3 h 1164"/>
                <a:gd name="T84" fmla="*/ 1 w 355"/>
                <a:gd name="T85" fmla="*/ 3 h 1164"/>
                <a:gd name="T86" fmla="*/ 1 w 355"/>
                <a:gd name="T87" fmla="*/ 3 h 1164"/>
                <a:gd name="T88" fmla="*/ 1 w 355"/>
                <a:gd name="T89" fmla="*/ 3 h 1164"/>
                <a:gd name="T90" fmla="*/ 1 w 355"/>
                <a:gd name="T91" fmla="*/ 3 h 1164"/>
                <a:gd name="T92" fmla="*/ 1 w 355"/>
                <a:gd name="T93" fmla="*/ 3 h 1164"/>
                <a:gd name="T94" fmla="*/ 1 w 355"/>
                <a:gd name="T95" fmla="*/ 2 h 1164"/>
                <a:gd name="T96" fmla="*/ 1 w 355"/>
                <a:gd name="T97" fmla="*/ 2 h 1164"/>
                <a:gd name="T98" fmla="*/ 1 w 355"/>
                <a:gd name="T99" fmla="*/ 2 h 1164"/>
                <a:gd name="T100" fmla="*/ 1 w 355"/>
                <a:gd name="T101" fmla="*/ 2 h 1164"/>
                <a:gd name="T102" fmla="*/ 1 w 355"/>
                <a:gd name="T103" fmla="*/ 2 h 1164"/>
                <a:gd name="T104" fmla="*/ 1 w 355"/>
                <a:gd name="T105" fmla="*/ 2 h 1164"/>
                <a:gd name="T106" fmla="*/ 1 w 355"/>
                <a:gd name="T107" fmla="*/ 2 h 11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5" h="1164">
                  <a:moveTo>
                    <a:pt x="0" y="614"/>
                  </a:moveTo>
                  <a:lnTo>
                    <a:pt x="1" y="589"/>
                  </a:lnTo>
                  <a:lnTo>
                    <a:pt x="4" y="563"/>
                  </a:lnTo>
                  <a:lnTo>
                    <a:pt x="6" y="538"/>
                  </a:lnTo>
                  <a:lnTo>
                    <a:pt x="9" y="490"/>
                  </a:lnTo>
                  <a:lnTo>
                    <a:pt x="12" y="466"/>
                  </a:lnTo>
                  <a:lnTo>
                    <a:pt x="15" y="422"/>
                  </a:lnTo>
                  <a:lnTo>
                    <a:pt x="18" y="401"/>
                  </a:lnTo>
                  <a:lnTo>
                    <a:pt x="21" y="359"/>
                  </a:lnTo>
                  <a:lnTo>
                    <a:pt x="22" y="340"/>
                  </a:lnTo>
                  <a:lnTo>
                    <a:pt x="25" y="320"/>
                  </a:lnTo>
                  <a:lnTo>
                    <a:pt x="27" y="301"/>
                  </a:lnTo>
                  <a:lnTo>
                    <a:pt x="28" y="283"/>
                  </a:lnTo>
                  <a:lnTo>
                    <a:pt x="31" y="265"/>
                  </a:lnTo>
                  <a:lnTo>
                    <a:pt x="34" y="233"/>
                  </a:lnTo>
                  <a:lnTo>
                    <a:pt x="36" y="216"/>
                  </a:lnTo>
                  <a:lnTo>
                    <a:pt x="39" y="201"/>
                  </a:lnTo>
                  <a:lnTo>
                    <a:pt x="40" y="186"/>
                  </a:lnTo>
                  <a:lnTo>
                    <a:pt x="42" y="173"/>
                  </a:lnTo>
                  <a:lnTo>
                    <a:pt x="45" y="158"/>
                  </a:lnTo>
                  <a:lnTo>
                    <a:pt x="46" y="146"/>
                  </a:lnTo>
                  <a:lnTo>
                    <a:pt x="48" y="133"/>
                  </a:lnTo>
                  <a:lnTo>
                    <a:pt x="51" y="121"/>
                  </a:lnTo>
                  <a:lnTo>
                    <a:pt x="52" y="110"/>
                  </a:lnTo>
                  <a:lnTo>
                    <a:pt x="54" y="98"/>
                  </a:lnTo>
                  <a:lnTo>
                    <a:pt x="55" y="88"/>
                  </a:lnTo>
                  <a:lnTo>
                    <a:pt x="58" y="79"/>
                  </a:lnTo>
                  <a:lnTo>
                    <a:pt x="61" y="61"/>
                  </a:lnTo>
                  <a:lnTo>
                    <a:pt x="64" y="54"/>
                  </a:lnTo>
                  <a:lnTo>
                    <a:pt x="67" y="39"/>
                  </a:lnTo>
                  <a:lnTo>
                    <a:pt x="68" y="33"/>
                  </a:lnTo>
                  <a:lnTo>
                    <a:pt x="71" y="27"/>
                  </a:lnTo>
                  <a:lnTo>
                    <a:pt x="73" y="21"/>
                  </a:lnTo>
                  <a:lnTo>
                    <a:pt x="74" y="16"/>
                  </a:lnTo>
                  <a:lnTo>
                    <a:pt x="77" y="14"/>
                  </a:lnTo>
                  <a:lnTo>
                    <a:pt x="79" y="9"/>
                  </a:lnTo>
                  <a:lnTo>
                    <a:pt x="80" y="6"/>
                  </a:lnTo>
                  <a:lnTo>
                    <a:pt x="82" y="5"/>
                  </a:lnTo>
                  <a:lnTo>
                    <a:pt x="85" y="2"/>
                  </a:lnTo>
                  <a:lnTo>
                    <a:pt x="86" y="2"/>
                  </a:lnTo>
                  <a:lnTo>
                    <a:pt x="88" y="0"/>
                  </a:lnTo>
                  <a:lnTo>
                    <a:pt x="91" y="0"/>
                  </a:lnTo>
                  <a:lnTo>
                    <a:pt x="92" y="2"/>
                  </a:lnTo>
                  <a:lnTo>
                    <a:pt x="94" y="5"/>
                  </a:lnTo>
                  <a:lnTo>
                    <a:pt x="97" y="8"/>
                  </a:lnTo>
                  <a:lnTo>
                    <a:pt x="98" y="12"/>
                  </a:lnTo>
                  <a:lnTo>
                    <a:pt x="100" y="18"/>
                  </a:lnTo>
                  <a:lnTo>
                    <a:pt x="103" y="24"/>
                  </a:lnTo>
                  <a:lnTo>
                    <a:pt x="104" y="31"/>
                  </a:lnTo>
                  <a:lnTo>
                    <a:pt x="107" y="49"/>
                  </a:lnTo>
                  <a:lnTo>
                    <a:pt x="110" y="58"/>
                  </a:lnTo>
                  <a:lnTo>
                    <a:pt x="112" y="69"/>
                  </a:lnTo>
                  <a:lnTo>
                    <a:pt x="113" y="81"/>
                  </a:lnTo>
                  <a:lnTo>
                    <a:pt x="116" y="92"/>
                  </a:lnTo>
                  <a:lnTo>
                    <a:pt x="118" y="104"/>
                  </a:lnTo>
                  <a:lnTo>
                    <a:pt x="121" y="131"/>
                  </a:lnTo>
                  <a:lnTo>
                    <a:pt x="124" y="146"/>
                  </a:lnTo>
                  <a:lnTo>
                    <a:pt x="125" y="160"/>
                  </a:lnTo>
                  <a:lnTo>
                    <a:pt x="127" y="174"/>
                  </a:lnTo>
                  <a:lnTo>
                    <a:pt x="130" y="191"/>
                  </a:lnTo>
                  <a:lnTo>
                    <a:pt x="131" y="206"/>
                  </a:lnTo>
                  <a:lnTo>
                    <a:pt x="133" y="222"/>
                  </a:lnTo>
                  <a:lnTo>
                    <a:pt x="135" y="238"/>
                  </a:lnTo>
                  <a:lnTo>
                    <a:pt x="137" y="255"/>
                  </a:lnTo>
                  <a:lnTo>
                    <a:pt x="138" y="273"/>
                  </a:lnTo>
                  <a:lnTo>
                    <a:pt x="140" y="289"/>
                  </a:lnTo>
                  <a:lnTo>
                    <a:pt x="143" y="307"/>
                  </a:lnTo>
                  <a:lnTo>
                    <a:pt x="144" y="323"/>
                  </a:lnTo>
                  <a:lnTo>
                    <a:pt x="146" y="341"/>
                  </a:lnTo>
                  <a:lnTo>
                    <a:pt x="149" y="358"/>
                  </a:lnTo>
                  <a:lnTo>
                    <a:pt x="150" y="376"/>
                  </a:lnTo>
                  <a:lnTo>
                    <a:pt x="152" y="392"/>
                  </a:lnTo>
                  <a:lnTo>
                    <a:pt x="153" y="410"/>
                  </a:lnTo>
                  <a:lnTo>
                    <a:pt x="156" y="426"/>
                  </a:lnTo>
                  <a:lnTo>
                    <a:pt x="158" y="444"/>
                  </a:lnTo>
                  <a:lnTo>
                    <a:pt x="159" y="460"/>
                  </a:lnTo>
                  <a:lnTo>
                    <a:pt x="162" y="477"/>
                  </a:lnTo>
                  <a:lnTo>
                    <a:pt x="164" y="493"/>
                  </a:lnTo>
                  <a:lnTo>
                    <a:pt x="165" y="508"/>
                  </a:lnTo>
                  <a:lnTo>
                    <a:pt x="167" y="524"/>
                  </a:lnTo>
                  <a:lnTo>
                    <a:pt x="170" y="539"/>
                  </a:lnTo>
                  <a:lnTo>
                    <a:pt x="171" y="553"/>
                  </a:lnTo>
                  <a:lnTo>
                    <a:pt x="173" y="568"/>
                  </a:lnTo>
                  <a:lnTo>
                    <a:pt x="176" y="581"/>
                  </a:lnTo>
                  <a:lnTo>
                    <a:pt x="177" y="595"/>
                  </a:lnTo>
                  <a:lnTo>
                    <a:pt x="179" y="602"/>
                  </a:lnTo>
                  <a:lnTo>
                    <a:pt x="180" y="614"/>
                  </a:lnTo>
                  <a:lnTo>
                    <a:pt x="183" y="641"/>
                  </a:lnTo>
                  <a:lnTo>
                    <a:pt x="186" y="654"/>
                  </a:lnTo>
                  <a:lnTo>
                    <a:pt x="189" y="684"/>
                  </a:lnTo>
                  <a:lnTo>
                    <a:pt x="191" y="699"/>
                  </a:lnTo>
                  <a:lnTo>
                    <a:pt x="194" y="714"/>
                  </a:lnTo>
                  <a:lnTo>
                    <a:pt x="195" y="729"/>
                  </a:lnTo>
                  <a:lnTo>
                    <a:pt x="197" y="745"/>
                  </a:lnTo>
                  <a:lnTo>
                    <a:pt x="200" y="761"/>
                  </a:lnTo>
                  <a:lnTo>
                    <a:pt x="201" y="776"/>
                  </a:lnTo>
                  <a:lnTo>
                    <a:pt x="204" y="809"/>
                  </a:lnTo>
                  <a:lnTo>
                    <a:pt x="207" y="825"/>
                  </a:lnTo>
                  <a:lnTo>
                    <a:pt x="209" y="840"/>
                  </a:lnTo>
                  <a:lnTo>
                    <a:pt x="211" y="873"/>
                  </a:lnTo>
                  <a:lnTo>
                    <a:pt x="214" y="888"/>
                  </a:lnTo>
                  <a:lnTo>
                    <a:pt x="217" y="921"/>
                  </a:lnTo>
                  <a:lnTo>
                    <a:pt x="219" y="936"/>
                  </a:lnTo>
                  <a:lnTo>
                    <a:pt x="222" y="951"/>
                  </a:lnTo>
                  <a:lnTo>
                    <a:pt x="225" y="980"/>
                  </a:lnTo>
                  <a:lnTo>
                    <a:pt x="228" y="994"/>
                  </a:lnTo>
                  <a:lnTo>
                    <a:pt x="229" y="1009"/>
                  </a:lnTo>
                  <a:lnTo>
                    <a:pt x="232" y="1035"/>
                  </a:lnTo>
                  <a:lnTo>
                    <a:pt x="235" y="1047"/>
                  </a:lnTo>
                  <a:lnTo>
                    <a:pt x="238" y="1071"/>
                  </a:lnTo>
                  <a:lnTo>
                    <a:pt x="240" y="1083"/>
                  </a:lnTo>
                  <a:lnTo>
                    <a:pt x="243" y="1094"/>
                  </a:lnTo>
                  <a:lnTo>
                    <a:pt x="244" y="1103"/>
                  </a:lnTo>
                  <a:lnTo>
                    <a:pt x="246" y="1113"/>
                  </a:lnTo>
                  <a:lnTo>
                    <a:pt x="247" y="1120"/>
                  </a:lnTo>
                  <a:lnTo>
                    <a:pt x="250" y="1129"/>
                  </a:lnTo>
                  <a:lnTo>
                    <a:pt x="252" y="1137"/>
                  </a:lnTo>
                  <a:lnTo>
                    <a:pt x="255" y="1149"/>
                  </a:lnTo>
                  <a:lnTo>
                    <a:pt x="258" y="1153"/>
                  </a:lnTo>
                  <a:lnTo>
                    <a:pt x="261" y="1159"/>
                  </a:lnTo>
                  <a:lnTo>
                    <a:pt x="264" y="1162"/>
                  </a:lnTo>
                  <a:lnTo>
                    <a:pt x="265" y="1162"/>
                  </a:lnTo>
                  <a:lnTo>
                    <a:pt x="267" y="1164"/>
                  </a:lnTo>
                  <a:lnTo>
                    <a:pt x="268" y="1164"/>
                  </a:lnTo>
                  <a:lnTo>
                    <a:pt x="271" y="1162"/>
                  </a:lnTo>
                  <a:lnTo>
                    <a:pt x="274" y="1159"/>
                  </a:lnTo>
                  <a:lnTo>
                    <a:pt x="276" y="1158"/>
                  </a:lnTo>
                  <a:lnTo>
                    <a:pt x="279" y="1155"/>
                  </a:lnTo>
                  <a:lnTo>
                    <a:pt x="280" y="1150"/>
                  </a:lnTo>
                  <a:lnTo>
                    <a:pt x="282" y="1147"/>
                  </a:lnTo>
                  <a:lnTo>
                    <a:pt x="283" y="1143"/>
                  </a:lnTo>
                  <a:lnTo>
                    <a:pt x="286" y="1138"/>
                  </a:lnTo>
                  <a:lnTo>
                    <a:pt x="289" y="1126"/>
                  </a:lnTo>
                  <a:lnTo>
                    <a:pt x="290" y="1120"/>
                  </a:lnTo>
                  <a:lnTo>
                    <a:pt x="293" y="1113"/>
                  </a:lnTo>
                  <a:lnTo>
                    <a:pt x="295" y="1106"/>
                  </a:lnTo>
                  <a:lnTo>
                    <a:pt x="296" y="1097"/>
                  </a:lnTo>
                  <a:lnTo>
                    <a:pt x="299" y="1089"/>
                  </a:lnTo>
                  <a:lnTo>
                    <a:pt x="301" y="1080"/>
                  </a:lnTo>
                  <a:lnTo>
                    <a:pt x="304" y="1059"/>
                  </a:lnTo>
                  <a:lnTo>
                    <a:pt x="307" y="1049"/>
                  </a:lnTo>
                  <a:lnTo>
                    <a:pt x="308" y="1038"/>
                  </a:lnTo>
                  <a:lnTo>
                    <a:pt x="311" y="1015"/>
                  </a:lnTo>
                  <a:lnTo>
                    <a:pt x="314" y="1001"/>
                  </a:lnTo>
                  <a:lnTo>
                    <a:pt x="317" y="974"/>
                  </a:lnTo>
                  <a:lnTo>
                    <a:pt x="319" y="961"/>
                  </a:lnTo>
                  <a:lnTo>
                    <a:pt x="322" y="946"/>
                  </a:lnTo>
                  <a:lnTo>
                    <a:pt x="323" y="930"/>
                  </a:lnTo>
                  <a:lnTo>
                    <a:pt x="325" y="915"/>
                  </a:lnTo>
                  <a:lnTo>
                    <a:pt x="328" y="898"/>
                  </a:lnTo>
                  <a:lnTo>
                    <a:pt x="329" y="881"/>
                  </a:lnTo>
                  <a:lnTo>
                    <a:pt x="331" y="864"/>
                  </a:lnTo>
                  <a:lnTo>
                    <a:pt x="332" y="846"/>
                  </a:lnTo>
                  <a:lnTo>
                    <a:pt x="335" y="827"/>
                  </a:lnTo>
                  <a:lnTo>
                    <a:pt x="337" y="809"/>
                  </a:lnTo>
                  <a:lnTo>
                    <a:pt x="338" y="790"/>
                  </a:lnTo>
                  <a:lnTo>
                    <a:pt x="340" y="769"/>
                  </a:lnTo>
                  <a:lnTo>
                    <a:pt x="343" y="749"/>
                  </a:lnTo>
                  <a:lnTo>
                    <a:pt x="344" y="727"/>
                  </a:lnTo>
                  <a:lnTo>
                    <a:pt x="346" y="706"/>
                  </a:lnTo>
                  <a:lnTo>
                    <a:pt x="349" y="684"/>
                  </a:lnTo>
                  <a:lnTo>
                    <a:pt x="352" y="639"/>
                  </a:lnTo>
                  <a:lnTo>
                    <a:pt x="353" y="615"/>
                  </a:lnTo>
                  <a:lnTo>
                    <a:pt x="355" y="6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03" name="Freeform 183"/>
            <p:cNvSpPr>
              <a:spLocks/>
            </p:cNvSpPr>
            <p:nvPr/>
          </p:nvSpPr>
          <p:spPr bwMode="auto">
            <a:xfrm>
              <a:off x="4193" y="2645"/>
              <a:ext cx="178" cy="583"/>
            </a:xfrm>
            <a:custGeom>
              <a:avLst/>
              <a:gdLst>
                <a:gd name="T0" fmla="*/ 1 w 356"/>
                <a:gd name="T1" fmla="*/ 2 h 1165"/>
                <a:gd name="T2" fmla="*/ 1 w 356"/>
                <a:gd name="T3" fmla="*/ 1 h 1165"/>
                <a:gd name="T4" fmla="*/ 1 w 356"/>
                <a:gd name="T5" fmla="*/ 1 h 1165"/>
                <a:gd name="T6" fmla="*/ 1 w 356"/>
                <a:gd name="T7" fmla="*/ 1 h 1165"/>
                <a:gd name="T8" fmla="*/ 1 w 356"/>
                <a:gd name="T9" fmla="*/ 1 h 1165"/>
                <a:gd name="T10" fmla="*/ 1 w 356"/>
                <a:gd name="T11" fmla="*/ 1 h 1165"/>
                <a:gd name="T12" fmla="*/ 1 w 356"/>
                <a:gd name="T13" fmla="*/ 1 h 1165"/>
                <a:gd name="T14" fmla="*/ 1 w 356"/>
                <a:gd name="T15" fmla="*/ 1 h 1165"/>
                <a:gd name="T16" fmla="*/ 1 w 356"/>
                <a:gd name="T17" fmla="*/ 1 h 1165"/>
                <a:gd name="T18" fmla="*/ 1 w 356"/>
                <a:gd name="T19" fmla="*/ 1 h 1165"/>
                <a:gd name="T20" fmla="*/ 1 w 356"/>
                <a:gd name="T21" fmla="*/ 1 h 1165"/>
                <a:gd name="T22" fmla="*/ 1 w 356"/>
                <a:gd name="T23" fmla="*/ 1 h 1165"/>
                <a:gd name="T24" fmla="*/ 1 w 356"/>
                <a:gd name="T25" fmla="*/ 1 h 1165"/>
                <a:gd name="T26" fmla="*/ 1 w 356"/>
                <a:gd name="T27" fmla="*/ 0 h 1165"/>
                <a:gd name="T28" fmla="*/ 1 w 356"/>
                <a:gd name="T29" fmla="*/ 1 h 1165"/>
                <a:gd name="T30" fmla="*/ 1 w 356"/>
                <a:gd name="T31" fmla="*/ 1 h 1165"/>
                <a:gd name="T32" fmla="*/ 1 w 356"/>
                <a:gd name="T33" fmla="*/ 1 h 1165"/>
                <a:gd name="T34" fmla="*/ 1 w 356"/>
                <a:gd name="T35" fmla="*/ 1 h 1165"/>
                <a:gd name="T36" fmla="*/ 1 w 356"/>
                <a:gd name="T37" fmla="*/ 1 h 1165"/>
                <a:gd name="T38" fmla="*/ 1 w 356"/>
                <a:gd name="T39" fmla="*/ 1 h 1165"/>
                <a:gd name="T40" fmla="*/ 1 w 356"/>
                <a:gd name="T41" fmla="*/ 1 h 1165"/>
                <a:gd name="T42" fmla="*/ 1 w 356"/>
                <a:gd name="T43" fmla="*/ 1 h 1165"/>
                <a:gd name="T44" fmla="*/ 1 w 356"/>
                <a:gd name="T45" fmla="*/ 1 h 1165"/>
                <a:gd name="T46" fmla="*/ 1 w 356"/>
                <a:gd name="T47" fmla="*/ 1 h 1165"/>
                <a:gd name="T48" fmla="*/ 1 w 356"/>
                <a:gd name="T49" fmla="*/ 1 h 1165"/>
                <a:gd name="T50" fmla="*/ 1 w 356"/>
                <a:gd name="T51" fmla="*/ 1 h 1165"/>
                <a:gd name="T52" fmla="*/ 1 w 356"/>
                <a:gd name="T53" fmla="*/ 2 h 1165"/>
                <a:gd name="T54" fmla="*/ 1 w 356"/>
                <a:gd name="T55" fmla="*/ 2 h 1165"/>
                <a:gd name="T56" fmla="*/ 1 w 356"/>
                <a:gd name="T57" fmla="*/ 2 h 1165"/>
                <a:gd name="T58" fmla="*/ 1 w 356"/>
                <a:gd name="T59" fmla="*/ 2 h 1165"/>
                <a:gd name="T60" fmla="*/ 1 w 356"/>
                <a:gd name="T61" fmla="*/ 2 h 1165"/>
                <a:gd name="T62" fmla="*/ 1 w 356"/>
                <a:gd name="T63" fmla="*/ 2 h 1165"/>
                <a:gd name="T64" fmla="*/ 1 w 356"/>
                <a:gd name="T65" fmla="*/ 2 h 1165"/>
                <a:gd name="T66" fmla="*/ 1 w 356"/>
                <a:gd name="T67" fmla="*/ 2 h 1165"/>
                <a:gd name="T68" fmla="*/ 1 w 356"/>
                <a:gd name="T69" fmla="*/ 2 h 1165"/>
                <a:gd name="T70" fmla="*/ 1 w 356"/>
                <a:gd name="T71" fmla="*/ 2 h 1165"/>
                <a:gd name="T72" fmla="*/ 1 w 356"/>
                <a:gd name="T73" fmla="*/ 3 h 1165"/>
                <a:gd name="T74" fmla="*/ 1 w 356"/>
                <a:gd name="T75" fmla="*/ 3 h 1165"/>
                <a:gd name="T76" fmla="*/ 1 w 356"/>
                <a:gd name="T77" fmla="*/ 3 h 1165"/>
                <a:gd name="T78" fmla="*/ 1 w 356"/>
                <a:gd name="T79" fmla="*/ 3 h 1165"/>
                <a:gd name="T80" fmla="*/ 1 w 356"/>
                <a:gd name="T81" fmla="*/ 3 h 1165"/>
                <a:gd name="T82" fmla="*/ 1 w 356"/>
                <a:gd name="T83" fmla="*/ 3 h 1165"/>
                <a:gd name="T84" fmla="*/ 1 w 356"/>
                <a:gd name="T85" fmla="*/ 3 h 1165"/>
                <a:gd name="T86" fmla="*/ 1 w 356"/>
                <a:gd name="T87" fmla="*/ 3 h 1165"/>
                <a:gd name="T88" fmla="*/ 1 w 356"/>
                <a:gd name="T89" fmla="*/ 3 h 1165"/>
                <a:gd name="T90" fmla="*/ 1 w 356"/>
                <a:gd name="T91" fmla="*/ 3 h 1165"/>
                <a:gd name="T92" fmla="*/ 1 w 356"/>
                <a:gd name="T93" fmla="*/ 3 h 1165"/>
                <a:gd name="T94" fmla="*/ 1 w 356"/>
                <a:gd name="T95" fmla="*/ 3 h 1165"/>
                <a:gd name="T96" fmla="*/ 1 w 356"/>
                <a:gd name="T97" fmla="*/ 2 h 1165"/>
                <a:gd name="T98" fmla="*/ 1 w 356"/>
                <a:gd name="T99" fmla="*/ 2 h 1165"/>
                <a:gd name="T100" fmla="*/ 1 w 356"/>
                <a:gd name="T101" fmla="*/ 2 h 1165"/>
                <a:gd name="T102" fmla="*/ 1 w 356"/>
                <a:gd name="T103" fmla="*/ 2 h 1165"/>
                <a:gd name="T104" fmla="*/ 1 w 356"/>
                <a:gd name="T105" fmla="*/ 2 h 1165"/>
                <a:gd name="T106" fmla="*/ 1 w 356"/>
                <a:gd name="T107" fmla="*/ 2 h 1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6" h="1165">
                  <a:moveTo>
                    <a:pt x="0" y="615"/>
                  </a:moveTo>
                  <a:lnTo>
                    <a:pt x="2" y="590"/>
                  </a:lnTo>
                  <a:lnTo>
                    <a:pt x="5" y="563"/>
                  </a:lnTo>
                  <a:lnTo>
                    <a:pt x="6" y="539"/>
                  </a:lnTo>
                  <a:lnTo>
                    <a:pt x="7" y="514"/>
                  </a:lnTo>
                  <a:lnTo>
                    <a:pt x="9" y="490"/>
                  </a:lnTo>
                  <a:lnTo>
                    <a:pt x="12" y="468"/>
                  </a:lnTo>
                  <a:lnTo>
                    <a:pt x="15" y="423"/>
                  </a:lnTo>
                  <a:lnTo>
                    <a:pt x="18" y="401"/>
                  </a:lnTo>
                  <a:lnTo>
                    <a:pt x="19" y="380"/>
                  </a:lnTo>
                  <a:lnTo>
                    <a:pt x="21" y="361"/>
                  </a:lnTo>
                  <a:lnTo>
                    <a:pt x="22" y="340"/>
                  </a:lnTo>
                  <a:lnTo>
                    <a:pt x="25" y="320"/>
                  </a:lnTo>
                  <a:lnTo>
                    <a:pt x="28" y="285"/>
                  </a:lnTo>
                  <a:lnTo>
                    <a:pt x="31" y="267"/>
                  </a:lnTo>
                  <a:lnTo>
                    <a:pt x="33" y="249"/>
                  </a:lnTo>
                  <a:lnTo>
                    <a:pt x="34" y="232"/>
                  </a:lnTo>
                  <a:lnTo>
                    <a:pt x="36" y="218"/>
                  </a:lnTo>
                  <a:lnTo>
                    <a:pt x="39" y="201"/>
                  </a:lnTo>
                  <a:lnTo>
                    <a:pt x="40" y="188"/>
                  </a:lnTo>
                  <a:lnTo>
                    <a:pt x="42" y="173"/>
                  </a:lnTo>
                  <a:lnTo>
                    <a:pt x="45" y="159"/>
                  </a:lnTo>
                  <a:lnTo>
                    <a:pt x="46" y="146"/>
                  </a:lnTo>
                  <a:lnTo>
                    <a:pt x="48" y="134"/>
                  </a:lnTo>
                  <a:lnTo>
                    <a:pt x="51" y="122"/>
                  </a:lnTo>
                  <a:lnTo>
                    <a:pt x="52" y="110"/>
                  </a:lnTo>
                  <a:lnTo>
                    <a:pt x="55" y="89"/>
                  </a:lnTo>
                  <a:lnTo>
                    <a:pt x="58" y="79"/>
                  </a:lnTo>
                  <a:lnTo>
                    <a:pt x="61" y="61"/>
                  </a:lnTo>
                  <a:lnTo>
                    <a:pt x="64" y="54"/>
                  </a:lnTo>
                  <a:lnTo>
                    <a:pt x="67" y="39"/>
                  </a:lnTo>
                  <a:lnTo>
                    <a:pt x="69" y="33"/>
                  </a:lnTo>
                  <a:lnTo>
                    <a:pt x="72" y="27"/>
                  </a:lnTo>
                  <a:lnTo>
                    <a:pt x="73" y="22"/>
                  </a:lnTo>
                  <a:lnTo>
                    <a:pt x="75" y="16"/>
                  </a:lnTo>
                  <a:lnTo>
                    <a:pt x="78" y="13"/>
                  </a:lnTo>
                  <a:lnTo>
                    <a:pt x="79" y="9"/>
                  </a:lnTo>
                  <a:lnTo>
                    <a:pt x="81" y="6"/>
                  </a:lnTo>
                  <a:lnTo>
                    <a:pt x="82" y="4"/>
                  </a:lnTo>
                  <a:lnTo>
                    <a:pt x="85" y="2"/>
                  </a:lnTo>
                  <a:lnTo>
                    <a:pt x="86" y="2"/>
                  </a:lnTo>
                  <a:lnTo>
                    <a:pt x="88" y="0"/>
                  </a:lnTo>
                  <a:lnTo>
                    <a:pt x="91" y="0"/>
                  </a:lnTo>
                  <a:lnTo>
                    <a:pt x="92" y="2"/>
                  </a:lnTo>
                  <a:lnTo>
                    <a:pt x="94" y="4"/>
                  </a:lnTo>
                  <a:lnTo>
                    <a:pt x="97" y="7"/>
                  </a:lnTo>
                  <a:lnTo>
                    <a:pt x="98" y="12"/>
                  </a:lnTo>
                  <a:lnTo>
                    <a:pt x="100" y="18"/>
                  </a:lnTo>
                  <a:lnTo>
                    <a:pt x="103" y="24"/>
                  </a:lnTo>
                  <a:lnTo>
                    <a:pt x="104" y="31"/>
                  </a:lnTo>
                  <a:lnTo>
                    <a:pt x="107" y="49"/>
                  </a:lnTo>
                  <a:lnTo>
                    <a:pt x="110" y="58"/>
                  </a:lnTo>
                  <a:lnTo>
                    <a:pt x="112" y="69"/>
                  </a:lnTo>
                  <a:lnTo>
                    <a:pt x="113" y="80"/>
                  </a:lnTo>
                  <a:lnTo>
                    <a:pt x="116" y="92"/>
                  </a:lnTo>
                  <a:lnTo>
                    <a:pt x="118" y="104"/>
                  </a:lnTo>
                  <a:lnTo>
                    <a:pt x="121" y="131"/>
                  </a:lnTo>
                  <a:lnTo>
                    <a:pt x="124" y="146"/>
                  </a:lnTo>
                  <a:lnTo>
                    <a:pt x="125" y="159"/>
                  </a:lnTo>
                  <a:lnTo>
                    <a:pt x="127" y="174"/>
                  </a:lnTo>
                  <a:lnTo>
                    <a:pt x="130" y="191"/>
                  </a:lnTo>
                  <a:lnTo>
                    <a:pt x="131" y="206"/>
                  </a:lnTo>
                  <a:lnTo>
                    <a:pt x="133" y="222"/>
                  </a:lnTo>
                  <a:lnTo>
                    <a:pt x="136" y="238"/>
                  </a:lnTo>
                  <a:lnTo>
                    <a:pt x="137" y="255"/>
                  </a:lnTo>
                  <a:lnTo>
                    <a:pt x="139" y="273"/>
                  </a:lnTo>
                  <a:lnTo>
                    <a:pt x="140" y="289"/>
                  </a:lnTo>
                  <a:lnTo>
                    <a:pt x="143" y="305"/>
                  </a:lnTo>
                  <a:lnTo>
                    <a:pt x="146" y="341"/>
                  </a:lnTo>
                  <a:lnTo>
                    <a:pt x="149" y="358"/>
                  </a:lnTo>
                  <a:lnTo>
                    <a:pt x="151" y="375"/>
                  </a:lnTo>
                  <a:lnTo>
                    <a:pt x="152" y="392"/>
                  </a:lnTo>
                  <a:lnTo>
                    <a:pt x="154" y="410"/>
                  </a:lnTo>
                  <a:lnTo>
                    <a:pt x="157" y="426"/>
                  </a:lnTo>
                  <a:lnTo>
                    <a:pt x="158" y="444"/>
                  </a:lnTo>
                  <a:lnTo>
                    <a:pt x="159" y="460"/>
                  </a:lnTo>
                  <a:lnTo>
                    <a:pt x="162" y="477"/>
                  </a:lnTo>
                  <a:lnTo>
                    <a:pt x="164" y="492"/>
                  </a:lnTo>
                  <a:lnTo>
                    <a:pt x="165" y="508"/>
                  </a:lnTo>
                  <a:lnTo>
                    <a:pt x="167" y="523"/>
                  </a:lnTo>
                  <a:lnTo>
                    <a:pt x="170" y="539"/>
                  </a:lnTo>
                  <a:lnTo>
                    <a:pt x="171" y="553"/>
                  </a:lnTo>
                  <a:lnTo>
                    <a:pt x="173" y="568"/>
                  </a:lnTo>
                  <a:lnTo>
                    <a:pt x="176" y="581"/>
                  </a:lnTo>
                  <a:lnTo>
                    <a:pt x="177" y="594"/>
                  </a:lnTo>
                  <a:lnTo>
                    <a:pt x="179" y="602"/>
                  </a:lnTo>
                  <a:lnTo>
                    <a:pt x="180" y="614"/>
                  </a:lnTo>
                  <a:lnTo>
                    <a:pt x="183" y="641"/>
                  </a:lnTo>
                  <a:lnTo>
                    <a:pt x="186" y="654"/>
                  </a:lnTo>
                  <a:lnTo>
                    <a:pt x="189" y="684"/>
                  </a:lnTo>
                  <a:lnTo>
                    <a:pt x="191" y="699"/>
                  </a:lnTo>
                  <a:lnTo>
                    <a:pt x="194" y="714"/>
                  </a:lnTo>
                  <a:lnTo>
                    <a:pt x="195" y="730"/>
                  </a:lnTo>
                  <a:lnTo>
                    <a:pt x="197" y="745"/>
                  </a:lnTo>
                  <a:lnTo>
                    <a:pt x="198" y="761"/>
                  </a:lnTo>
                  <a:lnTo>
                    <a:pt x="201" y="776"/>
                  </a:lnTo>
                  <a:lnTo>
                    <a:pt x="204" y="809"/>
                  </a:lnTo>
                  <a:lnTo>
                    <a:pt x="207" y="825"/>
                  </a:lnTo>
                  <a:lnTo>
                    <a:pt x="209" y="842"/>
                  </a:lnTo>
                  <a:lnTo>
                    <a:pt x="210" y="857"/>
                  </a:lnTo>
                  <a:lnTo>
                    <a:pt x="212" y="873"/>
                  </a:lnTo>
                  <a:lnTo>
                    <a:pt x="215" y="889"/>
                  </a:lnTo>
                  <a:lnTo>
                    <a:pt x="216" y="906"/>
                  </a:lnTo>
                  <a:lnTo>
                    <a:pt x="219" y="936"/>
                  </a:lnTo>
                  <a:lnTo>
                    <a:pt x="222" y="952"/>
                  </a:lnTo>
                  <a:lnTo>
                    <a:pt x="225" y="982"/>
                  </a:lnTo>
                  <a:lnTo>
                    <a:pt x="227" y="995"/>
                  </a:lnTo>
                  <a:lnTo>
                    <a:pt x="230" y="1010"/>
                  </a:lnTo>
                  <a:lnTo>
                    <a:pt x="231" y="1023"/>
                  </a:lnTo>
                  <a:lnTo>
                    <a:pt x="233" y="1035"/>
                  </a:lnTo>
                  <a:lnTo>
                    <a:pt x="234" y="1049"/>
                  </a:lnTo>
                  <a:lnTo>
                    <a:pt x="237" y="1061"/>
                  </a:lnTo>
                  <a:lnTo>
                    <a:pt x="240" y="1085"/>
                  </a:lnTo>
                  <a:lnTo>
                    <a:pt x="243" y="1095"/>
                  </a:lnTo>
                  <a:lnTo>
                    <a:pt x="244" y="1104"/>
                  </a:lnTo>
                  <a:lnTo>
                    <a:pt x="246" y="1114"/>
                  </a:lnTo>
                  <a:lnTo>
                    <a:pt x="247" y="1122"/>
                  </a:lnTo>
                  <a:lnTo>
                    <a:pt x="250" y="1131"/>
                  </a:lnTo>
                  <a:lnTo>
                    <a:pt x="252" y="1138"/>
                  </a:lnTo>
                  <a:lnTo>
                    <a:pt x="255" y="1150"/>
                  </a:lnTo>
                  <a:lnTo>
                    <a:pt x="258" y="1155"/>
                  </a:lnTo>
                  <a:lnTo>
                    <a:pt x="261" y="1161"/>
                  </a:lnTo>
                  <a:lnTo>
                    <a:pt x="264" y="1164"/>
                  </a:lnTo>
                  <a:lnTo>
                    <a:pt x="265" y="1164"/>
                  </a:lnTo>
                  <a:lnTo>
                    <a:pt x="267" y="1165"/>
                  </a:lnTo>
                  <a:lnTo>
                    <a:pt x="268" y="1165"/>
                  </a:lnTo>
                  <a:lnTo>
                    <a:pt x="271" y="1164"/>
                  </a:lnTo>
                  <a:lnTo>
                    <a:pt x="274" y="1161"/>
                  </a:lnTo>
                  <a:lnTo>
                    <a:pt x="276" y="1159"/>
                  </a:lnTo>
                  <a:lnTo>
                    <a:pt x="279" y="1156"/>
                  </a:lnTo>
                  <a:lnTo>
                    <a:pt x="280" y="1152"/>
                  </a:lnTo>
                  <a:lnTo>
                    <a:pt x="282" y="1149"/>
                  </a:lnTo>
                  <a:lnTo>
                    <a:pt x="285" y="1144"/>
                  </a:lnTo>
                  <a:lnTo>
                    <a:pt x="286" y="1140"/>
                  </a:lnTo>
                  <a:lnTo>
                    <a:pt x="289" y="1128"/>
                  </a:lnTo>
                  <a:lnTo>
                    <a:pt x="292" y="1122"/>
                  </a:lnTo>
                  <a:lnTo>
                    <a:pt x="295" y="1107"/>
                  </a:lnTo>
                  <a:lnTo>
                    <a:pt x="298" y="1098"/>
                  </a:lnTo>
                  <a:lnTo>
                    <a:pt x="300" y="1091"/>
                  </a:lnTo>
                  <a:lnTo>
                    <a:pt x="301" y="1080"/>
                  </a:lnTo>
                  <a:lnTo>
                    <a:pt x="303" y="1071"/>
                  </a:lnTo>
                  <a:lnTo>
                    <a:pt x="306" y="1061"/>
                  </a:lnTo>
                  <a:lnTo>
                    <a:pt x="309" y="1040"/>
                  </a:lnTo>
                  <a:lnTo>
                    <a:pt x="311" y="1028"/>
                  </a:lnTo>
                  <a:lnTo>
                    <a:pt x="313" y="1016"/>
                  </a:lnTo>
                  <a:lnTo>
                    <a:pt x="316" y="989"/>
                  </a:lnTo>
                  <a:lnTo>
                    <a:pt x="319" y="976"/>
                  </a:lnTo>
                  <a:lnTo>
                    <a:pt x="322" y="946"/>
                  </a:lnTo>
                  <a:lnTo>
                    <a:pt x="325" y="931"/>
                  </a:lnTo>
                  <a:lnTo>
                    <a:pt x="328" y="898"/>
                  </a:lnTo>
                  <a:lnTo>
                    <a:pt x="329" y="882"/>
                  </a:lnTo>
                  <a:lnTo>
                    <a:pt x="332" y="864"/>
                  </a:lnTo>
                  <a:lnTo>
                    <a:pt x="335" y="828"/>
                  </a:lnTo>
                  <a:lnTo>
                    <a:pt x="338" y="809"/>
                  </a:lnTo>
                  <a:lnTo>
                    <a:pt x="341" y="770"/>
                  </a:lnTo>
                  <a:lnTo>
                    <a:pt x="344" y="749"/>
                  </a:lnTo>
                  <a:lnTo>
                    <a:pt x="346" y="729"/>
                  </a:lnTo>
                  <a:lnTo>
                    <a:pt x="349" y="684"/>
                  </a:lnTo>
                  <a:lnTo>
                    <a:pt x="352" y="661"/>
                  </a:lnTo>
                  <a:lnTo>
                    <a:pt x="353" y="639"/>
                  </a:lnTo>
                  <a:lnTo>
                    <a:pt x="355" y="615"/>
                  </a:lnTo>
                  <a:lnTo>
                    <a:pt x="356" y="6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04" name="Freeform 184"/>
            <p:cNvSpPr>
              <a:spLocks/>
            </p:cNvSpPr>
            <p:nvPr/>
          </p:nvSpPr>
          <p:spPr bwMode="auto">
            <a:xfrm>
              <a:off x="4373" y="2637"/>
              <a:ext cx="177" cy="582"/>
            </a:xfrm>
            <a:custGeom>
              <a:avLst/>
              <a:gdLst>
                <a:gd name="T0" fmla="*/ 1 w 354"/>
                <a:gd name="T1" fmla="*/ 1 h 1165"/>
                <a:gd name="T2" fmla="*/ 1 w 354"/>
                <a:gd name="T3" fmla="*/ 0 h 1165"/>
                <a:gd name="T4" fmla="*/ 1 w 354"/>
                <a:gd name="T5" fmla="*/ 0 h 1165"/>
                <a:gd name="T6" fmla="*/ 1 w 354"/>
                <a:gd name="T7" fmla="*/ 0 h 1165"/>
                <a:gd name="T8" fmla="*/ 1 w 354"/>
                <a:gd name="T9" fmla="*/ 0 h 1165"/>
                <a:gd name="T10" fmla="*/ 1 w 354"/>
                <a:gd name="T11" fmla="*/ 0 h 1165"/>
                <a:gd name="T12" fmla="*/ 1 w 354"/>
                <a:gd name="T13" fmla="*/ 0 h 1165"/>
                <a:gd name="T14" fmla="*/ 1 w 354"/>
                <a:gd name="T15" fmla="*/ 0 h 1165"/>
                <a:gd name="T16" fmla="*/ 1 w 354"/>
                <a:gd name="T17" fmla="*/ 0 h 1165"/>
                <a:gd name="T18" fmla="*/ 1 w 354"/>
                <a:gd name="T19" fmla="*/ 0 h 1165"/>
                <a:gd name="T20" fmla="*/ 1 w 354"/>
                <a:gd name="T21" fmla="*/ 0 h 1165"/>
                <a:gd name="T22" fmla="*/ 1 w 354"/>
                <a:gd name="T23" fmla="*/ 0 h 1165"/>
                <a:gd name="T24" fmla="*/ 1 w 354"/>
                <a:gd name="T25" fmla="*/ 0 h 1165"/>
                <a:gd name="T26" fmla="*/ 1 w 354"/>
                <a:gd name="T27" fmla="*/ 0 h 1165"/>
                <a:gd name="T28" fmla="*/ 1 w 354"/>
                <a:gd name="T29" fmla="*/ 0 h 1165"/>
                <a:gd name="T30" fmla="*/ 1 w 354"/>
                <a:gd name="T31" fmla="*/ 0 h 1165"/>
                <a:gd name="T32" fmla="*/ 1 w 354"/>
                <a:gd name="T33" fmla="*/ 0 h 1165"/>
                <a:gd name="T34" fmla="*/ 1 w 354"/>
                <a:gd name="T35" fmla="*/ 0 h 1165"/>
                <a:gd name="T36" fmla="*/ 1 w 354"/>
                <a:gd name="T37" fmla="*/ 0 h 1165"/>
                <a:gd name="T38" fmla="*/ 1 w 354"/>
                <a:gd name="T39" fmla="*/ 0 h 1165"/>
                <a:gd name="T40" fmla="*/ 1 w 354"/>
                <a:gd name="T41" fmla="*/ 0 h 1165"/>
                <a:gd name="T42" fmla="*/ 1 w 354"/>
                <a:gd name="T43" fmla="*/ 0 h 1165"/>
                <a:gd name="T44" fmla="*/ 1 w 354"/>
                <a:gd name="T45" fmla="*/ 0 h 1165"/>
                <a:gd name="T46" fmla="*/ 1 w 354"/>
                <a:gd name="T47" fmla="*/ 0 h 1165"/>
                <a:gd name="T48" fmla="*/ 1 w 354"/>
                <a:gd name="T49" fmla="*/ 0 h 1165"/>
                <a:gd name="T50" fmla="*/ 1 w 354"/>
                <a:gd name="T51" fmla="*/ 1 h 1165"/>
                <a:gd name="T52" fmla="*/ 1 w 354"/>
                <a:gd name="T53" fmla="*/ 1 h 1165"/>
                <a:gd name="T54" fmla="*/ 1 w 354"/>
                <a:gd name="T55" fmla="*/ 1 h 1165"/>
                <a:gd name="T56" fmla="*/ 1 w 354"/>
                <a:gd name="T57" fmla="*/ 1 h 1165"/>
                <a:gd name="T58" fmla="*/ 1 w 354"/>
                <a:gd name="T59" fmla="*/ 1 h 1165"/>
                <a:gd name="T60" fmla="*/ 1 w 354"/>
                <a:gd name="T61" fmla="*/ 1 h 1165"/>
                <a:gd name="T62" fmla="*/ 1 w 354"/>
                <a:gd name="T63" fmla="*/ 1 h 1165"/>
                <a:gd name="T64" fmla="*/ 1 w 354"/>
                <a:gd name="T65" fmla="*/ 1 h 1165"/>
                <a:gd name="T66" fmla="*/ 1 w 354"/>
                <a:gd name="T67" fmla="*/ 1 h 1165"/>
                <a:gd name="T68" fmla="*/ 1 w 354"/>
                <a:gd name="T69" fmla="*/ 1 h 1165"/>
                <a:gd name="T70" fmla="*/ 1 w 354"/>
                <a:gd name="T71" fmla="*/ 2 h 1165"/>
                <a:gd name="T72" fmla="*/ 1 w 354"/>
                <a:gd name="T73" fmla="*/ 2 h 1165"/>
                <a:gd name="T74" fmla="*/ 1 w 354"/>
                <a:gd name="T75" fmla="*/ 2 h 1165"/>
                <a:gd name="T76" fmla="*/ 1 w 354"/>
                <a:gd name="T77" fmla="*/ 2 h 1165"/>
                <a:gd name="T78" fmla="*/ 1 w 354"/>
                <a:gd name="T79" fmla="*/ 2 h 1165"/>
                <a:gd name="T80" fmla="*/ 1 w 354"/>
                <a:gd name="T81" fmla="*/ 2 h 1165"/>
                <a:gd name="T82" fmla="*/ 1 w 354"/>
                <a:gd name="T83" fmla="*/ 2 h 1165"/>
                <a:gd name="T84" fmla="*/ 1 w 354"/>
                <a:gd name="T85" fmla="*/ 2 h 1165"/>
                <a:gd name="T86" fmla="*/ 1 w 354"/>
                <a:gd name="T87" fmla="*/ 2 h 1165"/>
                <a:gd name="T88" fmla="*/ 1 w 354"/>
                <a:gd name="T89" fmla="*/ 2 h 1165"/>
                <a:gd name="T90" fmla="*/ 1 w 354"/>
                <a:gd name="T91" fmla="*/ 2 h 1165"/>
                <a:gd name="T92" fmla="*/ 1 w 354"/>
                <a:gd name="T93" fmla="*/ 1 h 1165"/>
                <a:gd name="T94" fmla="*/ 1 w 354"/>
                <a:gd name="T95" fmla="*/ 1 h 1165"/>
                <a:gd name="T96" fmla="*/ 1 w 354"/>
                <a:gd name="T97" fmla="*/ 1 h 1165"/>
                <a:gd name="T98" fmla="*/ 1 w 354"/>
                <a:gd name="T99" fmla="*/ 1 h 1165"/>
                <a:gd name="T100" fmla="*/ 1 w 354"/>
                <a:gd name="T101" fmla="*/ 1 h 1165"/>
                <a:gd name="T102" fmla="*/ 1 w 354"/>
                <a:gd name="T103" fmla="*/ 1 h 1165"/>
                <a:gd name="T104" fmla="*/ 1 w 354"/>
                <a:gd name="T105" fmla="*/ 1 h 11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4" h="1165">
                  <a:moveTo>
                    <a:pt x="0" y="615"/>
                  </a:moveTo>
                  <a:lnTo>
                    <a:pt x="1" y="590"/>
                  </a:lnTo>
                  <a:lnTo>
                    <a:pt x="4" y="563"/>
                  </a:lnTo>
                  <a:lnTo>
                    <a:pt x="6" y="539"/>
                  </a:lnTo>
                  <a:lnTo>
                    <a:pt x="7" y="514"/>
                  </a:lnTo>
                  <a:lnTo>
                    <a:pt x="9" y="490"/>
                  </a:lnTo>
                  <a:lnTo>
                    <a:pt x="12" y="467"/>
                  </a:lnTo>
                  <a:lnTo>
                    <a:pt x="15" y="423"/>
                  </a:lnTo>
                  <a:lnTo>
                    <a:pt x="18" y="400"/>
                  </a:lnTo>
                  <a:lnTo>
                    <a:pt x="19" y="380"/>
                  </a:lnTo>
                  <a:lnTo>
                    <a:pt x="21" y="360"/>
                  </a:lnTo>
                  <a:lnTo>
                    <a:pt x="22" y="339"/>
                  </a:lnTo>
                  <a:lnTo>
                    <a:pt x="25" y="320"/>
                  </a:lnTo>
                  <a:lnTo>
                    <a:pt x="28" y="284"/>
                  </a:lnTo>
                  <a:lnTo>
                    <a:pt x="31" y="266"/>
                  </a:lnTo>
                  <a:lnTo>
                    <a:pt x="32" y="248"/>
                  </a:lnTo>
                  <a:lnTo>
                    <a:pt x="34" y="232"/>
                  </a:lnTo>
                  <a:lnTo>
                    <a:pt x="35" y="217"/>
                  </a:lnTo>
                  <a:lnTo>
                    <a:pt x="38" y="201"/>
                  </a:lnTo>
                  <a:lnTo>
                    <a:pt x="40" y="186"/>
                  </a:lnTo>
                  <a:lnTo>
                    <a:pt x="41" y="172"/>
                  </a:lnTo>
                  <a:lnTo>
                    <a:pt x="44" y="159"/>
                  </a:lnTo>
                  <a:lnTo>
                    <a:pt x="47" y="132"/>
                  </a:lnTo>
                  <a:lnTo>
                    <a:pt x="50" y="120"/>
                  </a:lnTo>
                  <a:lnTo>
                    <a:pt x="53" y="99"/>
                  </a:lnTo>
                  <a:lnTo>
                    <a:pt x="55" y="89"/>
                  </a:lnTo>
                  <a:lnTo>
                    <a:pt x="58" y="79"/>
                  </a:lnTo>
                  <a:lnTo>
                    <a:pt x="61" y="61"/>
                  </a:lnTo>
                  <a:lnTo>
                    <a:pt x="64" y="53"/>
                  </a:lnTo>
                  <a:lnTo>
                    <a:pt x="67" y="38"/>
                  </a:lnTo>
                  <a:lnTo>
                    <a:pt x="68" y="32"/>
                  </a:lnTo>
                  <a:lnTo>
                    <a:pt x="71" y="26"/>
                  </a:lnTo>
                  <a:lnTo>
                    <a:pt x="73" y="22"/>
                  </a:lnTo>
                  <a:lnTo>
                    <a:pt x="74" y="16"/>
                  </a:lnTo>
                  <a:lnTo>
                    <a:pt x="77" y="13"/>
                  </a:lnTo>
                  <a:lnTo>
                    <a:pt x="79" y="9"/>
                  </a:lnTo>
                  <a:lnTo>
                    <a:pt x="80" y="6"/>
                  </a:lnTo>
                  <a:lnTo>
                    <a:pt x="82" y="4"/>
                  </a:lnTo>
                  <a:lnTo>
                    <a:pt x="85" y="1"/>
                  </a:lnTo>
                  <a:lnTo>
                    <a:pt x="86" y="1"/>
                  </a:lnTo>
                  <a:lnTo>
                    <a:pt x="88" y="0"/>
                  </a:lnTo>
                  <a:lnTo>
                    <a:pt x="91" y="0"/>
                  </a:lnTo>
                  <a:lnTo>
                    <a:pt x="92" y="1"/>
                  </a:lnTo>
                  <a:lnTo>
                    <a:pt x="94" y="4"/>
                  </a:lnTo>
                  <a:lnTo>
                    <a:pt x="97" y="7"/>
                  </a:lnTo>
                  <a:lnTo>
                    <a:pt x="98" y="12"/>
                  </a:lnTo>
                  <a:lnTo>
                    <a:pt x="100" y="18"/>
                  </a:lnTo>
                  <a:lnTo>
                    <a:pt x="102" y="23"/>
                  </a:lnTo>
                  <a:lnTo>
                    <a:pt x="104" y="31"/>
                  </a:lnTo>
                  <a:lnTo>
                    <a:pt x="107" y="49"/>
                  </a:lnTo>
                  <a:lnTo>
                    <a:pt x="110" y="58"/>
                  </a:lnTo>
                  <a:lnTo>
                    <a:pt x="111" y="70"/>
                  </a:lnTo>
                  <a:lnTo>
                    <a:pt x="113" y="80"/>
                  </a:lnTo>
                  <a:lnTo>
                    <a:pt x="116" y="92"/>
                  </a:lnTo>
                  <a:lnTo>
                    <a:pt x="117" y="104"/>
                  </a:lnTo>
                  <a:lnTo>
                    <a:pt x="120" y="131"/>
                  </a:lnTo>
                  <a:lnTo>
                    <a:pt x="123" y="146"/>
                  </a:lnTo>
                  <a:lnTo>
                    <a:pt x="126" y="175"/>
                  </a:lnTo>
                  <a:lnTo>
                    <a:pt x="129" y="190"/>
                  </a:lnTo>
                  <a:lnTo>
                    <a:pt x="132" y="223"/>
                  </a:lnTo>
                  <a:lnTo>
                    <a:pt x="135" y="239"/>
                  </a:lnTo>
                  <a:lnTo>
                    <a:pt x="138" y="272"/>
                  </a:lnTo>
                  <a:lnTo>
                    <a:pt x="140" y="290"/>
                  </a:lnTo>
                  <a:lnTo>
                    <a:pt x="143" y="307"/>
                  </a:lnTo>
                  <a:lnTo>
                    <a:pt x="144" y="324"/>
                  </a:lnTo>
                  <a:lnTo>
                    <a:pt x="146" y="341"/>
                  </a:lnTo>
                  <a:lnTo>
                    <a:pt x="149" y="359"/>
                  </a:lnTo>
                  <a:lnTo>
                    <a:pt x="150" y="377"/>
                  </a:lnTo>
                  <a:lnTo>
                    <a:pt x="152" y="393"/>
                  </a:lnTo>
                  <a:lnTo>
                    <a:pt x="153" y="411"/>
                  </a:lnTo>
                  <a:lnTo>
                    <a:pt x="156" y="427"/>
                  </a:lnTo>
                  <a:lnTo>
                    <a:pt x="158" y="444"/>
                  </a:lnTo>
                  <a:lnTo>
                    <a:pt x="159" y="461"/>
                  </a:lnTo>
                  <a:lnTo>
                    <a:pt x="162" y="478"/>
                  </a:lnTo>
                  <a:lnTo>
                    <a:pt x="164" y="493"/>
                  </a:lnTo>
                  <a:lnTo>
                    <a:pt x="165" y="509"/>
                  </a:lnTo>
                  <a:lnTo>
                    <a:pt x="167" y="524"/>
                  </a:lnTo>
                  <a:lnTo>
                    <a:pt x="170" y="540"/>
                  </a:lnTo>
                  <a:lnTo>
                    <a:pt x="171" y="554"/>
                  </a:lnTo>
                  <a:lnTo>
                    <a:pt x="173" y="569"/>
                  </a:lnTo>
                  <a:lnTo>
                    <a:pt x="176" y="582"/>
                  </a:lnTo>
                  <a:lnTo>
                    <a:pt x="177" y="596"/>
                  </a:lnTo>
                  <a:lnTo>
                    <a:pt x="178" y="603"/>
                  </a:lnTo>
                  <a:lnTo>
                    <a:pt x="180" y="615"/>
                  </a:lnTo>
                  <a:lnTo>
                    <a:pt x="183" y="642"/>
                  </a:lnTo>
                  <a:lnTo>
                    <a:pt x="186" y="655"/>
                  </a:lnTo>
                  <a:lnTo>
                    <a:pt x="189" y="685"/>
                  </a:lnTo>
                  <a:lnTo>
                    <a:pt x="190" y="700"/>
                  </a:lnTo>
                  <a:lnTo>
                    <a:pt x="193" y="715"/>
                  </a:lnTo>
                  <a:lnTo>
                    <a:pt x="195" y="731"/>
                  </a:lnTo>
                  <a:lnTo>
                    <a:pt x="196" y="746"/>
                  </a:lnTo>
                  <a:lnTo>
                    <a:pt x="199" y="762"/>
                  </a:lnTo>
                  <a:lnTo>
                    <a:pt x="201" y="777"/>
                  </a:lnTo>
                  <a:lnTo>
                    <a:pt x="204" y="810"/>
                  </a:lnTo>
                  <a:lnTo>
                    <a:pt x="207" y="826"/>
                  </a:lnTo>
                  <a:lnTo>
                    <a:pt x="208" y="841"/>
                  </a:lnTo>
                  <a:lnTo>
                    <a:pt x="211" y="874"/>
                  </a:lnTo>
                  <a:lnTo>
                    <a:pt x="214" y="891"/>
                  </a:lnTo>
                  <a:lnTo>
                    <a:pt x="216" y="905"/>
                  </a:lnTo>
                  <a:lnTo>
                    <a:pt x="217" y="922"/>
                  </a:lnTo>
                  <a:lnTo>
                    <a:pt x="219" y="937"/>
                  </a:lnTo>
                  <a:lnTo>
                    <a:pt x="222" y="952"/>
                  </a:lnTo>
                  <a:lnTo>
                    <a:pt x="225" y="981"/>
                  </a:lnTo>
                  <a:lnTo>
                    <a:pt x="228" y="996"/>
                  </a:lnTo>
                  <a:lnTo>
                    <a:pt x="231" y="1023"/>
                  </a:lnTo>
                  <a:lnTo>
                    <a:pt x="232" y="1037"/>
                  </a:lnTo>
                  <a:lnTo>
                    <a:pt x="235" y="1048"/>
                  </a:lnTo>
                  <a:lnTo>
                    <a:pt x="238" y="1072"/>
                  </a:lnTo>
                  <a:lnTo>
                    <a:pt x="240" y="1084"/>
                  </a:lnTo>
                  <a:lnTo>
                    <a:pt x="243" y="1095"/>
                  </a:lnTo>
                  <a:lnTo>
                    <a:pt x="244" y="1105"/>
                  </a:lnTo>
                  <a:lnTo>
                    <a:pt x="247" y="1123"/>
                  </a:lnTo>
                  <a:lnTo>
                    <a:pt x="250" y="1130"/>
                  </a:lnTo>
                  <a:lnTo>
                    <a:pt x="252" y="1138"/>
                  </a:lnTo>
                  <a:lnTo>
                    <a:pt x="254" y="1150"/>
                  </a:lnTo>
                  <a:lnTo>
                    <a:pt x="257" y="1154"/>
                  </a:lnTo>
                  <a:lnTo>
                    <a:pt x="260" y="1160"/>
                  </a:lnTo>
                  <a:lnTo>
                    <a:pt x="263" y="1163"/>
                  </a:lnTo>
                  <a:lnTo>
                    <a:pt x="265" y="1163"/>
                  </a:lnTo>
                  <a:lnTo>
                    <a:pt x="266" y="1165"/>
                  </a:lnTo>
                  <a:lnTo>
                    <a:pt x="268" y="1165"/>
                  </a:lnTo>
                  <a:lnTo>
                    <a:pt x="271" y="1163"/>
                  </a:lnTo>
                  <a:lnTo>
                    <a:pt x="274" y="1160"/>
                  </a:lnTo>
                  <a:lnTo>
                    <a:pt x="275" y="1159"/>
                  </a:lnTo>
                  <a:lnTo>
                    <a:pt x="278" y="1156"/>
                  </a:lnTo>
                  <a:lnTo>
                    <a:pt x="280" y="1151"/>
                  </a:lnTo>
                  <a:lnTo>
                    <a:pt x="281" y="1148"/>
                  </a:lnTo>
                  <a:lnTo>
                    <a:pt x="283" y="1144"/>
                  </a:lnTo>
                  <a:lnTo>
                    <a:pt x="286" y="1139"/>
                  </a:lnTo>
                  <a:lnTo>
                    <a:pt x="289" y="1127"/>
                  </a:lnTo>
                  <a:lnTo>
                    <a:pt x="290" y="1121"/>
                  </a:lnTo>
                  <a:lnTo>
                    <a:pt x="293" y="1114"/>
                  </a:lnTo>
                  <a:lnTo>
                    <a:pt x="295" y="1107"/>
                  </a:lnTo>
                  <a:lnTo>
                    <a:pt x="296" y="1098"/>
                  </a:lnTo>
                  <a:lnTo>
                    <a:pt x="299" y="1090"/>
                  </a:lnTo>
                  <a:lnTo>
                    <a:pt x="301" y="1081"/>
                  </a:lnTo>
                  <a:lnTo>
                    <a:pt x="304" y="1060"/>
                  </a:lnTo>
                  <a:lnTo>
                    <a:pt x="307" y="1050"/>
                  </a:lnTo>
                  <a:lnTo>
                    <a:pt x="308" y="1039"/>
                  </a:lnTo>
                  <a:lnTo>
                    <a:pt x="311" y="1016"/>
                  </a:lnTo>
                  <a:lnTo>
                    <a:pt x="314" y="1002"/>
                  </a:lnTo>
                  <a:lnTo>
                    <a:pt x="317" y="975"/>
                  </a:lnTo>
                  <a:lnTo>
                    <a:pt x="319" y="962"/>
                  </a:lnTo>
                  <a:lnTo>
                    <a:pt x="322" y="947"/>
                  </a:lnTo>
                  <a:lnTo>
                    <a:pt x="323" y="931"/>
                  </a:lnTo>
                  <a:lnTo>
                    <a:pt x="325" y="916"/>
                  </a:lnTo>
                  <a:lnTo>
                    <a:pt x="328" y="899"/>
                  </a:lnTo>
                  <a:lnTo>
                    <a:pt x="329" y="882"/>
                  </a:lnTo>
                  <a:lnTo>
                    <a:pt x="330" y="865"/>
                  </a:lnTo>
                  <a:lnTo>
                    <a:pt x="332" y="847"/>
                  </a:lnTo>
                  <a:lnTo>
                    <a:pt x="335" y="828"/>
                  </a:lnTo>
                  <a:lnTo>
                    <a:pt x="336" y="810"/>
                  </a:lnTo>
                  <a:lnTo>
                    <a:pt x="338" y="791"/>
                  </a:lnTo>
                  <a:lnTo>
                    <a:pt x="339" y="770"/>
                  </a:lnTo>
                  <a:lnTo>
                    <a:pt x="342" y="750"/>
                  </a:lnTo>
                  <a:lnTo>
                    <a:pt x="344" y="728"/>
                  </a:lnTo>
                  <a:lnTo>
                    <a:pt x="345" y="707"/>
                  </a:lnTo>
                  <a:lnTo>
                    <a:pt x="348" y="685"/>
                  </a:lnTo>
                  <a:lnTo>
                    <a:pt x="351" y="640"/>
                  </a:lnTo>
                  <a:lnTo>
                    <a:pt x="353" y="616"/>
                  </a:lnTo>
                  <a:lnTo>
                    <a:pt x="354" y="6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505" name="Freeform 185"/>
            <p:cNvSpPr>
              <a:spLocks/>
            </p:cNvSpPr>
            <p:nvPr/>
          </p:nvSpPr>
          <p:spPr bwMode="auto">
            <a:xfrm>
              <a:off x="2907" y="2925"/>
              <a:ext cx="8"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w 18"/>
                <a:gd name="T13" fmla="*/ 1 h 18"/>
                <a:gd name="T14" fmla="*/ 0 w 18"/>
                <a:gd name="T15" fmla="*/ 1 h 18"/>
                <a:gd name="T16" fmla="*/ 0 w 18"/>
                <a:gd name="T17" fmla="*/ 1 h 18"/>
                <a:gd name="T18" fmla="*/ 0 w 18"/>
                <a:gd name="T19" fmla="*/ 1 h 18"/>
                <a:gd name="T20" fmla="*/ 0 w 18"/>
                <a:gd name="T21" fmla="*/ 1 h 18"/>
                <a:gd name="T22" fmla="*/ 0 w 18"/>
                <a:gd name="T23" fmla="*/ 1 h 18"/>
                <a:gd name="T24" fmla="*/ 0 w 18"/>
                <a:gd name="T25" fmla="*/ 0 h 18"/>
                <a:gd name="T26" fmla="*/ 0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6" name="Freeform 186"/>
            <p:cNvSpPr>
              <a:spLocks/>
            </p:cNvSpPr>
            <p:nvPr/>
          </p:nvSpPr>
          <p:spPr bwMode="auto">
            <a:xfrm>
              <a:off x="2924" y="2921"/>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7" name="Freeform 187"/>
            <p:cNvSpPr>
              <a:spLocks/>
            </p:cNvSpPr>
            <p:nvPr/>
          </p:nvSpPr>
          <p:spPr bwMode="auto">
            <a:xfrm>
              <a:off x="2941" y="2915"/>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9" y="0"/>
                  </a:moveTo>
                  <a:lnTo>
                    <a:pt x="6" y="0"/>
                  </a:lnTo>
                  <a:lnTo>
                    <a:pt x="3" y="3"/>
                  </a:lnTo>
                  <a:lnTo>
                    <a:pt x="0" y="6"/>
                  </a:lnTo>
                  <a:lnTo>
                    <a:pt x="0" y="12"/>
                  </a:lnTo>
                  <a:lnTo>
                    <a:pt x="3" y="15"/>
                  </a:lnTo>
                  <a:lnTo>
                    <a:pt x="6" y="18"/>
                  </a:lnTo>
                  <a:lnTo>
                    <a:pt x="11" y="18"/>
                  </a:lnTo>
                  <a:lnTo>
                    <a:pt x="14" y="15"/>
                  </a:lnTo>
                  <a:lnTo>
                    <a:pt x="17" y="12"/>
                  </a:lnTo>
                  <a:lnTo>
                    <a:pt x="17" y="6"/>
                  </a:lnTo>
                  <a:lnTo>
                    <a:pt x="14" y="3"/>
                  </a:lnTo>
                  <a:lnTo>
                    <a:pt x="11"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8" name="Freeform 188"/>
            <p:cNvSpPr>
              <a:spLocks/>
            </p:cNvSpPr>
            <p:nvPr/>
          </p:nvSpPr>
          <p:spPr bwMode="auto">
            <a:xfrm>
              <a:off x="2959" y="2911"/>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09" name="Freeform 189"/>
            <p:cNvSpPr>
              <a:spLocks/>
            </p:cNvSpPr>
            <p:nvPr/>
          </p:nvSpPr>
          <p:spPr bwMode="auto">
            <a:xfrm>
              <a:off x="2976" y="2906"/>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9" y="0"/>
                  </a:moveTo>
                  <a:lnTo>
                    <a:pt x="6" y="0"/>
                  </a:lnTo>
                  <a:lnTo>
                    <a:pt x="3" y="3"/>
                  </a:lnTo>
                  <a:lnTo>
                    <a:pt x="0" y="6"/>
                  </a:lnTo>
                  <a:lnTo>
                    <a:pt x="0" y="12"/>
                  </a:lnTo>
                  <a:lnTo>
                    <a:pt x="3" y="15"/>
                  </a:lnTo>
                  <a:lnTo>
                    <a:pt x="6" y="18"/>
                  </a:lnTo>
                  <a:lnTo>
                    <a:pt x="12" y="18"/>
                  </a:lnTo>
                  <a:lnTo>
                    <a:pt x="14" y="15"/>
                  </a:lnTo>
                  <a:lnTo>
                    <a:pt x="17" y="12"/>
                  </a:lnTo>
                  <a:lnTo>
                    <a:pt x="17" y="6"/>
                  </a:lnTo>
                  <a:lnTo>
                    <a:pt x="14"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0" name="Freeform 190"/>
            <p:cNvSpPr>
              <a:spLocks/>
            </p:cNvSpPr>
            <p:nvPr/>
          </p:nvSpPr>
          <p:spPr bwMode="auto">
            <a:xfrm>
              <a:off x="2993" y="2902"/>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1" name="Freeform 191"/>
            <p:cNvSpPr>
              <a:spLocks/>
            </p:cNvSpPr>
            <p:nvPr/>
          </p:nvSpPr>
          <p:spPr bwMode="auto">
            <a:xfrm>
              <a:off x="3010" y="2897"/>
              <a:ext cx="9" cy="9"/>
            </a:xfrm>
            <a:custGeom>
              <a:avLst/>
              <a:gdLst>
                <a:gd name="T0" fmla="*/ 1 w 18"/>
                <a:gd name="T1" fmla="*/ 0 h 17"/>
                <a:gd name="T2" fmla="*/ 1 w 18"/>
                <a:gd name="T3" fmla="*/ 0 h 17"/>
                <a:gd name="T4" fmla="*/ 1 w 18"/>
                <a:gd name="T5" fmla="*/ 1 h 17"/>
                <a:gd name="T6" fmla="*/ 0 w 18"/>
                <a:gd name="T7" fmla="*/ 1 h 17"/>
                <a:gd name="T8" fmla="*/ 0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0 h 17"/>
                <a:gd name="T26" fmla="*/ 1 w 1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7">
                  <a:moveTo>
                    <a:pt x="9" y="0"/>
                  </a:moveTo>
                  <a:lnTo>
                    <a:pt x="6" y="0"/>
                  </a:lnTo>
                  <a:lnTo>
                    <a:pt x="3" y="3"/>
                  </a:lnTo>
                  <a:lnTo>
                    <a:pt x="0" y="6"/>
                  </a:lnTo>
                  <a:lnTo>
                    <a:pt x="0" y="11"/>
                  </a:lnTo>
                  <a:lnTo>
                    <a:pt x="3" y="14"/>
                  </a:lnTo>
                  <a:lnTo>
                    <a:pt x="6" y="17"/>
                  </a:lnTo>
                  <a:lnTo>
                    <a:pt x="12" y="17"/>
                  </a:lnTo>
                  <a:lnTo>
                    <a:pt x="15" y="14"/>
                  </a:lnTo>
                  <a:lnTo>
                    <a:pt x="18" y="11"/>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2" name="Freeform 192"/>
            <p:cNvSpPr>
              <a:spLocks/>
            </p:cNvSpPr>
            <p:nvPr/>
          </p:nvSpPr>
          <p:spPr bwMode="auto">
            <a:xfrm>
              <a:off x="3027" y="2892"/>
              <a:ext cx="9" cy="9"/>
            </a:xfrm>
            <a:custGeom>
              <a:avLst/>
              <a:gdLst>
                <a:gd name="T0" fmla="*/ 1 w 18"/>
                <a:gd name="T1" fmla="*/ 0 h 17"/>
                <a:gd name="T2" fmla="*/ 1 w 18"/>
                <a:gd name="T3" fmla="*/ 0 h 17"/>
                <a:gd name="T4" fmla="*/ 1 w 18"/>
                <a:gd name="T5" fmla="*/ 1 h 17"/>
                <a:gd name="T6" fmla="*/ 0 w 18"/>
                <a:gd name="T7" fmla="*/ 1 h 17"/>
                <a:gd name="T8" fmla="*/ 0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0 h 17"/>
                <a:gd name="T26" fmla="*/ 1 w 1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7">
                  <a:moveTo>
                    <a:pt x="9" y="0"/>
                  </a:moveTo>
                  <a:lnTo>
                    <a:pt x="6" y="0"/>
                  </a:lnTo>
                  <a:lnTo>
                    <a:pt x="3" y="3"/>
                  </a:lnTo>
                  <a:lnTo>
                    <a:pt x="0" y="6"/>
                  </a:lnTo>
                  <a:lnTo>
                    <a:pt x="0" y="12"/>
                  </a:lnTo>
                  <a:lnTo>
                    <a:pt x="3" y="15"/>
                  </a:lnTo>
                  <a:lnTo>
                    <a:pt x="6" y="17"/>
                  </a:lnTo>
                  <a:lnTo>
                    <a:pt x="12" y="17"/>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3" name="Freeform 193"/>
            <p:cNvSpPr>
              <a:spLocks/>
            </p:cNvSpPr>
            <p:nvPr/>
          </p:nvSpPr>
          <p:spPr bwMode="auto">
            <a:xfrm>
              <a:off x="3044" y="2888"/>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4" name="Freeform 194"/>
            <p:cNvSpPr>
              <a:spLocks/>
            </p:cNvSpPr>
            <p:nvPr/>
          </p:nvSpPr>
          <p:spPr bwMode="auto">
            <a:xfrm>
              <a:off x="3062" y="2883"/>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5" name="Freeform 195"/>
            <p:cNvSpPr>
              <a:spLocks/>
            </p:cNvSpPr>
            <p:nvPr/>
          </p:nvSpPr>
          <p:spPr bwMode="auto">
            <a:xfrm>
              <a:off x="3079" y="2878"/>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6" name="Freeform 196"/>
            <p:cNvSpPr>
              <a:spLocks/>
            </p:cNvSpPr>
            <p:nvPr/>
          </p:nvSpPr>
          <p:spPr bwMode="auto">
            <a:xfrm>
              <a:off x="3097" y="2874"/>
              <a:ext cx="8"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w 18"/>
                <a:gd name="T13" fmla="*/ 1 h 18"/>
                <a:gd name="T14" fmla="*/ 0 w 18"/>
                <a:gd name="T15" fmla="*/ 1 h 18"/>
                <a:gd name="T16" fmla="*/ 0 w 18"/>
                <a:gd name="T17" fmla="*/ 1 h 18"/>
                <a:gd name="T18" fmla="*/ 0 w 18"/>
                <a:gd name="T19" fmla="*/ 1 h 18"/>
                <a:gd name="T20" fmla="*/ 0 w 18"/>
                <a:gd name="T21" fmla="*/ 1 h 18"/>
                <a:gd name="T22" fmla="*/ 0 w 18"/>
                <a:gd name="T23" fmla="*/ 1 h 18"/>
                <a:gd name="T24" fmla="*/ 0 w 18"/>
                <a:gd name="T25" fmla="*/ 0 h 18"/>
                <a:gd name="T26" fmla="*/ 0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7" name="Freeform 197"/>
            <p:cNvSpPr>
              <a:spLocks/>
            </p:cNvSpPr>
            <p:nvPr/>
          </p:nvSpPr>
          <p:spPr bwMode="auto">
            <a:xfrm>
              <a:off x="3114" y="2869"/>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8" name="Freeform 198"/>
            <p:cNvSpPr>
              <a:spLocks/>
            </p:cNvSpPr>
            <p:nvPr/>
          </p:nvSpPr>
          <p:spPr bwMode="auto">
            <a:xfrm>
              <a:off x="3131" y="2865"/>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8" y="0"/>
                  </a:moveTo>
                  <a:lnTo>
                    <a:pt x="6" y="0"/>
                  </a:lnTo>
                  <a:lnTo>
                    <a:pt x="3" y="3"/>
                  </a:lnTo>
                  <a:lnTo>
                    <a:pt x="0" y="6"/>
                  </a:lnTo>
                  <a:lnTo>
                    <a:pt x="0" y="12"/>
                  </a:lnTo>
                  <a:lnTo>
                    <a:pt x="3" y="15"/>
                  </a:lnTo>
                  <a:lnTo>
                    <a:pt x="6" y="18"/>
                  </a:lnTo>
                  <a:lnTo>
                    <a:pt x="11" y="18"/>
                  </a:lnTo>
                  <a:lnTo>
                    <a:pt x="14" y="15"/>
                  </a:lnTo>
                  <a:lnTo>
                    <a:pt x="17" y="12"/>
                  </a:lnTo>
                  <a:lnTo>
                    <a:pt x="17" y="6"/>
                  </a:lnTo>
                  <a:lnTo>
                    <a:pt x="14" y="3"/>
                  </a:lnTo>
                  <a:lnTo>
                    <a:pt x="11"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19" name="Freeform 199"/>
            <p:cNvSpPr>
              <a:spLocks/>
            </p:cNvSpPr>
            <p:nvPr/>
          </p:nvSpPr>
          <p:spPr bwMode="auto">
            <a:xfrm>
              <a:off x="3148" y="2860"/>
              <a:ext cx="9" cy="8"/>
            </a:xfrm>
            <a:custGeom>
              <a:avLst/>
              <a:gdLst>
                <a:gd name="T0" fmla="*/ 1 w 18"/>
                <a:gd name="T1" fmla="*/ 0 h 18"/>
                <a:gd name="T2" fmla="*/ 1 w 18"/>
                <a:gd name="T3" fmla="*/ 0 h 18"/>
                <a:gd name="T4" fmla="*/ 1 w 18"/>
                <a:gd name="T5" fmla="*/ 0 h 18"/>
                <a:gd name="T6" fmla="*/ 0 w 18"/>
                <a:gd name="T7" fmla="*/ 0 h 18"/>
                <a:gd name="T8" fmla="*/ 0 w 18"/>
                <a:gd name="T9" fmla="*/ 0 h 18"/>
                <a:gd name="T10" fmla="*/ 1 w 18"/>
                <a:gd name="T11" fmla="*/ 0 h 18"/>
                <a:gd name="T12" fmla="*/ 1 w 18"/>
                <a:gd name="T13" fmla="*/ 0 h 18"/>
                <a:gd name="T14" fmla="*/ 1 w 18"/>
                <a:gd name="T15" fmla="*/ 0 h 18"/>
                <a:gd name="T16" fmla="*/ 1 w 18"/>
                <a:gd name="T17" fmla="*/ 0 h 18"/>
                <a:gd name="T18" fmla="*/ 1 w 18"/>
                <a:gd name="T19" fmla="*/ 0 h 18"/>
                <a:gd name="T20" fmla="*/ 1 w 18"/>
                <a:gd name="T21" fmla="*/ 0 h 18"/>
                <a:gd name="T22" fmla="*/ 1 w 18"/>
                <a:gd name="T23" fmla="*/ 0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0" name="Freeform 200"/>
            <p:cNvSpPr>
              <a:spLocks/>
            </p:cNvSpPr>
            <p:nvPr/>
          </p:nvSpPr>
          <p:spPr bwMode="auto">
            <a:xfrm>
              <a:off x="3166" y="2855"/>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9" y="0"/>
                  </a:moveTo>
                  <a:lnTo>
                    <a:pt x="6" y="0"/>
                  </a:lnTo>
                  <a:lnTo>
                    <a:pt x="3" y="3"/>
                  </a:lnTo>
                  <a:lnTo>
                    <a:pt x="0" y="6"/>
                  </a:lnTo>
                  <a:lnTo>
                    <a:pt x="0" y="12"/>
                  </a:lnTo>
                  <a:lnTo>
                    <a:pt x="3" y="15"/>
                  </a:lnTo>
                  <a:lnTo>
                    <a:pt x="6" y="18"/>
                  </a:lnTo>
                  <a:lnTo>
                    <a:pt x="12" y="18"/>
                  </a:lnTo>
                  <a:lnTo>
                    <a:pt x="14" y="15"/>
                  </a:lnTo>
                  <a:lnTo>
                    <a:pt x="17" y="12"/>
                  </a:lnTo>
                  <a:lnTo>
                    <a:pt x="17" y="6"/>
                  </a:lnTo>
                  <a:lnTo>
                    <a:pt x="14"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1" name="Freeform 201"/>
            <p:cNvSpPr>
              <a:spLocks/>
            </p:cNvSpPr>
            <p:nvPr/>
          </p:nvSpPr>
          <p:spPr bwMode="auto">
            <a:xfrm>
              <a:off x="3183" y="2851"/>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2" name="Freeform 202"/>
            <p:cNvSpPr>
              <a:spLocks/>
            </p:cNvSpPr>
            <p:nvPr/>
          </p:nvSpPr>
          <p:spPr bwMode="auto">
            <a:xfrm>
              <a:off x="3200" y="284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3" name="Freeform 203"/>
            <p:cNvSpPr>
              <a:spLocks/>
            </p:cNvSpPr>
            <p:nvPr/>
          </p:nvSpPr>
          <p:spPr bwMode="auto">
            <a:xfrm>
              <a:off x="3217" y="2841"/>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4" name="Freeform 204"/>
            <p:cNvSpPr>
              <a:spLocks/>
            </p:cNvSpPr>
            <p:nvPr/>
          </p:nvSpPr>
          <p:spPr bwMode="auto">
            <a:xfrm>
              <a:off x="3234" y="283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5" name="Freeform 205"/>
            <p:cNvSpPr>
              <a:spLocks/>
            </p:cNvSpPr>
            <p:nvPr/>
          </p:nvSpPr>
          <p:spPr bwMode="auto">
            <a:xfrm>
              <a:off x="3251" y="2832"/>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6" name="Freeform 206"/>
            <p:cNvSpPr>
              <a:spLocks/>
            </p:cNvSpPr>
            <p:nvPr/>
          </p:nvSpPr>
          <p:spPr bwMode="auto">
            <a:xfrm>
              <a:off x="3269" y="2828"/>
              <a:ext cx="9" cy="8"/>
            </a:xfrm>
            <a:custGeom>
              <a:avLst/>
              <a:gdLst>
                <a:gd name="T0" fmla="*/ 1 w 18"/>
                <a:gd name="T1" fmla="*/ 0 h 18"/>
                <a:gd name="T2" fmla="*/ 1 w 18"/>
                <a:gd name="T3" fmla="*/ 0 h 18"/>
                <a:gd name="T4" fmla="*/ 1 w 18"/>
                <a:gd name="T5" fmla="*/ 0 h 18"/>
                <a:gd name="T6" fmla="*/ 0 w 18"/>
                <a:gd name="T7" fmla="*/ 0 h 18"/>
                <a:gd name="T8" fmla="*/ 0 w 18"/>
                <a:gd name="T9" fmla="*/ 0 h 18"/>
                <a:gd name="T10" fmla="*/ 1 w 18"/>
                <a:gd name="T11" fmla="*/ 0 h 18"/>
                <a:gd name="T12" fmla="*/ 1 w 18"/>
                <a:gd name="T13" fmla="*/ 0 h 18"/>
                <a:gd name="T14" fmla="*/ 1 w 18"/>
                <a:gd name="T15" fmla="*/ 0 h 18"/>
                <a:gd name="T16" fmla="*/ 1 w 18"/>
                <a:gd name="T17" fmla="*/ 0 h 18"/>
                <a:gd name="T18" fmla="*/ 1 w 18"/>
                <a:gd name="T19" fmla="*/ 0 h 18"/>
                <a:gd name="T20" fmla="*/ 1 w 18"/>
                <a:gd name="T21" fmla="*/ 0 h 18"/>
                <a:gd name="T22" fmla="*/ 1 w 18"/>
                <a:gd name="T23" fmla="*/ 0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7" name="Freeform 207"/>
            <p:cNvSpPr>
              <a:spLocks/>
            </p:cNvSpPr>
            <p:nvPr/>
          </p:nvSpPr>
          <p:spPr bwMode="auto">
            <a:xfrm>
              <a:off x="3286" y="2822"/>
              <a:ext cx="9" cy="9"/>
            </a:xfrm>
            <a:custGeom>
              <a:avLst/>
              <a:gdLst>
                <a:gd name="T0" fmla="*/ 1 w 18"/>
                <a:gd name="T1" fmla="*/ 0 h 17"/>
                <a:gd name="T2" fmla="*/ 1 w 18"/>
                <a:gd name="T3" fmla="*/ 0 h 17"/>
                <a:gd name="T4" fmla="*/ 1 w 18"/>
                <a:gd name="T5" fmla="*/ 1 h 17"/>
                <a:gd name="T6" fmla="*/ 0 w 18"/>
                <a:gd name="T7" fmla="*/ 1 h 17"/>
                <a:gd name="T8" fmla="*/ 0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0 h 17"/>
                <a:gd name="T26" fmla="*/ 1 w 1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7">
                  <a:moveTo>
                    <a:pt x="9" y="0"/>
                  </a:moveTo>
                  <a:lnTo>
                    <a:pt x="6" y="0"/>
                  </a:lnTo>
                  <a:lnTo>
                    <a:pt x="3" y="3"/>
                  </a:lnTo>
                  <a:lnTo>
                    <a:pt x="0" y="6"/>
                  </a:lnTo>
                  <a:lnTo>
                    <a:pt x="0" y="12"/>
                  </a:lnTo>
                  <a:lnTo>
                    <a:pt x="3" y="14"/>
                  </a:lnTo>
                  <a:lnTo>
                    <a:pt x="6" y="17"/>
                  </a:lnTo>
                  <a:lnTo>
                    <a:pt x="12" y="17"/>
                  </a:lnTo>
                  <a:lnTo>
                    <a:pt x="15" y="14"/>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8" name="Freeform 208"/>
            <p:cNvSpPr>
              <a:spLocks/>
            </p:cNvSpPr>
            <p:nvPr/>
          </p:nvSpPr>
          <p:spPr bwMode="auto">
            <a:xfrm>
              <a:off x="3304" y="2818"/>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29" name="Freeform 209"/>
            <p:cNvSpPr>
              <a:spLocks/>
            </p:cNvSpPr>
            <p:nvPr/>
          </p:nvSpPr>
          <p:spPr bwMode="auto">
            <a:xfrm>
              <a:off x="3321" y="2813"/>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8" y="0"/>
                  </a:moveTo>
                  <a:lnTo>
                    <a:pt x="6" y="0"/>
                  </a:lnTo>
                  <a:lnTo>
                    <a:pt x="3" y="3"/>
                  </a:lnTo>
                  <a:lnTo>
                    <a:pt x="0" y="6"/>
                  </a:lnTo>
                  <a:lnTo>
                    <a:pt x="0" y="12"/>
                  </a:lnTo>
                  <a:lnTo>
                    <a:pt x="3" y="15"/>
                  </a:lnTo>
                  <a:lnTo>
                    <a:pt x="6" y="18"/>
                  </a:lnTo>
                  <a:lnTo>
                    <a:pt x="11" y="18"/>
                  </a:lnTo>
                  <a:lnTo>
                    <a:pt x="14" y="15"/>
                  </a:lnTo>
                  <a:lnTo>
                    <a:pt x="17" y="12"/>
                  </a:lnTo>
                  <a:lnTo>
                    <a:pt x="17" y="6"/>
                  </a:lnTo>
                  <a:lnTo>
                    <a:pt x="14" y="3"/>
                  </a:lnTo>
                  <a:lnTo>
                    <a:pt x="11"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0" name="Freeform 210"/>
            <p:cNvSpPr>
              <a:spLocks/>
            </p:cNvSpPr>
            <p:nvPr/>
          </p:nvSpPr>
          <p:spPr bwMode="auto">
            <a:xfrm>
              <a:off x="3338" y="2809"/>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1" name="Freeform 211"/>
            <p:cNvSpPr>
              <a:spLocks/>
            </p:cNvSpPr>
            <p:nvPr/>
          </p:nvSpPr>
          <p:spPr bwMode="auto">
            <a:xfrm>
              <a:off x="3355" y="2804"/>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2" name="Freeform 212"/>
            <p:cNvSpPr>
              <a:spLocks/>
            </p:cNvSpPr>
            <p:nvPr/>
          </p:nvSpPr>
          <p:spPr bwMode="auto">
            <a:xfrm>
              <a:off x="3373" y="2799"/>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3" name="Freeform 213"/>
            <p:cNvSpPr>
              <a:spLocks/>
            </p:cNvSpPr>
            <p:nvPr/>
          </p:nvSpPr>
          <p:spPr bwMode="auto">
            <a:xfrm>
              <a:off x="3390" y="2795"/>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4" name="Freeform 214"/>
            <p:cNvSpPr>
              <a:spLocks/>
            </p:cNvSpPr>
            <p:nvPr/>
          </p:nvSpPr>
          <p:spPr bwMode="auto">
            <a:xfrm>
              <a:off x="3407" y="2790"/>
              <a:ext cx="9" cy="9"/>
            </a:xfrm>
            <a:custGeom>
              <a:avLst/>
              <a:gdLst>
                <a:gd name="T0" fmla="*/ 1 w 18"/>
                <a:gd name="T1" fmla="*/ 0 h 17"/>
                <a:gd name="T2" fmla="*/ 1 w 18"/>
                <a:gd name="T3" fmla="*/ 0 h 17"/>
                <a:gd name="T4" fmla="*/ 1 w 18"/>
                <a:gd name="T5" fmla="*/ 1 h 17"/>
                <a:gd name="T6" fmla="*/ 0 w 18"/>
                <a:gd name="T7" fmla="*/ 1 h 17"/>
                <a:gd name="T8" fmla="*/ 0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0 h 17"/>
                <a:gd name="T26" fmla="*/ 1 w 1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7">
                  <a:moveTo>
                    <a:pt x="9" y="0"/>
                  </a:moveTo>
                  <a:lnTo>
                    <a:pt x="6" y="0"/>
                  </a:lnTo>
                  <a:lnTo>
                    <a:pt x="3" y="3"/>
                  </a:lnTo>
                  <a:lnTo>
                    <a:pt x="0" y="5"/>
                  </a:lnTo>
                  <a:lnTo>
                    <a:pt x="0" y="11"/>
                  </a:lnTo>
                  <a:lnTo>
                    <a:pt x="3" y="14"/>
                  </a:lnTo>
                  <a:lnTo>
                    <a:pt x="6" y="17"/>
                  </a:lnTo>
                  <a:lnTo>
                    <a:pt x="12" y="17"/>
                  </a:lnTo>
                  <a:lnTo>
                    <a:pt x="15" y="14"/>
                  </a:lnTo>
                  <a:lnTo>
                    <a:pt x="18" y="11"/>
                  </a:lnTo>
                  <a:lnTo>
                    <a:pt x="18" y="5"/>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5" name="Freeform 215"/>
            <p:cNvSpPr>
              <a:spLocks/>
            </p:cNvSpPr>
            <p:nvPr/>
          </p:nvSpPr>
          <p:spPr bwMode="auto">
            <a:xfrm>
              <a:off x="3424" y="2785"/>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6" name="Freeform 216"/>
            <p:cNvSpPr>
              <a:spLocks/>
            </p:cNvSpPr>
            <p:nvPr/>
          </p:nvSpPr>
          <p:spPr bwMode="auto">
            <a:xfrm>
              <a:off x="3441" y="2781"/>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7" name="Freeform 217"/>
            <p:cNvSpPr>
              <a:spLocks/>
            </p:cNvSpPr>
            <p:nvPr/>
          </p:nvSpPr>
          <p:spPr bwMode="auto">
            <a:xfrm>
              <a:off x="3459" y="277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8" name="Freeform 218"/>
            <p:cNvSpPr>
              <a:spLocks/>
            </p:cNvSpPr>
            <p:nvPr/>
          </p:nvSpPr>
          <p:spPr bwMode="auto">
            <a:xfrm>
              <a:off x="3476" y="2772"/>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39" name="Freeform 219"/>
            <p:cNvSpPr>
              <a:spLocks/>
            </p:cNvSpPr>
            <p:nvPr/>
          </p:nvSpPr>
          <p:spPr bwMode="auto">
            <a:xfrm>
              <a:off x="3494" y="276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0" name="Freeform 220"/>
            <p:cNvSpPr>
              <a:spLocks/>
            </p:cNvSpPr>
            <p:nvPr/>
          </p:nvSpPr>
          <p:spPr bwMode="auto">
            <a:xfrm>
              <a:off x="3511" y="2762"/>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8" y="0"/>
                  </a:moveTo>
                  <a:lnTo>
                    <a:pt x="5" y="0"/>
                  </a:lnTo>
                  <a:lnTo>
                    <a:pt x="3" y="3"/>
                  </a:lnTo>
                  <a:lnTo>
                    <a:pt x="0" y="6"/>
                  </a:lnTo>
                  <a:lnTo>
                    <a:pt x="0" y="12"/>
                  </a:lnTo>
                  <a:lnTo>
                    <a:pt x="3" y="15"/>
                  </a:lnTo>
                  <a:lnTo>
                    <a:pt x="5" y="18"/>
                  </a:lnTo>
                  <a:lnTo>
                    <a:pt x="11" y="18"/>
                  </a:lnTo>
                  <a:lnTo>
                    <a:pt x="14" y="15"/>
                  </a:lnTo>
                  <a:lnTo>
                    <a:pt x="17" y="12"/>
                  </a:lnTo>
                  <a:lnTo>
                    <a:pt x="17" y="6"/>
                  </a:lnTo>
                  <a:lnTo>
                    <a:pt x="14" y="3"/>
                  </a:lnTo>
                  <a:lnTo>
                    <a:pt x="11"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1" name="Freeform 221"/>
            <p:cNvSpPr>
              <a:spLocks/>
            </p:cNvSpPr>
            <p:nvPr/>
          </p:nvSpPr>
          <p:spPr bwMode="auto">
            <a:xfrm>
              <a:off x="3528" y="2757"/>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2" name="Freeform 222"/>
            <p:cNvSpPr>
              <a:spLocks/>
            </p:cNvSpPr>
            <p:nvPr/>
          </p:nvSpPr>
          <p:spPr bwMode="auto">
            <a:xfrm>
              <a:off x="3545" y="2753"/>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3" name="Freeform 223"/>
            <p:cNvSpPr>
              <a:spLocks/>
            </p:cNvSpPr>
            <p:nvPr/>
          </p:nvSpPr>
          <p:spPr bwMode="auto">
            <a:xfrm>
              <a:off x="3562" y="2748"/>
              <a:ext cx="9" cy="9"/>
            </a:xfrm>
            <a:custGeom>
              <a:avLst/>
              <a:gdLst>
                <a:gd name="T0" fmla="*/ 1 w 18"/>
                <a:gd name="T1" fmla="*/ 0 h 17"/>
                <a:gd name="T2" fmla="*/ 1 w 18"/>
                <a:gd name="T3" fmla="*/ 0 h 17"/>
                <a:gd name="T4" fmla="*/ 1 w 18"/>
                <a:gd name="T5" fmla="*/ 1 h 17"/>
                <a:gd name="T6" fmla="*/ 0 w 18"/>
                <a:gd name="T7" fmla="*/ 1 h 17"/>
                <a:gd name="T8" fmla="*/ 0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0 h 17"/>
                <a:gd name="T26" fmla="*/ 1 w 1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7">
                  <a:moveTo>
                    <a:pt x="9" y="0"/>
                  </a:moveTo>
                  <a:lnTo>
                    <a:pt x="6" y="0"/>
                  </a:lnTo>
                  <a:lnTo>
                    <a:pt x="3" y="3"/>
                  </a:lnTo>
                  <a:lnTo>
                    <a:pt x="0" y="6"/>
                  </a:lnTo>
                  <a:lnTo>
                    <a:pt x="0" y="12"/>
                  </a:lnTo>
                  <a:lnTo>
                    <a:pt x="3" y="15"/>
                  </a:lnTo>
                  <a:lnTo>
                    <a:pt x="6" y="17"/>
                  </a:lnTo>
                  <a:lnTo>
                    <a:pt x="12" y="17"/>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4" name="Freeform 224"/>
            <p:cNvSpPr>
              <a:spLocks/>
            </p:cNvSpPr>
            <p:nvPr/>
          </p:nvSpPr>
          <p:spPr bwMode="auto">
            <a:xfrm>
              <a:off x="3580" y="2743"/>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5" name="Freeform 225"/>
            <p:cNvSpPr>
              <a:spLocks/>
            </p:cNvSpPr>
            <p:nvPr/>
          </p:nvSpPr>
          <p:spPr bwMode="auto">
            <a:xfrm>
              <a:off x="3597" y="2739"/>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6" name="Freeform 226"/>
            <p:cNvSpPr>
              <a:spLocks/>
            </p:cNvSpPr>
            <p:nvPr/>
          </p:nvSpPr>
          <p:spPr bwMode="auto">
            <a:xfrm>
              <a:off x="3614" y="2734"/>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7" name="Freeform 227"/>
            <p:cNvSpPr>
              <a:spLocks/>
            </p:cNvSpPr>
            <p:nvPr/>
          </p:nvSpPr>
          <p:spPr bwMode="auto">
            <a:xfrm>
              <a:off x="3631" y="2729"/>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8" name="Freeform 228"/>
            <p:cNvSpPr>
              <a:spLocks/>
            </p:cNvSpPr>
            <p:nvPr/>
          </p:nvSpPr>
          <p:spPr bwMode="auto">
            <a:xfrm>
              <a:off x="3649" y="2725"/>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49" name="Freeform 229"/>
            <p:cNvSpPr>
              <a:spLocks/>
            </p:cNvSpPr>
            <p:nvPr/>
          </p:nvSpPr>
          <p:spPr bwMode="auto">
            <a:xfrm>
              <a:off x="3666" y="2720"/>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0" name="Freeform 230"/>
            <p:cNvSpPr>
              <a:spLocks/>
            </p:cNvSpPr>
            <p:nvPr/>
          </p:nvSpPr>
          <p:spPr bwMode="auto">
            <a:xfrm>
              <a:off x="3684" y="2716"/>
              <a:ext cx="9" cy="9"/>
            </a:xfrm>
            <a:custGeom>
              <a:avLst/>
              <a:gdLst>
                <a:gd name="T0" fmla="*/ 1 w 18"/>
                <a:gd name="T1" fmla="*/ 0 h 17"/>
                <a:gd name="T2" fmla="*/ 1 w 18"/>
                <a:gd name="T3" fmla="*/ 0 h 17"/>
                <a:gd name="T4" fmla="*/ 1 w 18"/>
                <a:gd name="T5" fmla="*/ 1 h 17"/>
                <a:gd name="T6" fmla="*/ 0 w 18"/>
                <a:gd name="T7" fmla="*/ 1 h 17"/>
                <a:gd name="T8" fmla="*/ 0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0 h 17"/>
                <a:gd name="T26" fmla="*/ 1 w 18"/>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7">
                  <a:moveTo>
                    <a:pt x="9" y="0"/>
                  </a:moveTo>
                  <a:lnTo>
                    <a:pt x="6" y="0"/>
                  </a:lnTo>
                  <a:lnTo>
                    <a:pt x="3" y="3"/>
                  </a:lnTo>
                  <a:lnTo>
                    <a:pt x="0" y="6"/>
                  </a:lnTo>
                  <a:lnTo>
                    <a:pt x="0" y="11"/>
                  </a:lnTo>
                  <a:lnTo>
                    <a:pt x="3" y="14"/>
                  </a:lnTo>
                  <a:lnTo>
                    <a:pt x="6" y="17"/>
                  </a:lnTo>
                  <a:lnTo>
                    <a:pt x="12" y="17"/>
                  </a:lnTo>
                  <a:lnTo>
                    <a:pt x="15" y="14"/>
                  </a:lnTo>
                  <a:lnTo>
                    <a:pt x="18" y="11"/>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1" name="Freeform 231"/>
            <p:cNvSpPr>
              <a:spLocks/>
            </p:cNvSpPr>
            <p:nvPr/>
          </p:nvSpPr>
          <p:spPr bwMode="auto">
            <a:xfrm>
              <a:off x="3701" y="2711"/>
              <a:ext cx="9" cy="8"/>
            </a:xfrm>
            <a:custGeom>
              <a:avLst/>
              <a:gdLst>
                <a:gd name="T0" fmla="*/ 1 w 17"/>
                <a:gd name="T1" fmla="*/ 0 h 18"/>
                <a:gd name="T2" fmla="*/ 1 w 17"/>
                <a:gd name="T3" fmla="*/ 0 h 18"/>
                <a:gd name="T4" fmla="*/ 1 w 17"/>
                <a:gd name="T5" fmla="*/ 0 h 18"/>
                <a:gd name="T6" fmla="*/ 0 w 17"/>
                <a:gd name="T7" fmla="*/ 0 h 18"/>
                <a:gd name="T8" fmla="*/ 0 w 17"/>
                <a:gd name="T9" fmla="*/ 0 h 18"/>
                <a:gd name="T10" fmla="*/ 1 w 17"/>
                <a:gd name="T11" fmla="*/ 0 h 18"/>
                <a:gd name="T12" fmla="*/ 1 w 17"/>
                <a:gd name="T13" fmla="*/ 0 h 18"/>
                <a:gd name="T14" fmla="*/ 1 w 17"/>
                <a:gd name="T15" fmla="*/ 0 h 18"/>
                <a:gd name="T16" fmla="*/ 1 w 17"/>
                <a:gd name="T17" fmla="*/ 0 h 18"/>
                <a:gd name="T18" fmla="*/ 1 w 17"/>
                <a:gd name="T19" fmla="*/ 0 h 18"/>
                <a:gd name="T20" fmla="*/ 1 w 17"/>
                <a:gd name="T21" fmla="*/ 0 h 18"/>
                <a:gd name="T22" fmla="*/ 1 w 17"/>
                <a:gd name="T23" fmla="*/ 0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8" y="0"/>
                  </a:moveTo>
                  <a:lnTo>
                    <a:pt x="5" y="0"/>
                  </a:lnTo>
                  <a:lnTo>
                    <a:pt x="3" y="3"/>
                  </a:lnTo>
                  <a:lnTo>
                    <a:pt x="0" y="6"/>
                  </a:lnTo>
                  <a:lnTo>
                    <a:pt x="0" y="12"/>
                  </a:lnTo>
                  <a:lnTo>
                    <a:pt x="3" y="15"/>
                  </a:lnTo>
                  <a:lnTo>
                    <a:pt x="5" y="18"/>
                  </a:lnTo>
                  <a:lnTo>
                    <a:pt x="11" y="18"/>
                  </a:lnTo>
                  <a:lnTo>
                    <a:pt x="14" y="15"/>
                  </a:lnTo>
                  <a:lnTo>
                    <a:pt x="17" y="12"/>
                  </a:lnTo>
                  <a:lnTo>
                    <a:pt x="17" y="6"/>
                  </a:lnTo>
                  <a:lnTo>
                    <a:pt x="14" y="3"/>
                  </a:lnTo>
                  <a:lnTo>
                    <a:pt x="11"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2" name="Freeform 232"/>
            <p:cNvSpPr>
              <a:spLocks/>
            </p:cNvSpPr>
            <p:nvPr/>
          </p:nvSpPr>
          <p:spPr bwMode="auto">
            <a:xfrm>
              <a:off x="3718" y="270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3" name="Freeform 233"/>
            <p:cNvSpPr>
              <a:spLocks/>
            </p:cNvSpPr>
            <p:nvPr/>
          </p:nvSpPr>
          <p:spPr bwMode="auto">
            <a:xfrm>
              <a:off x="3735" y="2702"/>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4" name="Freeform 234"/>
            <p:cNvSpPr>
              <a:spLocks/>
            </p:cNvSpPr>
            <p:nvPr/>
          </p:nvSpPr>
          <p:spPr bwMode="auto">
            <a:xfrm>
              <a:off x="3752" y="2697"/>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5" name="Freeform 235"/>
            <p:cNvSpPr>
              <a:spLocks/>
            </p:cNvSpPr>
            <p:nvPr/>
          </p:nvSpPr>
          <p:spPr bwMode="auto">
            <a:xfrm>
              <a:off x="3770" y="2692"/>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6" name="Freeform 236"/>
            <p:cNvSpPr>
              <a:spLocks/>
            </p:cNvSpPr>
            <p:nvPr/>
          </p:nvSpPr>
          <p:spPr bwMode="auto">
            <a:xfrm>
              <a:off x="3787" y="2687"/>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7" name="Freeform 237"/>
            <p:cNvSpPr>
              <a:spLocks/>
            </p:cNvSpPr>
            <p:nvPr/>
          </p:nvSpPr>
          <p:spPr bwMode="auto">
            <a:xfrm>
              <a:off x="3804" y="2683"/>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8" name="Freeform 238"/>
            <p:cNvSpPr>
              <a:spLocks/>
            </p:cNvSpPr>
            <p:nvPr/>
          </p:nvSpPr>
          <p:spPr bwMode="auto">
            <a:xfrm>
              <a:off x="3821" y="2679"/>
              <a:ext cx="9" cy="8"/>
            </a:xfrm>
            <a:custGeom>
              <a:avLst/>
              <a:gdLst>
                <a:gd name="T0" fmla="*/ 1 w 18"/>
                <a:gd name="T1" fmla="*/ 0 h 18"/>
                <a:gd name="T2" fmla="*/ 1 w 18"/>
                <a:gd name="T3" fmla="*/ 0 h 18"/>
                <a:gd name="T4" fmla="*/ 1 w 18"/>
                <a:gd name="T5" fmla="*/ 0 h 18"/>
                <a:gd name="T6" fmla="*/ 0 w 18"/>
                <a:gd name="T7" fmla="*/ 0 h 18"/>
                <a:gd name="T8" fmla="*/ 0 w 18"/>
                <a:gd name="T9" fmla="*/ 0 h 18"/>
                <a:gd name="T10" fmla="*/ 1 w 18"/>
                <a:gd name="T11" fmla="*/ 0 h 18"/>
                <a:gd name="T12" fmla="*/ 1 w 18"/>
                <a:gd name="T13" fmla="*/ 0 h 18"/>
                <a:gd name="T14" fmla="*/ 1 w 18"/>
                <a:gd name="T15" fmla="*/ 0 h 18"/>
                <a:gd name="T16" fmla="*/ 1 w 18"/>
                <a:gd name="T17" fmla="*/ 0 h 18"/>
                <a:gd name="T18" fmla="*/ 1 w 18"/>
                <a:gd name="T19" fmla="*/ 0 h 18"/>
                <a:gd name="T20" fmla="*/ 1 w 18"/>
                <a:gd name="T21" fmla="*/ 0 h 18"/>
                <a:gd name="T22" fmla="*/ 1 w 18"/>
                <a:gd name="T23" fmla="*/ 0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59" name="Freeform 239"/>
            <p:cNvSpPr>
              <a:spLocks/>
            </p:cNvSpPr>
            <p:nvPr/>
          </p:nvSpPr>
          <p:spPr bwMode="auto">
            <a:xfrm>
              <a:off x="3839" y="2673"/>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0" name="Freeform 240"/>
            <p:cNvSpPr>
              <a:spLocks/>
            </p:cNvSpPr>
            <p:nvPr/>
          </p:nvSpPr>
          <p:spPr bwMode="auto">
            <a:xfrm>
              <a:off x="3856" y="2669"/>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1" name="Freeform 241"/>
            <p:cNvSpPr>
              <a:spLocks/>
            </p:cNvSpPr>
            <p:nvPr/>
          </p:nvSpPr>
          <p:spPr bwMode="auto">
            <a:xfrm>
              <a:off x="3874" y="2664"/>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2" name="Freeform 242"/>
            <p:cNvSpPr>
              <a:spLocks/>
            </p:cNvSpPr>
            <p:nvPr/>
          </p:nvSpPr>
          <p:spPr bwMode="auto">
            <a:xfrm>
              <a:off x="3883" y="2670"/>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3" name="Freeform 243"/>
            <p:cNvSpPr>
              <a:spLocks/>
            </p:cNvSpPr>
            <p:nvPr/>
          </p:nvSpPr>
          <p:spPr bwMode="auto">
            <a:xfrm>
              <a:off x="3883" y="2687"/>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4" name="Freeform 244"/>
            <p:cNvSpPr>
              <a:spLocks/>
            </p:cNvSpPr>
            <p:nvPr/>
          </p:nvSpPr>
          <p:spPr bwMode="auto">
            <a:xfrm>
              <a:off x="3883" y="2705"/>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5" name="Freeform 245"/>
            <p:cNvSpPr>
              <a:spLocks/>
            </p:cNvSpPr>
            <p:nvPr/>
          </p:nvSpPr>
          <p:spPr bwMode="auto">
            <a:xfrm>
              <a:off x="3883" y="2723"/>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6" name="Freeform 246"/>
            <p:cNvSpPr>
              <a:spLocks/>
            </p:cNvSpPr>
            <p:nvPr/>
          </p:nvSpPr>
          <p:spPr bwMode="auto">
            <a:xfrm>
              <a:off x="3883" y="2741"/>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7" name="Freeform 247"/>
            <p:cNvSpPr>
              <a:spLocks/>
            </p:cNvSpPr>
            <p:nvPr/>
          </p:nvSpPr>
          <p:spPr bwMode="auto">
            <a:xfrm>
              <a:off x="3883" y="2759"/>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8" name="Freeform 248"/>
            <p:cNvSpPr>
              <a:spLocks/>
            </p:cNvSpPr>
            <p:nvPr/>
          </p:nvSpPr>
          <p:spPr bwMode="auto">
            <a:xfrm>
              <a:off x="3884" y="2777"/>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69" name="Freeform 249"/>
            <p:cNvSpPr>
              <a:spLocks/>
            </p:cNvSpPr>
            <p:nvPr/>
          </p:nvSpPr>
          <p:spPr bwMode="auto">
            <a:xfrm>
              <a:off x="3884" y="2795"/>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0" name="Freeform 250"/>
            <p:cNvSpPr>
              <a:spLocks/>
            </p:cNvSpPr>
            <p:nvPr/>
          </p:nvSpPr>
          <p:spPr bwMode="auto">
            <a:xfrm>
              <a:off x="3884" y="2813"/>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1" name="Freeform 251"/>
            <p:cNvSpPr>
              <a:spLocks/>
            </p:cNvSpPr>
            <p:nvPr/>
          </p:nvSpPr>
          <p:spPr bwMode="auto">
            <a:xfrm>
              <a:off x="3884" y="2830"/>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2" name="Freeform 252"/>
            <p:cNvSpPr>
              <a:spLocks/>
            </p:cNvSpPr>
            <p:nvPr/>
          </p:nvSpPr>
          <p:spPr bwMode="auto">
            <a:xfrm>
              <a:off x="3884" y="2848"/>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3" name="Freeform 253"/>
            <p:cNvSpPr>
              <a:spLocks/>
            </p:cNvSpPr>
            <p:nvPr/>
          </p:nvSpPr>
          <p:spPr bwMode="auto">
            <a:xfrm>
              <a:off x="3884" y="286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4" name="Freeform 254"/>
            <p:cNvSpPr>
              <a:spLocks/>
            </p:cNvSpPr>
            <p:nvPr/>
          </p:nvSpPr>
          <p:spPr bwMode="auto">
            <a:xfrm>
              <a:off x="3884" y="2884"/>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5" name="Freeform 255"/>
            <p:cNvSpPr>
              <a:spLocks/>
            </p:cNvSpPr>
            <p:nvPr/>
          </p:nvSpPr>
          <p:spPr bwMode="auto">
            <a:xfrm>
              <a:off x="3884" y="2902"/>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6" name="Freeform 256"/>
            <p:cNvSpPr>
              <a:spLocks/>
            </p:cNvSpPr>
            <p:nvPr/>
          </p:nvSpPr>
          <p:spPr bwMode="auto">
            <a:xfrm>
              <a:off x="3884" y="2920"/>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7" name="Freeform 257"/>
            <p:cNvSpPr>
              <a:spLocks/>
            </p:cNvSpPr>
            <p:nvPr/>
          </p:nvSpPr>
          <p:spPr bwMode="auto">
            <a:xfrm>
              <a:off x="2918"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8" name="Freeform 258"/>
            <p:cNvSpPr>
              <a:spLocks/>
            </p:cNvSpPr>
            <p:nvPr/>
          </p:nvSpPr>
          <p:spPr bwMode="auto">
            <a:xfrm>
              <a:off x="2936"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79" name="Freeform 259"/>
            <p:cNvSpPr>
              <a:spLocks/>
            </p:cNvSpPr>
            <p:nvPr/>
          </p:nvSpPr>
          <p:spPr bwMode="auto">
            <a:xfrm>
              <a:off x="2954"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0" name="Freeform 260"/>
            <p:cNvSpPr>
              <a:spLocks/>
            </p:cNvSpPr>
            <p:nvPr/>
          </p:nvSpPr>
          <p:spPr bwMode="auto">
            <a:xfrm>
              <a:off x="2972"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1" name="Freeform 261"/>
            <p:cNvSpPr>
              <a:spLocks/>
            </p:cNvSpPr>
            <p:nvPr/>
          </p:nvSpPr>
          <p:spPr bwMode="auto">
            <a:xfrm>
              <a:off x="2990"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2" name="Freeform 262"/>
            <p:cNvSpPr>
              <a:spLocks/>
            </p:cNvSpPr>
            <p:nvPr/>
          </p:nvSpPr>
          <p:spPr bwMode="auto">
            <a:xfrm>
              <a:off x="3008"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3" name="Freeform 263"/>
            <p:cNvSpPr>
              <a:spLocks/>
            </p:cNvSpPr>
            <p:nvPr/>
          </p:nvSpPr>
          <p:spPr bwMode="auto">
            <a:xfrm>
              <a:off x="3026"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4" name="Freeform 264"/>
            <p:cNvSpPr>
              <a:spLocks/>
            </p:cNvSpPr>
            <p:nvPr/>
          </p:nvSpPr>
          <p:spPr bwMode="auto">
            <a:xfrm>
              <a:off x="3044"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5" name="Freeform 265"/>
            <p:cNvSpPr>
              <a:spLocks/>
            </p:cNvSpPr>
            <p:nvPr/>
          </p:nvSpPr>
          <p:spPr bwMode="auto">
            <a:xfrm>
              <a:off x="3061"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6" name="Freeform 266"/>
            <p:cNvSpPr>
              <a:spLocks/>
            </p:cNvSpPr>
            <p:nvPr/>
          </p:nvSpPr>
          <p:spPr bwMode="auto">
            <a:xfrm>
              <a:off x="3079"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7" name="Freeform 267"/>
            <p:cNvSpPr>
              <a:spLocks/>
            </p:cNvSpPr>
            <p:nvPr/>
          </p:nvSpPr>
          <p:spPr bwMode="auto">
            <a:xfrm>
              <a:off x="3097"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8" name="Freeform 268"/>
            <p:cNvSpPr>
              <a:spLocks/>
            </p:cNvSpPr>
            <p:nvPr/>
          </p:nvSpPr>
          <p:spPr bwMode="auto">
            <a:xfrm>
              <a:off x="3115"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89" name="Freeform 269"/>
            <p:cNvSpPr>
              <a:spLocks/>
            </p:cNvSpPr>
            <p:nvPr/>
          </p:nvSpPr>
          <p:spPr bwMode="auto">
            <a:xfrm>
              <a:off x="3133"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0" name="Freeform 270"/>
            <p:cNvSpPr>
              <a:spLocks/>
            </p:cNvSpPr>
            <p:nvPr/>
          </p:nvSpPr>
          <p:spPr bwMode="auto">
            <a:xfrm>
              <a:off x="3151"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1" name="Freeform 271"/>
            <p:cNvSpPr>
              <a:spLocks/>
            </p:cNvSpPr>
            <p:nvPr/>
          </p:nvSpPr>
          <p:spPr bwMode="auto">
            <a:xfrm>
              <a:off x="3169" y="2926"/>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8" y="0"/>
                  </a:moveTo>
                  <a:lnTo>
                    <a:pt x="6" y="0"/>
                  </a:lnTo>
                  <a:lnTo>
                    <a:pt x="3" y="3"/>
                  </a:lnTo>
                  <a:lnTo>
                    <a:pt x="0" y="6"/>
                  </a:lnTo>
                  <a:lnTo>
                    <a:pt x="0" y="12"/>
                  </a:lnTo>
                  <a:lnTo>
                    <a:pt x="3" y="15"/>
                  </a:lnTo>
                  <a:lnTo>
                    <a:pt x="6" y="18"/>
                  </a:lnTo>
                  <a:lnTo>
                    <a:pt x="11" y="18"/>
                  </a:lnTo>
                  <a:lnTo>
                    <a:pt x="14" y="15"/>
                  </a:lnTo>
                  <a:lnTo>
                    <a:pt x="17" y="12"/>
                  </a:lnTo>
                  <a:lnTo>
                    <a:pt x="17" y="6"/>
                  </a:lnTo>
                  <a:lnTo>
                    <a:pt x="14" y="3"/>
                  </a:lnTo>
                  <a:lnTo>
                    <a:pt x="11"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2" name="Freeform 272"/>
            <p:cNvSpPr>
              <a:spLocks/>
            </p:cNvSpPr>
            <p:nvPr/>
          </p:nvSpPr>
          <p:spPr bwMode="auto">
            <a:xfrm>
              <a:off x="3187"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3" name="Freeform 273"/>
            <p:cNvSpPr>
              <a:spLocks/>
            </p:cNvSpPr>
            <p:nvPr/>
          </p:nvSpPr>
          <p:spPr bwMode="auto">
            <a:xfrm>
              <a:off x="3205" y="2926"/>
              <a:ext cx="8"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w 18"/>
                <a:gd name="T13" fmla="*/ 1 h 18"/>
                <a:gd name="T14" fmla="*/ 0 w 18"/>
                <a:gd name="T15" fmla="*/ 1 h 18"/>
                <a:gd name="T16" fmla="*/ 0 w 18"/>
                <a:gd name="T17" fmla="*/ 1 h 18"/>
                <a:gd name="T18" fmla="*/ 0 w 18"/>
                <a:gd name="T19" fmla="*/ 1 h 18"/>
                <a:gd name="T20" fmla="*/ 0 w 18"/>
                <a:gd name="T21" fmla="*/ 1 h 18"/>
                <a:gd name="T22" fmla="*/ 0 w 18"/>
                <a:gd name="T23" fmla="*/ 1 h 18"/>
                <a:gd name="T24" fmla="*/ 0 w 18"/>
                <a:gd name="T25" fmla="*/ 0 h 18"/>
                <a:gd name="T26" fmla="*/ 0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4" name="Freeform 274"/>
            <p:cNvSpPr>
              <a:spLocks/>
            </p:cNvSpPr>
            <p:nvPr/>
          </p:nvSpPr>
          <p:spPr bwMode="auto">
            <a:xfrm>
              <a:off x="3222"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5" name="Freeform 275"/>
            <p:cNvSpPr>
              <a:spLocks/>
            </p:cNvSpPr>
            <p:nvPr/>
          </p:nvSpPr>
          <p:spPr bwMode="auto">
            <a:xfrm>
              <a:off x="3240" y="2926"/>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9" y="0"/>
                  </a:moveTo>
                  <a:lnTo>
                    <a:pt x="6" y="0"/>
                  </a:lnTo>
                  <a:lnTo>
                    <a:pt x="3" y="3"/>
                  </a:lnTo>
                  <a:lnTo>
                    <a:pt x="0" y="6"/>
                  </a:lnTo>
                  <a:lnTo>
                    <a:pt x="0" y="12"/>
                  </a:lnTo>
                  <a:lnTo>
                    <a:pt x="3" y="15"/>
                  </a:lnTo>
                  <a:lnTo>
                    <a:pt x="6" y="18"/>
                  </a:lnTo>
                  <a:lnTo>
                    <a:pt x="12" y="18"/>
                  </a:lnTo>
                  <a:lnTo>
                    <a:pt x="15" y="15"/>
                  </a:lnTo>
                  <a:lnTo>
                    <a:pt x="17" y="12"/>
                  </a:lnTo>
                  <a:lnTo>
                    <a:pt x="17"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6" name="Freeform 276"/>
            <p:cNvSpPr>
              <a:spLocks/>
            </p:cNvSpPr>
            <p:nvPr/>
          </p:nvSpPr>
          <p:spPr bwMode="auto">
            <a:xfrm>
              <a:off x="3258"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7" name="Freeform 277"/>
            <p:cNvSpPr>
              <a:spLocks/>
            </p:cNvSpPr>
            <p:nvPr/>
          </p:nvSpPr>
          <p:spPr bwMode="auto">
            <a:xfrm>
              <a:off x="3276"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8" name="Freeform 278"/>
            <p:cNvSpPr>
              <a:spLocks/>
            </p:cNvSpPr>
            <p:nvPr/>
          </p:nvSpPr>
          <p:spPr bwMode="auto">
            <a:xfrm>
              <a:off x="3294"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599" name="Freeform 279"/>
            <p:cNvSpPr>
              <a:spLocks/>
            </p:cNvSpPr>
            <p:nvPr/>
          </p:nvSpPr>
          <p:spPr bwMode="auto">
            <a:xfrm>
              <a:off x="3312"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0" name="Freeform 280"/>
            <p:cNvSpPr>
              <a:spLocks/>
            </p:cNvSpPr>
            <p:nvPr/>
          </p:nvSpPr>
          <p:spPr bwMode="auto">
            <a:xfrm>
              <a:off x="3330"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1" name="Freeform 281"/>
            <p:cNvSpPr>
              <a:spLocks/>
            </p:cNvSpPr>
            <p:nvPr/>
          </p:nvSpPr>
          <p:spPr bwMode="auto">
            <a:xfrm>
              <a:off x="3348"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2" name="Freeform 282"/>
            <p:cNvSpPr>
              <a:spLocks/>
            </p:cNvSpPr>
            <p:nvPr/>
          </p:nvSpPr>
          <p:spPr bwMode="auto">
            <a:xfrm>
              <a:off x="3365"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3" name="Freeform 283"/>
            <p:cNvSpPr>
              <a:spLocks/>
            </p:cNvSpPr>
            <p:nvPr/>
          </p:nvSpPr>
          <p:spPr bwMode="auto">
            <a:xfrm>
              <a:off x="3383"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4" name="Freeform 284"/>
            <p:cNvSpPr>
              <a:spLocks/>
            </p:cNvSpPr>
            <p:nvPr/>
          </p:nvSpPr>
          <p:spPr bwMode="auto">
            <a:xfrm>
              <a:off x="3401"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5" name="Freeform 285"/>
            <p:cNvSpPr>
              <a:spLocks/>
            </p:cNvSpPr>
            <p:nvPr/>
          </p:nvSpPr>
          <p:spPr bwMode="auto">
            <a:xfrm>
              <a:off x="3419"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6" name="Freeform 286"/>
            <p:cNvSpPr>
              <a:spLocks/>
            </p:cNvSpPr>
            <p:nvPr/>
          </p:nvSpPr>
          <p:spPr bwMode="auto">
            <a:xfrm>
              <a:off x="3437"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7" name="Freeform 287"/>
            <p:cNvSpPr>
              <a:spLocks/>
            </p:cNvSpPr>
            <p:nvPr/>
          </p:nvSpPr>
          <p:spPr bwMode="auto">
            <a:xfrm>
              <a:off x="3455"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8" name="Freeform 288"/>
            <p:cNvSpPr>
              <a:spLocks/>
            </p:cNvSpPr>
            <p:nvPr/>
          </p:nvSpPr>
          <p:spPr bwMode="auto">
            <a:xfrm>
              <a:off x="3473" y="2926"/>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8" y="0"/>
                  </a:moveTo>
                  <a:lnTo>
                    <a:pt x="6" y="0"/>
                  </a:lnTo>
                  <a:lnTo>
                    <a:pt x="3" y="3"/>
                  </a:lnTo>
                  <a:lnTo>
                    <a:pt x="0" y="6"/>
                  </a:lnTo>
                  <a:lnTo>
                    <a:pt x="0" y="12"/>
                  </a:lnTo>
                  <a:lnTo>
                    <a:pt x="3" y="15"/>
                  </a:lnTo>
                  <a:lnTo>
                    <a:pt x="6" y="18"/>
                  </a:lnTo>
                  <a:lnTo>
                    <a:pt x="11" y="18"/>
                  </a:lnTo>
                  <a:lnTo>
                    <a:pt x="14" y="15"/>
                  </a:lnTo>
                  <a:lnTo>
                    <a:pt x="17" y="12"/>
                  </a:lnTo>
                  <a:lnTo>
                    <a:pt x="17" y="6"/>
                  </a:lnTo>
                  <a:lnTo>
                    <a:pt x="14" y="3"/>
                  </a:lnTo>
                  <a:lnTo>
                    <a:pt x="11"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09" name="Freeform 289"/>
            <p:cNvSpPr>
              <a:spLocks/>
            </p:cNvSpPr>
            <p:nvPr/>
          </p:nvSpPr>
          <p:spPr bwMode="auto">
            <a:xfrm>
              <a:off x="3491"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0" name="Freeform 290"/>
            <p:cNvSpPr>
              <a:spLocks/>
            </p:cNvSpPr>
            <p:nvPr/>
          </p:nvSpPr>
          <p:spPr bwMode="auto">
            <a:xfrm>
              <a:off x="3509" y="2926"/>
              <a:ext cx="8"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w 18"/>
                <a:gd name="T13" fmla="*/ 1 h 18"/>
                <a:gd name="T14" fmla="*/ 0 w 18"/>
                <a:gd name="T15" fmla="*/ 1 h 18"/>
                <a:gd name="T16" fmla="*/ 0 w 18"/>
                <a:gd name="T17" fmla="*/ 1 h 18"/>
                <a:gd name="T18" fmla="*/ 0 w 18"/>
                <a:gd name="T19" fmla="*/ 1 h 18"/>
                <a:gd name="T20" fmla="*/ 0 w 18"/>
                <a:gd name="T21" fmla="*/ 1 h 18"/>
                <a:gd name="T22" fmla="*/ 0 w 18"/>
                <a:gd name="T23" fmla="*/ 1 h 18"/>
                <a:gd name="T24" fmla="*/ 0 w 18"/>
                <a:gd name="T25" fmla="*/ 0 h 18"/>
                <a:gd name="T26" fmla="*/ 0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1" name="Freeform 291"/>
            <p:cNvSpPr>
              <a:spLocks/>
            </p:cNvSpPr>
            <p:nvPr/>
          </p:nvSpPr>
          <p:spPr bwMode="auto">
            <a:xfrm>
              <a:off x="3526"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2" name="Freeform 292"/>
            <p:cNvSpPr>
              <a:spLocks/>
            </p:cNvSpPr>
            <p:nvPr/>
          </p:nvSpPr>
          <p:spPr bwMode="auto">
            <a:xfrm>
              <a:off x="3544" y="2926"/>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9" y="0"/>
                  </a:moveTo>
                  <a:lnTo>
                    <a:pt x="6" y="0"/>
                  </a:lnTo>
                  <a:lnTo>
                    <a:pt x="3" y="3"/>
                  </a:lnTo>
                  <a:lnTo>
                    <a:pt x="0" y="6"/>
                  </a:lnTo>
                  <a:lnTo>
                    <a:pt x="0" y="12"/>
                  </a:lnTo>
                  <a:lnTo>
                    <a:pt x="3" y="15"/>
                  </a:lnTo>
                  <a:lnTo>
                    <a:pt x="6" y="18"/>
                  </a:lnTo>
                  <a:lnTo>
                    <a:pt x="12" y="18"/>
                  </a:lnTo>
                  <a:lnTo>
                    <a:pt x="14" y="15"/>
                  </a:lnTo>
                  <a:lnTo>
                    <a:pt x="17" y="12"/>
                  </a:lnTo>
                  <a:lnTo>
                    <a:pt x="17" y="6"/>
                  </a:lnTo>
                  <a:lnTo>
                    <a:pt x="14"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3" name="Freeform 293"/>
            <p:cNvSpPr>
              <a:spLocks/>
            </p:cNvSpPr>
            <p:nvPr/>
          </p:nvSpPr>
          <p:spPr bwMode="auto">
            <a:xfrm>
              <a:off x="3562"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4" name="Freeform 294"/>
            <p:cNvSpPr>
              <a:spLocks/>
            </p:cNvSpPr>
            <p:nvPr/>
          </p:nvSpPr>
          <p:spPr bwMode="auto">
            <a:xfrm>
              <a:off x="3580"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5" name="Freeform 295"/>
            <p:cNvSpPr>
              <a:spLocks/>
            </p:cNvSpPr>
            <p:nvPr/>
          </p:nvSpPr>
          <p:spPr bwMode="auto">
            <a:xfrm>
              <a:off x="3598"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6" name="Freeform 296"/>
            <p:cNvSpPr>
              <a:spLocks/>
            </p:cNvSpPr>
            <p:nvPr/>
          </p:nvSpPr>
          <p:spPr bwMode="auto">
            <a:xfrm>
              <a:off x="3616"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7" name="Freeform 297"/>
            <p:cNvSpPr>
              <a:spLocks/>
            </p:cNvSpPr>
            <p:nvPr/>
          </p:nvSpPr>
          <p:spPr bwMode="auto">
            <a:xfrm>
              <a:off x="3634"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8" name="Freeform 298"/>
            <p:cNvSpPr>
              <a:spLocks/>
            </p:cNvSpPr>
            <p:nvPr/>
          </p:nvSpPr>
          <p:spPr bwMode="auto">
            <a:xfrm>
              <a:off x="3652"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19" name="Freeform 299"/>
            <p:cNvSpPr>
              <a:spLocks/>
            </p:cNvSpPr>
            <p:nvPr/>
          </p:nvSpPr>
          <p:spPr bwMode="auto">
            <a:xfrm>
              <a:off x="3669"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0" name="Freeform 300"/>
            <p:cNvSpPr>
              <a:spLocks/>
            </p:cNvSpPr>
            <p:nvPr/>
          </p:nvSpPr>
          <p:spPr bwMode="auto">
            <a:xfrm>
              <a:off x="3687"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1" name="Freeform 301"/>
            <p:cNvSpPr>
              <a:spLocks/>
            </p:cNvSpPr>
            <p:nvPr/>
          </p:nvSpPr>
          <p:spPr bwMode="auto">
            <a:xfrm>
              <a:off x="3705"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2" name="Freeform 302"/>
            <p:cNvSpPr>
              <a:spLocks/>
            </p:cNvSpPr>
            <p:nvPr/>
          </p:nvSpPr>
          <p:spPr bwMode="auto">
            <a:xfrm>
              <a:off x="3723"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3" name="Freeform 303"/>
            <p:cNvSpPr>
              <a:spLocks/>
            </p:cNvSpPr>
            <p:nvPr/>
          </p:nvSpPr>
          <p:spPr bwMode="auto">
            <a:xfrm>
              <a:off x="3741"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4" name="Freeform 304"/>
            <p:cNvSpPr>
              <a:spLocks/>
            </p:cNvSpPr>
            <p:nvPr/>
          </p:nvSpPr>
          <p:spPr bwMode="auto">
            <a:xfrm>
              <a:off x="3759"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5" name="Freeform 305"/>
            <p:cNvSpPr>
              <a:spLocks/>
            </p:cNvSpPr>
            <p:nvPr/>
          </p:nvSpPr>
          <p:spPr bwMode="auto">
            <a:xfrm>
              <a:off x="3777" y="2926"/>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8" y="0"/>
                  </a:moveTo>
                  <a:lnTo>
                    <a:pt x="5" y="0"/>
                  </a:lnTo>
                  <a:lnTo>
                    <a:pt x="3" y="3"/>
                  </a:lnTo>
                  <a:lnTo>
                    <a:pt x="0" y="6"/>
                  </a:lnTo>
                  <a:lnTo>
                    <a:pt x="0" y="12"/>
                  </a:lnTo>
                  <a:lnTo>
                    <a:pt x="3" y="15"/>
                  </a:lnTo>
                  <a:lnTo>
                    <a:pt x="5" y="18"/>
                  </a:lnTo>
                  <a:lnTo>
                    <a:pt x="11" y="18"/>
                  </a:lnTo>
                  <a:lnTo>
                    <a:pt x="14" y="15"/>
                  </a:lnTo>
                  <a:lnTo>
                    <a:pt x="17" y="12"/>
                  </a:lnTo>
                  <a:lnTo>
                    <a:pt x="17" y="6"/>
                  </a:lnTo>
                  <a:lnTo>
                    <a:pt x="14" y="3"/>
                  </a:lnTo>
                  <a:lnTo>
                    <a:pt x="11"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6" name="Freeform 306"/>
            <p:cNvSpPr>
              <a:spLocks/>
            </p:cNvSpPr>
            <p:nvPr/>
          </p:nvSpPr>
          <p:spPr bwMode="auto">
            <a:xfrm>
              <a:off x="3795"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7" name="Freeform 307"/>
            <p:cNvSpPr>
              <a:spLocks/>
            </p:cNvSpPr>
            <p:nvPr/>
          </p:nvSpPr>
          <p:spPr bwMode="auto">
            <a:xfrm>
              <a:off x="3813" y="2926"/>
              <a:ext cx="8"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w 18"/>
                <a:gd name="T13" fmla="*/ 1 h 18"/>
                <a:gd name="T14" fmla="*/ 0 w 18"/>
                <a:gd name="T15" fmla="*/ 1 h 18"/>
                <a:gd name="T16" fmla="*/ 0 w 18"/>
                <a:gd name="T17" fmla="*/ 1 h 18"/>
                <a:gd name="T18" fmla="*/ 0 w 18"/>
                <a:gd name="T19" fmla="*/ 1 h 18"/>
                <a:gd name="T20" fmla="*/ 0 w 18"/>
                <a:gd name="T21" fmla="*/ 1 h 18"/>
                <a:gd name="T22" fmla="*/ 0 w 18"/>
                <a:gd name="T23" fmla="*/ 1 h 18"/>
                <a:gd name="T24" fmla="*/ 0 w 18"/>
                <a:gd name="T25" fmla="*/ 0 h 18"/>
                <a:gd name="T26" fmla="*/ 0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8" name="Freeform 308"/>
            <p:cNvSpPr>
              <a:spLocks/>
            </p:cNvSpPr>
            <p:nvPr/>
          </p:nvSpPr>
          <p:spPr bwMode="auto">
            <a:xfrm>
              <a:off x="3830"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29" name="Freeform 309"/>
            <p:cNvSpPr>
              <a:spLocks/>
            </p:cNvSpPr>
            <p:nvPr/>
          </p:nvSpPr>
          <p:spPr bwMode="auto">
            <a:xfrm>
              <a:off x="3848" y="2926"/>
              <a:ext cx="9" cy="9"/>
            </a:xfrm>
            <a:custGeom>
              <a:avLst/>
              <a:gdLst>
                <a:gd name="T0" fmla="*/ 1 w 17"/>
                <a:gd name="T1" fmla="*/ 0 h 18"/>
                <a:gd name="T2" fmla="*/ 1 w 17"/>
                <a:gd name="T3" fmla="*/ 0 h 18"/>
                <a:gd name="T4" fmla="*/ 1 w 17"/>
                <a:gd name="T5" fmla="*/ 1 h 18"/>
                <a:gd name="T6" fmla="*/ 0 w 17"/>
                <a:gd name="T7" fmla="*/ 1 h 18"/>
                <a:gd name="T8" fmla="*/ 0 w 17"/>
                <a:gd name="T9" fmla="*/ 1 h 18"/>
                <a:gd name="T10" fmla="*/ 1 w 17"/>
                <a:gd name="T11" fmla="*/ 1 h 18"/>
                <a:gd name="T12" fmla="*/ 1 w 17"/>
                <a:gd name="T13" fmla="*/ 1 h 18"/>
                <a:gd name="T14" fmla="*/ 1 w 17"/>
                <a:gd name="T15" fmla="*/ 1 h 18"/>
                <a:gd name="T16" fmla="*/ 1 w 17"/>
                <a:gd name="T17" fmla="*/ 1 h 18"/>
                <a:gd name="T18" fmla="*/ 1 w 17"/>
                <a:gd name="T19" fmla="*/ 1 h 18"/>
                <a:gd name="T20" fmla="*/ 1 w 17"/>
                <a:gd name="T21" fmla="*/ 1 h 18"/>
                <a:gd name="T22" fmla="*/ 1 w 17"/>
                <a:gd name="T23" fmla="*/ 1 h 18"/>
                <a:gd name="T24" fmla="*/ 1 w 17"/>
                <a:gd name="T25" fmla="*/ 0 h 18"/>
                <a:gd name="T26" fmla="*/ 1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9" y="0"/>
                  </a:moveTo>
                  <a:lnTo>
                    <a:pt x="6" y="0"/>
                  </a:lnTo>
                  <a:lnTo>
                    <a:pt x="3" y="3"/>
                  </a:lnTo>
                  <a:lnTo>
                    <a:pt x="0" y="6"/>
                  </a:lnTo>
                  <a:lnTo>
                    <a:pt x="0" y="12"/>
                  </a:lnTo>
                  <a:lnTo>
                    <a:pt x="3" y="15"/>
                  </a:lnTo>
                  <a:lnTo>
                    <a:pt x="6" y="18"/>
                  </a:lnTo>
                  <a:lnTo>
                    <a:pt x="12" y="18"/>
                  </a:lnTo>
                  <a:lnTo>
                    <a:pt x="14" y="15"/>
                  </a:lnTo>
                  <a:lnTo>
                    <a:pt x="17" y="12"/>
                  </a:lnTo>
                  <a:lnTo>
                    <a:pt x="17" y="6"/>
                  </a:lnTo>
                  <a:lnTo>
                    <a:pt x="14"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0" name="Freeform 310"/>
            <p:cNvSpPr>
              <a:spLocks/>
            </p:cNvSpPr>
            <p:nvPr/>
          </p:nvSpPr>
          <p:spPr bwMode="auto">
            <a:xfrm>
              <a:off x="3866"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1" name="Freeform 311"/>
            <p:cNvSpPr>
              <a:spLocks/>
            </p:cNvSpPr>
            <p:nvPr/>
          </p:nvSpPr>
          <p:spPr bwMode="auto">
            <a:xfrm>
              <a:off x="3884" y="2926"/>
              <a:ext cx="9" cy="9"/>
            </a:xfrm>
            <a:custGeom>
              <a:avLst/>
              <a:gdLst>
                <a:gd name="T0" fmla="*/ 1 w 18"/>
                <a:gd name="T1" fmla="*/ 0 h 18"/>
                <a:gd name="T2" fmla="*/ 1 w 18"/>
                <a:gd name="T3" fmla="*/ 0 h 18"/>
                <a:gd name="T4" fmla="*/ 1 w 18"/>
                <a:gd name="T5" fmla="*/ 1 h 18"/>
                <a:gd name="T6" fmla="*/ 0 w 18"/>
                <a:gd name="T7" fmla="*/ 1 h 18"/>
                <a:gd name="T8" fmla="*/ 0 w 18"/>
                <a:gd name="T9" fmla="*/ 1 h 18"/>
                <a:gd name="T10" fmla="*/ 1 w 18"/>
                <a:gd name="T11" fmla="*/ 1 h 18"/>
                <a:gd name="T12" fmla="*/ 1 w 18"/>
                <a:gd name="T13" fmla="*/ 1 h 18"/>
                <a:gd name="T14" fmla="*/ 1 w 18"/>
                <a:gd name="T15" fmla="*/ 1 h 18"/>
                <a:gd name="T16" fmla="*/ 1 w 18"/>
                <a:gd name="T17" fmla="*/ 1 h 18"/>
                <a:gd name="T18" fmla="*/ 1 w 18"/>
                <a:gd name="T19" fmla="*/ 1 h 18"/>
                <a:gd name="T20" fmla="*/ 1 w 18"/>
                <a:gd name="T21" fmla="*/ 1 h 18"/>
                <a:gd name="T22" fmla="*/ 1 w 18"/>
                <a:gd name="T23" fmla="*/ 1 h 18"/>
                <a:gd name="T24" fmla="*/ 1 w 18"/>
                <a:gd name="T25" fmla="*/ 0 h 18"/>
                <a:gd name="T26" fmla="*/ 1 w 18"/>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9" y="0"/>
                  </a:moveTo>
                  <a:lnTo>
                    <a:pt x="6" y="0"/>
                  </a:lnTo>
                  <a:lnTo>
                    <a:pt x="3" y="3"/>
                  </a:lnTo>
                  <a:lnTo>
                    <a:pt x="0" y="6"/>
                  </a:lnTo>
                  <a:lnTo>
                    <a:pt x="0" y="12"/>
                  </a:lnTo>
                  <a:lnTo>
                    <a:pt x="3" y="15"/>
                  </a:lnTo>
                  <a:lnTo>
                    <a:pt x="6" y="18"/>
                  </a:lnTo>
                  <a:lnTo>
                    <a:pt x="12" y="18"/>
                  </a:lnTo>
                  <a:lnTo>
                    <a:pt x="15" y="15"/>
                  </a:lnTo>
                  <a:lnTo>
                    <a:pt x="18" y="12"/>
                  </a:lnTo>
                  <a:lnTo>
                    <a:pt x="18" y="6"/>
                  </a:lnTo>
                  <a:lnTo>
                    <a:pt x="15" y="3"/>
                  </a:lnTo>
                  <a:lnTo>
                    <a:pt x="12"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632" name="Line 312"/>
            <p:cNvSpPr>
              <a:spLocks noChangeShapeType="1"/>
            </p:cNvSpPr>
            <p:nvPr/>
          </p:nvSpPr>
          <p:spPr bwMode="auto">
            <a:xfrm>
              <a:off x="3439" y="3169"/>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33" name="Freeform 313"/>
            <p:cNvSpPr>
              <a:spLocks/>
            </p:cNvSpPr>
            <p:nvPr/>
          </p:nvSpPr>
          <p:spPr bwMode="auto">
            <a:xfrm>
              <a:off x="3499" y="3155"/>
              <a:ext cx="27" cy="29"/>
            </a:xfrm>
            <a:custGeom>
              <a:avLst/>
              <a:gdLst>
                <a:gd name="T0" fmla="*/ 0 w 55"/>
                <a:gd name="T1" fmla="*/ 0 h 56"/>
                <a:gd name="T2" fmla="*/ 0 w 55"/>
                <a:gd name="T3" fmla="*/ 1 h 56"/>
                <a:gd name="T4" fmla="*/ 0 w 55"/>
                <a:gd name="T5" fmla="*/ 1 h 56"/>
                <a:gd name="T6" fmla="*/ 0 w 5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6">
                  <a:moveTo>
                    <a:pt x="0" y="0"/>
                  </a:moveTo>
                  <a:lnTo>
                    <a:pt x="55" y="28"/>
                  </a:lnTo>
                  <a:lnTo>
                    <a:pt x="0" y="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56634" name="Line 314"/>
            <p:cNvSpPr>
              <a:spLocks noChangeShapeType="1"/>
            </p:cNvSpPr>
            <p:nvPr/>
          </p:nvSpPr>
          <p:spPr bwMode="auto">
            <a:xfrm flipH="1">
              <a:off x="3279" y="3170"/>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35" name="Freeform 315"/>
            <p:cNvSpPr>
              <a:spLocks/>
            </p:cNvSpPr>
            <p:nvPr/>
          </p:nvSpPr>
          <p:spPr bwMode="auto">
            <a:xfrm>
              <a:off x="3279" y="3156"/>
              <a:ext cx="28" cy="28"/>
            </a:xfrm>
            <a:custGeom>
              <a:avLst/>
              <a:gdLst>
                <a:gd name="T0" fmla="*/ 0 w 57"/>
                <a:gd name="T1" fmla="*/ 0 h 57"/>
                <a:gd name="T2" fmla="*/ 0 w 57"/>
                <a:gd name="T3" fmla="*/ 0 h 57"/>
                <a:gd name="T4" fmla="*/ 0 w 57"/>
                <a:gd name="T5" fmla="*/ 0 h 57"/>
                <a:gd name="T6" fmla="*/ 0 w 57"/>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7">
                  <a:moveTo>
                    <a:pt x="57" y="57"/>
                  </a:moveTo>
                  <a:lnTo>
                    <a:pt x="0" y="28"/>
                  </a:lnTo>
                  <a:lnTo>
                    <a:pt x="57" y="0"/>
                  </a:lnTo>
                  <a:lnTo>
                    <a:pt x="57" y="57"/>
                  </a:lnTo>
                  <a:close/>
                </a:path>
              </a:pathLst>
            </a:custGeom>
            <a:solidFill>
              <a:srgbClr val="000000"/>
            </a:solidFill>
            <a:ln w="0">
              <a:solidFill>
                <a:srgbClr val="000000"/>
              </a:solidFill>
              <a:prstDash val="solid"/>
              <a:round/>
              <a:headEnd/>
              <a:tailEnd/>
            </a:ln>
          </p:spPr>
          <p:txBody>
            <a:bodyPr/>
            <a:lstStyle/>
            <a:p>
              <a:endParaRPr lang="en-US"/>
            </a:p>
          </p:txBody>
        </p:sp>
        <p:sp>
          <p:nvSpPr>
            <p:cNvPr id="56636" name="Line 316"/>
            <p:cNvSpPr>
              <a:spLocks noChangeShapeType="1"/>
            </p:cNvSpPr>
            <p:nvPr/>
          </p:nvSpPr>
          <p:spPr bwMode="auto">
            <a:xfrm>
              <a:off x="3694" y="3171"/>
              <a:ext cx="8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37" name="Freeform 317"/>
            <p:cNvSpPr>
              <a:spLocks/>
            </p:cNvSpPr>
            <p:nvPr/>
          </p:nvSpPr>
          <p:spPr bwMode="auto">
            <a:xfrm>
              <a:off x="3756" y="3157"/>
              <a:ext cx="27" cy="27"/>
            </a:xfrm>
            <a:custGeom>
              <a:avLst/>
              <a:gdLst>
                <a:gd name="T0" fmla="*/ 0 w 55"/>
                <a:gd name="T1" fmla="*/ 0 h 56"/>
                <a:gd name="T2" fmla="*/ 0 w 55"/>
                <a:gd name="T3" fmla="*/ 0 h 56"/>
                <a:gd name="T4" fmla="*/ 0 w 55"/>
                <a:gd name="T5" fmla="*/ 0 h 56"/>
                <a:gd name="T6" fmla="*/ 0 w 5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6">
                  <a:moveTo>
                    <a:pt x="0" y="0"/>
                  </a:moveTo>
                  <a:lnTo>
                    <a:pt x="55" y="29"/>
                  </a:lnTo>
                  <a:lnTo>
                    <a:pt x="0" y="56"/>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56638" name="Line 318"/>
            <p:cNvSpPr>
              <a:spLocks noChangeShapeType="1"/>
            </p:cNvSpPr>
            <p:nvPr/>
          </p:nvSpPr>
          <p:spPr bwMode="auto">
            <a:xfrm flipH="1">
              <a:off x="3530" y="3172"/>
              <a:ext cx="8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39" name="Freeform 319"/>
            <p:cNvSpPr>
              <a:spLocks/>
            </p:cNvSpPr>
            <p:nvPr/>
          </p:nvSpPr>
          <p:spPr bwMode="auto">
            <a:xfrm>
              <a:off x="3530" y="3157"/>
              <a:ext cx="28" cy="29"/>
            </a:xfrm>
            <a:custGeom>
              <a:avLst/>
              <a:gdLst>
                <a:gd name="T0" fmla="*/ 1 w 55"/>
                <a:gd name="T1" fmla="*/ 1 h 57"/>
                <a:gd name="T2" fmla="*/ 0 w 55"/>
                <a:gd name="T3" fmla="*/ 1 h 57"/>
                <a:gd name="T4" fmla="*/ 1 w 55"/>
                <a:gd name="T5" fmla="*/ 0 h 57"/>
                <a:gd name="T6" fmla="*/ 1 w 55"/>
                <a:gd name="T7" fmla="*/ 1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7">
                  <a:moveTo>
                    <a:pt x="55" y="57"/>
                  </a:moveTo>
                  <a:lnTo>
                    <a:pt x="0" y="28"/>
                  </a:lnTo>
                  <a:lnTo>
                    <a:pt x="55" y="0"/>
                  </a:lnTo>
                  <a:lnTo>
                    <a:pt x="55" y="57"/>
                  </a:lnTo>
                  <a:close/>
                </a:path>
              </a:pathLst>
            </a:custGeom>
            <a:solidFill>
              <a:srgbClr val="000000"/>
            </a:solidFill>
            <a:ln w="0">
              <a:solidFill>
                <a:srgbClr val="000000"/>
              </a:solidFill>
              <a:prstDash val="solid"/>
              <a:round/>
              <a:headEnd/>
              <a:tailEnd/>
            </a:ln>
          </p:spPr>
          <p:txBody>
            <a:bodyPr/>
            <a:lstStyle/>
            <a:p>
              <a:endParaRPr lang="en-US"/>
            </a:p>
          </p:txBody>
        </p:sp>
        <p:sp>
          <p:nvSpPr>
            <p:cNvPr id="56640" name="Rectangle 320"/>
            <p:cNvSpPr>
              <a:spLocks noChangeArrowheads="1"/>
            </p:cNvSpPr>
            <p:nvPr/>
          </p:nvSpPr>
          <p:spPr bwMode="auto">
            <a:xfrm>
              <a:off x="4649" y="2466"/>
              <a:ext cx="9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100" b="1">
                  <a:solidFill>
                    <a:srgbClr val="000000"/>
                  </a:solidFill>
                  <a:latin typeface="Symbol" pitchFamily="18" charset="2"/>
                  <a:ea typeface="SimSun" pitchFamily="2" charset="-122"/>
                </a:rPr>
                <a:t>r</a:t>
              </a:r>
              <a:endParaRPr lang="en-US" altLang="zh-CN">
                <a:ea typeface="SimSun" pitchFamily="2" charset="-122"/>
              </a:endParaRPr>
            </a:p>
          </p:txBody>
        </p:sp>
        <p:sp>
          <p:nvSpPr>
            <p:cNvPr id="56641" name="Rectangle 321"/>
            <p:cNvSpPr>
              <a:spLocks noChangeArrowheads="1"/>
            </p:cNvSpPr>
            <p:nvPr/>
          </p:nvSpPr>
          <p:spPr bwMode="auto">
            <a:xfrm>
              <a:off x="4743" y="2543"/>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b="1">
                  <a:solidFill>
                    <a:srgbClr val="000000"/>
                  </a:solidFill>
                  <a:latin typeface="Times New Roman" pitchFamily="18" charset="0"/>
                  <a:ea typeface="SimSun" pitchFamily="2" charset="-122"/>
                </a:rPr>
                <a:t>(z)</a:t>
              </a:r>
              <a:endParaRPr lang="en-US" altLang="zh-CN">
                <a:ea typeface="SimSun" pitchFamily="2" charset="-122"/>
              </a:endParaRPr>
            </a:p>
          </p:txBody>
        </p:sp>
      </p:grpSp>
      <p:sp>
        <p:nvSpPr>
          <p:cNvPr id="321" name="Rectangle 4"/>
          <p:cNvSpPr>
            <a:spLocks noChangeArrowheads="1"/>
          </p:cNvSpPr>
          <p:nvPr/>
        </p:nvSpPr>
        <p:spPr bwMode="auto">
          <a:xfrm>
            <a:off x="165100" y="255588"/>
            <a:ext cx="8761413"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pPr defTabSz="457200">
              <a:defRPr/>
            </a:pPr>
            <a:r>
              <a:rPr lang="en-US" altLang="zh-CN" sz="3600" b="1" dirty="0">
                <a:solidFill>
                  <a:schemeClr val="bg2">
                    <a:lumMod val="10000"/>
                  </a:schemeClr>
                </a:solidFill>
                <a:latin typeface="+mn-lt"/>
                <a:ea typeface="ＭＳ Ｐゴシック" pitchFamily="34" charset="-128"/>
              </a:rPr>
              <a:t>Road map to a high energy gain acceleration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C4EBE8-D36E-4CF9-9516-0679D504EFCA}" type="slidenum">
              <a:rPr lang="en-US" altLang="zh-CN" smtClean="0"/>
              <a:pPr>
                <a:defRPr/>
              </a:pPr>
              <a:t>7</a:t>
            </a:fld>
            <a:endParaRPr lang="en-US" altLang="zh-CN"/>
          </a:p>
        </p:txBody>
      </p:sp>
      <p:pic>
        <p:nvPicPr>
          <p:cNvPr id="57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1835150"/>
            <a:ext cx="75374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105"/>
          <p:cNvPicPr>
            <a:picLocks noChangeAspect="1" noChangeArrowheads="1"/>
          </p:cNvPicPr>
          <p:nvPr/>
        </p:nvPicPr>
        <p:blipFill>
          <a:blip r:embed="rId3">
            <a:extLst>
              <a:ext uri="{28A0092B-C50C-407E-A947-70E740481C1C}">
                <a14:useLocalDpi xmlns:a14="http://schemas.microsoft.com/office/drawing/2010/main" val="0"/>
              </a:ext>
            </a:extLst>
          </a:blip>
          <a:srcRect l="-444" t="22810" r="17055" b="20117"/>
          <a:stretch>
            <a:fillRect/>
          </a:stretch>
        </p:blipFill>
        <p:spPr bwMode="auto">
          <a:xfrm>
            <a:off x="6723063" y="101600"/>
            <a:ext cx="239077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6"/>
          <p:cNvSpPr txBox="1">
            <a:spLocks noChangeArrowheads="1"/>
          </p:cNvSpPr>
          <p:nvPr/>
        </p:nvSpPr>
        <p:spPr bwMode="auto">
          <a:xfrm>
            <a:off x="6707188" y="-34925"/>
            <a:ext cx="1741487" cy="1076325"/>
          </a:xfrm>
          <a:prstGeom prst="rect">
            <a:avLst/>
          </a:prstGeom>
          <a:noFill/>
          <a:ln w="9525">
            <a:noFill/>
            <a:miter lim="800000"/>
            <a:headEnd/>
            <a:tailEnd/>
          </a:ln>
          <a:effectLst/>
        </p:spPr>
        <p:txBody>
          <a:bodyPr>
            <a:spAutoFit/>
          </a:bodyPr>
          <a:lstStyle/>
          <a:p>
            <a:pPr>
              <a:spcBef>
                <a:spcPct val="50000"/>
              </a:spcBef>
              <a:defRPr/>
            </a:pPr>
            <a:r>
              <a:rPr lang="en-US" altLang="zh-CN" sz="1600" dirty="0">
                <a:solidFill>
                  <a:srgbClr val="FFFF00"/>
                </a:solidFill>
                <a:effectLst>
                  <a:outerShdw blurRad="38100" dist="38100" dir="2700000" algn="tl">
                    <a:srgbClr val="000000">
                      <a:alpha val="43137"/>
                    </a:srgbClr>
                  </a:outerShdw>
                </a:effectLst>
                <a:ea typeface="ＭＳ Ｐゴシック" pitchFamily="34" charset="-128"/>
              </a:rPr>
              <a:t>Euclid Quartz DWA (before </a:t>
            </a:r>
            <a:r>
              <a:rPr lang="en-US" altLang="zh-CN" sz="1600" dirty="0" err="1">
                <a:solidFill>
                  <a:srgbClr val="FFFF00"/>
                </a:solidFill>
                <a:effectLst>
                  <a:outerShdw blurRad="38100" dist="38100" dir="2700000" algn="tl">
                    <a:srgbClr val="000000">
                      <a:alpha val="43137"/>
                    </a:srgbClr>
                  </a:outerShdw>
                </a:effectLst>
                <a:ea typeface="ＭＳ Ｐゴシック" pitchFamily="34" charset="-128"/>
              </a:rPr>
              <a:t>metalization</a:t>
            </a:r>
            <a:r>
              <a:rPr lang="en-US" altLang="zh-CN" sz="1600" dirty="0">
                <a:solidFill>
                  <a:srgbClr val="FFFF00"/>
                </a:solidFill>
                <a:effectLst>
                  <a:outerShdw blurRad="38100" dist="38100" dir="2700000" algn="tl">
                    <a:srgbClr val="000000">
                      <a:alpha val="43137"/>
                    </a:srgbClr>
                  </a:outerShdw>
                </a:effectLst>
                <a:ea typeface="ＭＳ Ｐゴシック" pitchFamily="34" charset="-128"/>
              </a:rPr>
              <a:t>) ID=400 um</a:t>
            </a:r>
            <a:endParaRPr lang="en-US" altLang="zh-CN" sz="1600" u="sng" dirty="0">
              <a:solidFill>
                <a:srgbClr val="FFFF00"/>
              </a:solidFill>
              <a:effectLst>
                <a:outerShdw blurRad="38100" dist="38100" dir="2700000" algn="tl">
                  <a:srgbClr val="000000">
                    <a:alpha val="43137"/>
                  </a:srgbClr>
                </a:outerShdw>
              </a:effectLst>
              <a:ea typeface="ＭＳ Ｐゴシック" pitchFamily="34" charset="-128"/>
            </a:endParaRPr>
          </a:p>
        </p:txBody>
      </p:sp>
      <p:sp>
        <p:nvSpPr>
          <p:cNvPr id="8" name="Text Box 115"/>
          <p:cNvSpPr txBox="1">
            <a:spLocks noChangeArrowheads="1"/>
          </p:cNvSpPr>
          <p:nvPr/>
        </p:nvSpPr>
        <p:spPr bwMode="auto">
          <a:xfrm>
            <a:off x="131763" y="114300"/>
            <a:ext cx="6591300" cy="1200150"/>
          </a:xfrm>
          <a:prstGeom prst="rect">
            <a:avLst/>
          </a:prstGeom>
          <a:noFill/>
          <a:ln w="9525" algn="ctr">
            <a:noFill/>
            <a:miter lim="800000"/>
            <a:headEnd/>
            <a:tailEnd/>
          </a:ln>
          <a:effectLst/>
        </p:spPr>
        <p:txBody>
          <a:bodyPr>
            <a:spAutoFit/>
          </a:bodyPr>
          <a:lstStyle/>
          <a:p>
            <a:pPr>
              <a:defRPr/>
            </a:pPr>
            <a:r>
              <a:rPr lang="en-US" altLang="zh-CN" sz="3600" b="1" dirty="0">
                <a:solidFill>
                  <a:srgbClr val="1F497D"/>
                </a:solidFill>
                <a:latin typeface="+mn-lt"/>
                <a:ea typeface="ＭＳ Ｐゴシック" pitchFamily="34" charset="-128"/>
              </a:rPr>
              <a:t>A schematic of a x-ray FEL user facility based on a 2.4 </a:t>
            </a:r>
            <a:r>
              <a:rPr lang="en-US" altLang="zh-CN" sz="3600" b="1" dirty="0" err="1">
                <a:solidFill>
                  <a:srgbClr val="1F497D"/>
                </a:solidFill>
                <a:latin typeface="+mn-lt"/>
                <a:ea typeface="ＭＳ Ｐゴシック" pitchFamily="34" charset="-128"/>
              </a:rPr>
              <a:t>GeV</a:t>
            </a:r>
            <a:r>
              <a:rPr lang="en-US" altLang="zh-CN" sz="3600" b="1" dirty="0">
                <a:solidFill>
                  <a:srgbClr val="1F497D"/>
                </a:solidFill>
                <a:latin typeface="+mn-lt"/>
                <a:ea typeface="ＭＳ Ｐゴシック" pitchFamily="34" charset="-128"/>
              </a:rPr>
              <a:t> DWA</a:t>
            </a:r>
          </a:p>
        </p:txBody>
      </p:sp>
      <p:sp>
        <p:nvSpPr>
          <p:cNvPr id="3" name="TextBox 2"/>
          <p:cNvSpPr txBox="1"/>
          <p:nvPr/>
        </p:nvSpPr>
        <p:spPr>
          <a:xfrm>
            <a:off x="6761163" y="3173413"/>
            <a:ext cx="1635125" cy="277812"/>
          </a:xfrm>
          <a:prstGeom prst="rect">
            <a:avLst/>
          </a:prstGeom>
          <a:solidFill>
            <a:srgbClr val="00B0F0"/>
          </a:solidFill>
          <a:ln>
            <a:solidFill>
              <a:srgbClr val="0070C0"/>
            </a:solidFill>
          </a:ln>
        </p:spPr>
        <p:txBody>
          <a:bodyPr>
            <a:spAutoFit/>
          </a:bodyPr>
          <a:lstStyle/>
          <a:p>
            <a:pPr algn="ctr">
              <a:defRPr/>
            </a:pPr>
            <a:r>
              <a:rPr lang="en-US" sz="12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FEL10</a:t>
            </a:r>
          </a:p>
        </p:txBody>
      </p:sp>
      <p:sp>
        <p:nvSpPr>
          <p:cNvPr id="9" name="TextBox 8"/>
          <p:cNvSpPr txBox="1"/>
          <p:nvPr/>
        </p:nvSpPr>
        <p:spPr>
          <a:xfrm>
            <a:off x="7019925" y="3633788"/>
            <a:ext cx="1635125" cy="277812"/>
          </a:xfrm>
          <a:prstGeom prst="rect">
            <a:avLst/>
          </a:prstGeom>
          <a:solidFill>
            <a:srgbClr val="00B0F0"/>
          </a:solidFill>
          <a:ln>
            <a:solidFill>
              <a:srgbClr val="0070C0"/>
            </a:solidFill>
          </a:ln>
        </p:spPr>
        <p:txBody>
          <a:bodyPr>
            <a:spAutoFit/>
          </a:bodyPr>
          <a:lstStyle/>
          <a:p>
            <a:pPr algn="ctr">
              <a:defRPr/>
            </a:pPr>
            <a:r>
              <a:rPr lang="en-US" sz="12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FEL2</a:t>
            </a:r>
          </a:p>
        </p:txBody>
      </p:sp>
      <p:sp>
        <p:nvSpPr>
          <p:cNvPr id="10" name="TextBox 9"/>
          <p:cNvSpPr txBox="1"/>
          <p:nvPr/>
        </p:nvSpPr>
        <p:spPr>
          <a:xfrm>
            <a:off x="7443788" y="4006850"/>
            <a:ext cx="1635125" cy="276225"/>
          </a:xfrm>
          <a:prstGeom prst="rect">
            <a:avLst/>
          </a:prstGeom>
          <a:solidFill>
            <a:srgbClr val="00B0F0"/>
          </a:solidFill>
          <a:ln>
            <a:solidFill>
              <a:srgbClr val="0070C0"/>
            </a:solidFill>
          </a:ln>
        </p:spPr>
        <p:txBody>
          <a:bodyPr>
            <a:spAutoFit/>
          </a:bodyPr>
          <a:lstStyle/>
          <a:p>
            <a:pPr algn="ctr">
              <a:defRPr/>
            </a:pPr>
            <a:r>
              <a:rPr lang="en-US" sz="12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FEL1</a:t>
            </a:r>
          </a:p>
        </p:txBody>
      </p:sp>
      <p:cxnSp>
        <p:nvCxnSpPr>
          <p:cNvPr id="6" name="Straight Connector 5"/>
          <p:cNvCxnSpPr/>
          <p:nvPr/>
        </p:nvCxnSpPr>
        <p:spPr>
          <a:xfrm flipH="1" flipV="1">
            <a:off x="6724650" y="3503613"/>
            <a:ext cx="203200" cy="258762"/>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1025" y="5213350"/>
            <a:ext cx="698500" cy="307975"/>
          </a:xfrm>
          <a:prstGeom prst="rect">
            <a:avLst/>
          </a:prstGeom>
          <a:noFill/>
        </p:spPr>
        <p:txBody>
          <a:bodyPr wrap="none">
            <a:spAutoFit/>
          </a:bodyPr>
          <a:lstStyle/>
          <a:p>
            <a:pPr>
              <a:defRPr/>
            </a:pPr>
            <a:r>
              <a:rPr lang="en-US" sz="14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1 MHz,</a:t>
            </a:r>
          </a:p>
        </p:txBody>
      </p:sp>
      <p:sp>
        <p:nvSpPr>
          <p:cNvPr id="15" name="TextBox 14"/>
          <p:cNvSpPr txBox="1"/>
          <p:nvPr/>
        </p:nvSpPr>
        <p:spPr>
          <a:xfrm>
            <a:off x="3422650" y="5445125"/>
            <a:ext cx="923925" cy="307975"/>
          </a:xfrm>
          <a:prstGeom prst="rect">
            <a:avLst/>
          </a:prstGeom>
          <a:noFill/>
        </p:spPr>
        <p:txBody>
          <a:bodyPr wrap="none">
            <a:spAutoFit/>
          </a:bodyPr>
          <a:lstStyle/>
          <a:p>
            <a:pPr>
              <a:defRPr/>
            </a:pPr>
            <a:r>
              <a:rPr lang="en-US" sz="1400" dirty="0">
                <a:solidFill>
                  <a:schemeClr val="bg2">
                    <a:lumMod val="10000"/>
                  </a:schemeClr>
                </a:solidFill>
                <a:effectLst>
                  <a:outerShdw blurRad="38100" dist="38100" dir="2700000" algn="tl">
                    <a:srgbClr val="000000">
                      <a:alpha val="43137"/>
                    </a:srgbClr>
                  </a:outerShdw>
                </a:effectLst>
                <a:latin typeface="+mn-lt"/>
                <a:ea typeface="ＭＳ Ｐゴシック" pitchFamily="34" charset="-128"/>
              </a:rPr>
              <a:t>P=320 kW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p:cNvSpPr>
          <p:nvPr/>
        </p:nvSpPr>
        <p:spPr bwMode="auto">
          <a:xfrm>
            <a:off x="184150" y="26988"/>
            <a:ext cx="876617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457200">
              <a:defRPr/>
            </a:pPr>
            <a:r>
              <a:rPr lang="en-US" altLang="zh-CN" sz="3200" b="1" dirty="0">
                <a:solidFill>
                  <a:schemeClr val="bg2">
                    <a:lumMod val="10000"/>
                  </a:schemeClr>
                </a:solidFill>
                <a:latin typeface="Calibri" pitchFamily="34" charset="0"/>
                <a:ea typeface="ＭＳ Ｐゴシック" pitchFamily="34" charset="-128"/>
                <a:cs typeface="Calibri" pitchFamily="34" charset="0"/>
              </a:rPr>
              <a:t>Key technology: bunch shaping enhances transformer ratio</a:t>
            </a:r>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663"/>
            <a:ext cx="80232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5100"/>
            <a:ext cx="80930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7"/>
          <p:cNvSpPr txBox="1">
            <a:spLocks noChangeArrowheads="1"/>
          </p:cNvSpPr>
          <p:nvPr/>
        </p:nvSpPr>
        <p:spPr bwMode="auto">
          <a:xfrm>
            <a:off x="939800" y="1038225"/>
            <a:ext cx="2243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dirty="0" smtClean="0">
                <a:solidFill>
                  <a:srgbClr val="FF3300"/>
                </a:solidFill>
                <a:effectLst>
                  <a:outerShdw blurRad="38100" dist="38100" dir="2700000" algn="tl">
                    <a:srgbClr val="000000">
                      <a:alpha val="43137"/>
                    </a:srgbClr>
                  </a:outerShdw>
                </a:effectLst>
              </a:rPr>
              <a:t>Triangular bunch</a:t>
            </a:r>
          </a:p>
        </p:txBody>
      </p:sp>
      <p:sp>
        <p:nvSpPr>
          <p:cNvPr id="52230" name="Text Box 8"/>
          <p:cNvSpPr txBox="1">
            <a:spLocks noChangeArrowheads="1"/>
          </p:cNvSpPr>
          <p:nvPr/>
        </p:nvSpPr>
        <p:spPr bwMode="auto">
          <a:xfrm>
            <a:off x="944563" y="4210050"/>
            <a:ext cx="22431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dirty="0" smtClean="0">
                <a:solidFill>
                  <a:srgbClr val="FF3300"/>
                </a:solidFill>
                <a:effectLst>
                  <a:outerShdw blurRad="38100" dist="38100" dir="2700000" algn="tl">
                    <a:srgbClr val="000000">
                      <a:alpha val="43137"/>
                    </a:srgbClr>
                  </a:outerShdw>
                </a:effectLst>
              </a:rPr>
              <a:t>Double triangular bunch</a:t>
            </a:r>
          </a:p>
        </p:txBody>
      </p:sp>
      <p:sp>
        <p:nvSpPr>
          <p:cNvPr id="52231" name="Text Box 9"/>
          <p:cNvSpPr txBox="1">
            <a:spLocks noChangeArrowheads="1"/>
          </p:cNvSpPr>
          <p:nvPr/>
        </p:nvSpPr>
        <p:spPr bwMode="auto">
          <a:xfrm>
            <a:off x="1055688" y="1370013"/>
            <a:ext cx="1116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dirty="0" smtClean="0">
                <a:solidFill>
                  <a:srgbClr val="FF3300"/>
                </a:solidFill>
                <a:effectLst>
                  <a:outerShdw blurRad="38100" dist="38100" dir="2700000" algn="tl">
                    <a:srgbClr val="000000">
                      <a:alpha val="43137"/>
                    </a:srgbClr>
                  </a:outerShdw>
                </a:effectLst>
              </a:rPr>
              <a:t>TR~10</a:t>
            </a:r>
          </a:p>
        </p:txBody>
      </p:sp>
      <p:sp>
        <p:nvSpPr>
          <p:cNvPr id="52232" name="Text Box 10"/>
          <p:cNvSpPr txBox="1">
            <a:spLocks noChangeArrowheads="1"/>
          </p:cNvSpPr>
          <p:nvPr/>
        </p:nvSpPr>
        <p:spPr bwMode="auto">
          <a:xfrm>
            <a:off x="1725613" y="4514850"/>
            <a:ext cx="1116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r>
              <a:rPr lang="en-US" altLang="zh-CN" dirty="0" smtClean="0">
                <a:solidFill>
                  <a:srgbClr val="FF3300"/>
                </a:solidFill>
                <a:effectLst>
                  <a:outerShdw blurRad="38100" dist="38100" dir="2700000" algn="tl">
                    <a:srgbClr val="000000">
                      <a:alpha val="43137"/>
                    </a:srgbClr>
                  </a:outerShdw>
                </a:effectLst>
              </a:rPr>
              <a:t>TR~17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8"/>
          <p:cNvSpPr>
            <a:spLocks noChangeArrowheads="1"/>
          </p:cNvSpPr>
          <p:nvPr/>
        </p:nvSpPr>
        <p:spPr bwMode="auto">
          <a:xfrm>
            <a:off x="0" y="3621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solidFill>
                <a:srgbClr val="7F7F7F"/>
              </a:solidFill>
              <a:ea typeface="SimSun" pitchFamily="2" charset="-122"/>
            </a:endParaRPr>
          </a:p>
        </p:txBody>
      </p:sp>
      <p:pic>
        <p:nvPicPr>
          <p:cNvPr id="59395" name="Picture 6"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938" y="4051300"/>
            <a:ext cx="344328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120"/>
          <p:cNvSpPr>
            <a:spLocks/>
          </p:cNvSpPr>
          <p:nvPr/>
        </p:nvSpPr>
        <p:spPr bwMode="auto">
          <a:xfrm>
            <a:off x="0" y="114300"/>
            <a:ext cx="87661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457200">
              <a:defRPr/>
            </a:pPr>
            <a:r>
              <a:rPr lang="en-US" altLang="zh-CN" sz="3600" b="1" dirty="0">
                <a:solidFill>
                  <a:schemeClr val="bg2">
                    <a:lumMod val="10000"/>
                  </a:schemeClr>
                </a:solidFill>
                <a:latin typeface="Calibri" pitchFamily="34" charset="0"/>
                <a:ea typeface="ＭＳ Ｐゴシック" pitchFamily="34" charset="-128"/>
                <a:cs typeface="Calibri" pitchFamily="34" charset="0"/>
              </a:rPr>
              <a:t>Double EEX technique: </a:t>
            </a:r>
          </a:p>
          <a:p>
            <a:pPr defTabSz="457200">
              <a:defRPr/>
            </a:pPr>
            <a:r>
              <a:rPr lang="en-US" altLang="zh-CN" sz="3600" b="1" dirty="0">
                <a:solidFill>
                  <a:schemeClr val="bg2">
                    <a:lumMod val="10000"/>
                  </a:schemeClr>
                </a:solidFill>
                <a:latin typeface="Calibri" pitchFamily="34" charset="0"/>
                <a:ea typeface="ＭＳ Ｐゴシック" pitchFamily="34" charset="-128"/>
                <a:cs typeface="Calibri" pitchFamily="34" charset="0"/>
              </a:rPr>
              <a:t>a convenient tool for bunch shaping</a:t>
            </a:r>
          </a:p>
        </p:txBody>
      </p:sp>
      <p:pic>
        <p:nvPicPr>
          <p:cNvPr id="593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54575"/>
            <a:ext cx="52546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4708525"/>
            <a:ext cx="1089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3088" y="4772025"/>
            <a:ext cx="104457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26"/>
          <p:cNvSpPr txBox="1">
            <a:spLocks noChangeArrowheads="1"/>
          </p:cNvSpPr>
          <p:nvPr/>
        </p:nvSpPr>
        <p:spPr bwMode="auto">
          <a:xfrm>
            <a:off x="914400" y="3706813"/>
            <a:ext cx="1873250" cy="36671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mtClean="0">
                <a:solidFill>
                  <a:srgbClr val="000000"/>
                </a:solidFill>
                <a:effectLst>
                  <a:outerShdw blurRad="38100" dist="38100" dir="2700000" algn="tl">
                    <a:srgbClr val="C0C0C0"/>
                  </a:outerShdw>
                </a:effectLst>
                <a:cs typeface="Arial" pitchFamily="34" charset="0"/>
              </a:rPr>
              <a:t>z →x emit. exch.</a:t>
            </a:r>
          </a:p>
        </p:txBody>
      </p:sp>
      <p:sp>
        <p:nvSpPr>
          <p:cNvPr id="9" name="Text Box 330"/>
          <p:cNvSpPr txBox="1">
            <a:spLocks noChangeArrowheads="1"/>
          </p:cNvSpPr>
          <p:nvPr/>
        </p:nvSpPr>
        <p:spPr bwMode="auto">
          <a:xfrm>
            <a:off x="5835650" y="3665538"/>
            <a:ext cx="1936750" cy="366712"/>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r>
              <a:rPr lang="en-US" smtClean="0">
                <a:solidFill>
                  <a:srgbClr val="000000"/>
                </a:solidFill>
                <a:effectLst>
                  <a:outerShdw blurRad="38100" dist="38100" dir="2700000" algn="tl">
                    <a:srgbClr val="C0C0C0"/>
                  </a:outerShdw>
                </a:effectLst>
                <a:cs typeface="Arial" pitchFamily="34" charset="0"/>
              </a:rPr>
              <a:t>x → z emit. exch.</a:t>
            </a:r>
          </a:p>
        </p:txBody>
      </p:sp>
      <p:grpSp>
        <p:nvGrpSpPr>
          <p:cNvPr id="59402" name="Group 9"/>
          <p:cNvGrpSpPr>
            <a:grpSpLocks/>
          </p:cNvGrpSpPr>
          <p:nvPr/>
        </p:nvGrpSpPr>
        <p:grpSpPr bwMode="auto">
          <a:xfrm>
            <a:off x="508000" y="1025525"/>
            <a:ext cx="8034338" cy="2601913"/>
            <a:chOff x="429560" y="1066800"/>
            <a:chExt cx="8034504" cy="2601992"/>
          </a:xfrm>
        </p:grpSpPr>
        <p:sp>
          <p:nvSpPr>
            <p:cNvPr id="59412" name="Text Box 62"/>
            <p:cNvSpPr txBox="1">
              <a:spLocks noChangeArrowheads="1"/>
            </p:cNvSpPr>
            <p:nvPr/>
          </p:nvSpPr>
          <p:spPr bwMode="auto">
            <a:xfrm>
              <a:off x="3970393" y="2797698"/>
              <a:ext cx="39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cs typeface="Arial" charset="0"/>
                </a:rPr>
                <a:t>QF</a:t>
              </a:r>
            </a:p>
          </p:txBody>
        </p:sp>
        <p:sp>
          <p:nvSpPr>
            <p:cNvPr id="59413" name="Text Box 64"/>
            <p:cNvSpPr txBox="1">
              <a:spLocks noChangeArrowheads="1"/>
            </p:cNvSpPr>
            <p:nvPr/>
          </p:nvSpPr>
          <p:spPr bwMode="auto">
            <a:xfrm>
              <a:off x="3684643" y="2797698"/>
              <a:ext cx="412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cs typeface="Arial" charset="0"/>
                </a:rPr>
                <a:t>QD</a:t>
              </a:r>
            </a:p>
          </p:txBody>
        </p:sp>
        <p:sp>
          <p:nvSpPr>
            <p:cNvPr id="59414" name="Text Box 65"/>
            <p:cNvSpPr txBox="1">
              <a:spLocks noChangeArrowheads="1"/>
            </p:cNvSpPr>
            <p:nvPr/>
          </p:nvSpPr>
          <p:spPr bwMode="auto">
            <a:xfrm>
              <a:off x="4408543" y="2797698"/>
              <a:ext cx="412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cs typeface="Arial" charset="0"/>
                </a:rPr>
                <a:t>QD</a:t>
              </a:r>
            </a:p>
          </p:txBody>
        </p:sp>
        <p:sp>
          <p:nvSpPr>
            <p:cNvPr id="59415" name="Text Box 66"/>
            <p:cNvSpPr txBox="1">
              <a:spLocks noChangeArrowheads="1"/>
            </p:cNvSpPr>
            <p:nvPr/>
          </p:nvSpPr>
          <p:spPr bwMode="auto">
            <a:xfrm>
              <a:off x="4694293" y="2797698"/>
              <a:ext cx="396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cs typeface="Arial" charset="0"/>
                </a:rPr>
                <a:t>QF</a:t>
              </a:r>
            </a:p>
          </p:txBody>
        </p:sp>
        <p:sp>
          <p:nvSpPr>
            <p:cNvPr id="15" name="TextBox 14"/>
            <p:cNvSpPr txBox="1"/>
            <p:nvPr/>
          </p:nvSpPr>
          <p:spPr>
            <a:xfrm>
              <a:off x="940746" y="1066800"/>
              <a:ext cx="2295572" cy="369899"/>
            </a:xfrm>
            <a:prstGeom prst="rect">
              <a:avLst/>
            </a:prstGeom>
            <a:noFill/>
          </p:spPr>
          <p:txBody>
            <a:bodyPr>
              <a:spAutoFit/>
            </a:bodyPr>
            <a:lstStyle/>
            <a:p>
              <a:pPr>
                <a:defRPr/>
              </a:pPr>
              <a:r>
                <a:rPr lang="en-US" dirty="0" err="1">
                  <a:solidFill>
                    <a:schemeClr val="bg2">
                      <a:lumMod val="10000"/>
                    </a:schemeClr>
                  </a:solidFill>
                  <a:ea typeface="ＭＳ Ｐゴシック" pitchFamily="34" charset="-128"/>
                </a:rPr>
                <a:t>Emittance</a:t>
              </a:r>
              <a:r>
                <a:rPr lang="en-US" dirty="0">
                  <a:solidFill>
                    <a:schemeClr val="bg2">
                      <a:lumMod val="10000"/>
                    </a:schemeClr>
                  </a:solidFill>
                  <a:ea typeface="ＭＳ Ｐゴシック" pitchFamily="34" charset="-128"/>
                </a:rPr>
                <a:t> exchange</a:t>
              </a:r>
            </a:p>
          </p:txBody>
        </p:sp>
        <p:grpSp>
          <p:nvGrpSpPr>
            <p:cNvPr id="59417" name="Group 335"/>
            <p:cNvGrpSpPr>
              <a:grpSpLocks/>
            </p:cNvGrpSpPr>
            <p:nvPr/>
          </p:nvGrpSpPr>
          <p:grpSpPr bwMode="auto">
            <a:xfrm>
              <a:off x="3830095" y="1428334"/>
              <a:ext cx="1343025" cy="1438692"/>
              <a:chOff x="3830095" y="1261646"/>
              <a:chExt cx="1343025" cy="1438692"/>
            </a:xfrm>
          </p:grpSpPr>
          <p:sp>
            <p:nvSpPr>
              <p:cNvPr id="59520" name="Line 41"/>
              <p:cNvSpPr>
                <a:spLocks noChangeShapeType="1"/>
              </p:cNvSpPr>
              <p:nvPr/>
            </p:nvSpPr>
            <p:spPr bwMode="auto">
              <a:xfrm>
                <a:off x="3914775" y="2619375"/>
                <a:ext cx="6985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521" name="Line 42"/>
              <p:cNvSpPr>
                <a:spLocks noChangeShapeType="1"/>
              </p:cNvSpPr>
              <p:nvPr/>
            </p:nvSpPr>
            <p:spPr bwMode="auto">
              <a:xfrm rot="-145672">
                <a:off x="4110038" y="2547938"/>
                <a:ext cx="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2" name="Line 43"/>
              <p:cNvSpPr>
                <a:spLocks noChangeShapeType="1"/>
              </p:cNvSpPr>
              <p:nvPr/>
            </p:nvSpPr>
            <p:spPr bwMode="auto">
              <a:xfrm rot="-145672">
                <a:off x="3943350" y="2543175"/>
                <a:ext cx="0" cy="152400"/>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3" name="Line 44"/>
              <p:cNvSpPr>
                <a:spLocks noChangeShapeType="1"/>
              </p:cNvSpPr>
              <p:nvPr/>
            </p:nvSpPr>
            <p:spPr bwMode="auto">
              <a:xfrm>
                <a:off x="4625975" y="2622550"/>
                <a:ext cx="5461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524" name="Line 45"/>
              <p:cNvSpPr>
                <a:spLocks noChangeShapeType="1"/>
              </p:cNvSpPr>
              <p:nvPr/>
            </p:nvSpPr>
            <p:spPr bwMode="auto">
              <a:xfrm rot="-145672">
                <a:off x="4833938" y="2543175"/>
                <a:ext cx="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5" name="Line 46"/>
              <p:cNvSpPr>
                <a:spLocks noChangeShapeType="1"/>
              </p:cNvSpPr>
              <p:nvPr/>
            </p:nvSpPr>
            <p:spPr bwMode="auto">
              <a:xfrm rot="-145672">
                <a:off x="4667250" y="2538413"/>
                <a:ext cx="0" cy="152400"/>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26" name="Line 91"/>
              <p:cNvSpPr>
                <a:spLocks noChangeShapeType="1"/>
              </p:cNvSpPr>
              <p:nvPr/>
            </p:nvSpPr>
            <p:spPr bwMode="auto">
              <a:xfrm flipV="1">
                <a:off x="3830095" y="1518136"/>
                <a:ext cx="1343025" cy="9525"/>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527" name="Text Box 92"/>
              <p:cNvSpPr txBox="1">
                <a:spLocks noChangeArrowheads="1"/>
              </p:cNvSpPr>
              <p:nvPr/>
            </p:nvSpPr>
            <p:spPr bwMode="auto">
              <a:xfrm>
                <a:off x="4338500" y="1261646"/>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600" b="1">
                    <a:cs typeface="Arial" charset="0"/>
                  </a:rPr>
                  <a:t>T</a:t>
                </a:r>
              </a:p>
            </p:txBody>
          </p:sp>
        </p:grpSp>
        <p:grpSp>
          <p:nvGrpSpPr>
            <p:cNvPr id="59418" name="Group 377"/>
            <p:cNvGrpSpPr>
              <a:grpSpLocks/>
            </p:cNvGrpSpPr>
            <p:nvPr/>
          </p:nvGrpSpPr>
          <p:grpSpPr bwMode="auto">
            <a:xfrm>
              <a:off x="429560" y="1446176"/>
              <a:ext cx="3436544" cy="1767552"/>
              <a:chOff x="218552" y="1219200"/>
              <a:chExt cx="3436544" cy="1767552"/>
            </a:xfrm>
          </p:grpSpPr>
          <p:grpSp>
            <p:nvGrpSpPr>
              <p:cNvPr id="59480" name="Group 5"/>
              <p:cNvGrpSpPr>
                <a:grpSpLocks/>
              </p:cNvGrpSpPr>
              <p:nvPr/>
            </p:nvGrpSpPr>
            <p:grpSpPr bwMode="auto">
              <a:xfrm>
                <a:off x="432437" y="2065326"/>
                <a:ext cx="784471" cy="711690"/>
                <a:chOff x="502" y="2112"/>
                <a:chExt cx="502" cy="364"/>
              </a:xfrm>
            </p:grpSpPr>
            <p:sp>
              <p:nvSpPr>
                <p:cNvPr id="59516" name="Rectangle 6"/>
                <p:cNvSpPr>
                  <a:spLocks noChangeArrowheads="1"/>
                </p:cNvSpPr>
                <p:nvPr/>
              </p:nvSpPr>
              <p:spPr bwMode="auto">
                <a:xfrm>
                  <a:off x="502" y="2236"/>
                  <a:ext cx="80" cy="24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517" name="Line 7"/>
                <p:cNvSpPr>
                  <a:spLocks noChangeShapeType="1"/>
                </p:cNvSpPr>
                <p:nvPr/>
              </p:nvSpPr>
              <p:spPr bwMode="auto">
                <a:xfrm rot="-1691712">
                  <a:off x="624" y="2286"/>
                  <a:ext cx="0" cy="96"/>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8" name="Line 8"/>
                <p:cNvSpPr>
                  <a:spLocks noChangeShapeType="1"/>
                </p:cNvSpPr>
                <p:nvPr/>
              </p:nvSpPr>
              <p:spPr bwMode="auto">
                <a:xfrm flipV="1">
                  <a:off x="584" y="2112"/>
                  <a:ext cx="420" cy="2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519" name="Line 9"/>
                <p:cNvSpPr>
                  <a:spLocks noChangeShapeType="1"/>
                </p:cNvSpPr>
                <p:nvPr/>
              </p:nvSpPr>
              <p:spPr bwMode="auto">
                <a:xfrm rot="-1691712">
                  <a:off x="804" y="2181"/>
                  <a:ext cx="0" cy="96"/>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81" name="Group 10"/>
              <p:cNvGrpSpPr>
                <a:grpSpLocks/>
              </p:cNvGrpSpPr>
              <p:nvPr/>
            </p:nvGrpSpPr>
            <p:grpSpPr bwMode="auto">
              <a:xfrm>
                <a:off x="1229406" y="1830692"/>
                <a:ext cx="818848" cy="469245"/>
                <a:chOff x="1012" y="1992"/>
                <a:chExt cx="524" cy="240"/>
              </a:xfrm>
            </p:grpSpPr>
            <p:sp>
              <p:nvSpPr>
                <p:cNvPr id="59512" name="Rectangle 11"/>
                <p:cNvSpPr>
                  <a:spLocks noChangeArrowheads="1"/>
                </p:cNvSpPr>
                <p:nvPr/>
              </p:nvSpPr>
              <p:spPr bwMode="auto">
                <a:xfrm>
                  <a:off x="1012" y="1992"/>
                  <a:ext cx="80" cy="24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513" name="Line 12"/>
                <p:cNvSpPr>
                  <a:spLocks noChangeShapeType="1"/>
                </p:cNvSpPr>
                <p:nvPr/>
              </p:nvSpPr>
              <p:spPr bwMode="auto">
                <a:xfrm>
                  <a:off x="1096" y="2108"/>
                  <a:ext cx="44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514" name="Line 13"/>
                <p:cNvSpPr>
                  <a:spLocks noChangeShapeType="1"/>
                </p:cNvSpPr>
                <p:nvPr/>
              </p:nvSpPr>
              <p:spPr bwMode="auto">
                <a:xfrm rot="-145672">
                  <a:off x="1311" y="2058"/>
                  <a:ext cx="0" cy="96"/>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5" name="Line 14"/>
                <p:cNvSpPr>
                  <a:spLocks noChangeShapeType="1"/>
                </p:cNvSpPr>
                <p:nvPr/>
              </p:nvSpPr>
              <p:spPr bwMode="auto">
                <a:xfrm rot="-145672">
                  <a:off x="1122" y="2055"/>
                  <a:ext cx="0" cy="96"/>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82" name="Text Box 24"/>
              <p:cNvSpPr txBox="1">
                <a:spLocks noChangeArrowheads="1"/>
              </p:cNvSpPr>
              <p:nvPr/>
            </p:nvSpPr>
            <p:spPr bwMode="auto">
              <a:xfrm>
                <a:off x="548073" y="2534559"/>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QD</a:t>
                </a:r>
              </a:p>
            </p:txBody>
          </p:sp>
          <p:sp>
            <p:nvSpPr>
              <p:cNvPr id="59483" name="Text Box 25"/>
              <p:cNvSpPr txBox="1">
                <a:spLocks noChangeArrowheads="1"/>
              </p:cNvSpPr>
              <p:nvPr/>
            </p:nvSpPr>
            <p:spPr bwMode="auto">
              <a:xfrm>
                <a:off x="773100" y="2346861"/>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QF</a:t>
                </a:r>
              </a:p>
            </p:txBody>
          </p:sp>
          <p:sp>
            <p:nvSpPr>
              <p:cNvPr id="59484" name="Text Box 35"/>
              <p:cNvSpPr txBox="1">
                <a:spLocks noChangeArrowheads="1"/>
              </p:cNvSpPr>
              <p:nvPr/>
            </p:nvSpPr>
            <p:spPr bwMode="auto">
              <a:xfrm>
                <a:off x="1152832" y="2243237"/>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85" name="Text Box 24"/>
              <p:cNvSpPr txBox="1">
                <a:spLocks noChangeArrowheads="1"/>
              </p:cNvSpPr>
              <p:nvPr/>
            </p:nvSpPr>
            <p:spPr bwMode="auto">
              <a:xfrm flipH="1">
                <a:off x="2172826" y="1760305"/>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QD</a:t>
                </a:r>
              </a:p>
            </p:txBody>
          </p:sp>
          <p:sp>
            <p:nvSpPr>
              <p:cNvPr id="59486" name="Text Box 25"/>
              <p:cNvSpPr txBox="1">
                <a:spLocks noChangeArrowheads="1"/>
              </p:cNvSpPr>
              <p:nvPr/>
            </p:nvSpPr>
            <p:spPr bwMode="auto">
              <a:xfrm flipH="1">
                <a:off x="2451928" y="1972016"/>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QF</a:t>
                </a:r>
              </a:p>
            </p:txBody>
          </p:sp>
          <p:grpSp>
            <p:nvGrpSpPr>
              <p:cNvPr id="59487" name="Group 85"/>
              <p:cNvGrpSpPr>
                <a:grpSpLocks/>
              </p:cNvGrpSpPr>
              <p:nvPr/>
            </p:nvGrpSpPr>
            <p:grpSpPr bwMode="auto">
              <a:xfrm flipV="1">
                <a:off x="2009366" y="1833224"/>
                <a:ext cx="784471" cy="711690"/>
                <a:chOff x="502" y="2112"/>
                <a:chExt cx="502" cy="364"/>
              </a:xfrm>
            </p:grpSpPr>
            <p:sp>
              <p:nvSpPr>
                <p:cNvPr id="59508" name="Rectangle 6"/>
                <p:cNvSpPr>
                  <a:spLocks noChangeArrowheads="1"/>
                </p:cNvSpPr>
                <p:nvPr/>
              </p:nvSpPr>
              <p:spPr bwMode="auto">
                <a:xfrm>
                  <a:off x="502" y="2236"/>
                  <a:ext cx="80" cy="24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509" name="Line 7"/>
                <p:cNvSpPr>
                  <a:spLocks noChangeShapeType="1"/>
                </p:cNvSpPr>
                <p:nvPr/>
              </p:nvSpPr>
              <p:spPr bwMode="auto">
                <a:xfrm rot="-1691712">
                  <a:off x="624" y="2286"/>
                  <a:ext cx="0" cy="96"/>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10" name="Line 8"/>
                <p:cNvSpPr>
                  <a:spLocks noChangeShapeType="1"/>
                </p:cNvSpPr>
                <p:nvPr/>
              </p:nvSpPr>
              <p:spPr bwMode="auto">
                <a:xfrm flipV="1">
                  <a:off x="584" y="2112"/>
                  <a:ext cx="420" cy="2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511" name="Line 9"/>
                <p:cNvSpPr>
                  <a:spLocks noChangeShapeType="1"/>
                </p:cNvSpPr>
                <p:nvPr/>
              </p:nvSpPr>
              <p:spPr bwMode="auto">
                <a:xfrm rot="-1691712">
                  <a:off x="804" y="2181"/>
                  <a:ext cx="0" cy="96"/>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88" name="Rectangle 86"/>
              <p:cNvSpPr>
                <a:spLocks noChangeArrowheads="1"/>
              </p:cNvSpPr>
              <p:nvPr/>
            </p:nvSpPr>
            <p:spPr bwMode="auto">
              <a:xfrm flipV="1">
                <a:off x="2827266" y="2336494"/>
                <a:ext cx="125015" cy="469245"/>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89" name="Text Box 35"/>
              <p:cNvSpPr txBox="1">
                <a:spLocks noChangeArrowheads="1"/>
              </p:cNvSpPr>
              <p:nvPr/>
            </p:nvSpPr>
            <p:spPr bwMode="auto">
              <a:xfrm flipH="1">
                <a:off x="423709" y="2709753"/>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90" name="Text Box 35"/>
              <p:cNvSpPr txBox="1">
                <a:spLocks noChangeArrowheads="1"/>
              </p:cNvSpPr>
              <p:nvPr/>
            </p:nvSpPr>
            <p:spPr bwMode="auto">
              <a:xfrm flipH="1">
                <a:off x="1945293" y="1557333"/>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91" name="Text Box 35"/>
              <p:cNvSpPr txBox="1">
                <a:spLocks noChangeArrowheads="1"/>
              </p:cNvSpPr>
              <p:nvPr/>
            </p:nvSpPr>
            <p:spPr bwMode="auto">
              <a:xfrm flipH="1">
                <a:off x="2749457" y="2081139"/>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92" name="AutoShape 62"/>
              <p:cNvSpPr>
                <a:spLocks noChangeArrowheads="1"/>
              </p:cNvSpPr>
              <p:nvPr/>
            </p:nvSpPr>
            <p:spPr bwMode="auto">
              <a:xfrm rot="5400000">
                <a:off x="1769858" y="1927136"/>
                <a:ext cx="187699" cy="225027"/>
              </a:xfrm>
              <a:prstGeom prst="can">
                <a:avLst>
                  <a:gd name="adj" fmla="val 37498"/>
                </a:avLst>
              </a:prstGeom>
              <a:solidFill>
                <a:srgbClr val="FFFF66"/>
              </a:solidFill>
              <a:ln w="9525">
                <a:solidFill>
                  <a:schemeClr val="tx1"/>
                </a:solidFill>
                <a:round/>
                <a:headEnd/>
                <a:tailEnd/>
              </a:ln>
            </p:spPr>
            <p:txBody>
              <a:bodyPr wrap="none" anchor="ctr"/>
              <a:lstStyle/>
              <a:p>
                <a:endParaRPr lang="en-US"/>
              </a:p>
            </p:txBody>
          </p:sp>
          <p:sp>
            <p:nvSpPr>
              <p:cNvPr id="59493" name="Line 278"/>
              <p:cNvSpPr>
                <a:spLocks noChangeShapeType="1"/>
              </p:cNvSpPr>
              <p:nvPr/>
            </p:nvSpPr>
            <p:spPr bwMode="auto">
              <a:xfrm>
                <a:off x="362282" y="1220824"/>
                <a:ext cx="0" cy="137492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4" name="Line 280"/>
              <p:cNvSpPr>
                <a:spLocks noChangeShapeType="1"/>
              </p:cNvSpPr>
              <p:nvPr/>
            </p:nvSpPr>
            <p:spPr bwMode="auto">
              <a:xfrm>
                <a:off x="366753" y="1465723"/>
                <a:ext cx="1529285"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95" name="Text Box 281"/>
              <p:cNvSpPr txBox="1">
                <a:spLocks noChangeArrowheads="1"/>
              </p:cNvSpPr>
              <p:nvPr/>
            </p:nvSpPr>
            <p:spPr bwMode="auto">
              <a:xfrm>
                <a:off x="894401" y="1219200"/>
                <a:ext cx="311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600" b="1" i="1">
                    <a:cs typeface="Arial" charset="0"/>
                  </a:rPr>
                  <a:t>-I</a:t>
                </a:r>
              </a:p>
            </p:txBody>
          </p:sp>
          <p:sp>
            <p:nvSpPr>
              <p:cNvPr id="59496" name="Line 282"/>
              <p:cNvSpPr>
                <a:spLocks noChangeShapeType="1"/>
              </p:cNvSpPr>
              <p:nvPr/>
            </p:nvSpPr>
            <p:spPr bwMode="auto">
              <a:xfrm>
                <a:off x="1869208" y="1408518"/>
                <a:ext cx="0" cy="52709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97" name="Line 284"/>
              <p:cNvSpPr>
                <a:spLocks noChangeShapeType="1"/>
              </p:cNvSpPr>
              <p:nvPr/>
            </p:nvSpPr>
            <p:spPr bwMode="auto">
              <a:xfrm>
                <a:off x="1884114" y="1458913"/>
                <a:ext cx="1721369"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98" name="Text Box 316"/>
              <p:cNvSpPr txBox="1">
                <a:spLocks noChangeArrowheads="1"/>
              </p:cNvSpPr>
              <p:nvPr/>
            </p:nvSpPr>
            <p:spPr bwMode="auto">
              <a:xfrm>
                <a:off x="2502827" y="1223286"/>
                <a:ext cx="311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600" b="1" i="1">
                    <a:cs typeface="Arial" charset="0"/>
                  </a:rPr>
                  <a:t>-I</a:t>
                </a:r>
              </a:p>
            </p:txBody>
          </p:sp>
          <p:sp>
            <p:nvSpPr>
              <p:cNvPr id="59499" name="Line 278"/>
              <p:cNvSpPr>
                <a:spLocks noChangeShapeType="1"/>
              </p:cNvSpPr>
              <p:nvPr/>
            </p:nvSpPr>
            <p:spPr bwMode="auto">
              <a:xfrm>
                <a:off x="3613860" y="1220825"/>
                <a:ext cx="0" cy="1387082"/>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0" name="Line 93"/>
              <p:cNvSpPr>
                <a:spLocks noChangeShapeType="1"/>
              </p:cNvSpPr>
              <p:nvPr/>
            </p:nvSpPr>
            <p:spPr bwMode="auto">
              <a:xfrm>
                <a:off x="218552" y="2563368"/>
                <a:ext cx="195109"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501" name="Group 376"/>
              <p:cNvGrpSpPr>
                <a:grpSpLocks/>
              </p:cNvGrpSpPr>
              <p:nvPr/>
            </p:nvGrpSpPr>
            <p:grpSpPr bwMode="auto">
              <a:xfrm>
                <a:off x="2900676" y="2275952"/>
                <a:ext cx="754420" cy="372160"/>
                <a:chOff x="2903180" y="2603290"/>
                <a:chExt cx="754420" cy="372160"/>
              </a:xfrm>
            </p:grpSpPr>
            <p:grpSp>
              <p:nvGrpSpPr>
                <p:cNvPr id="59502" name="Group 80"/>
                <p:cNvGrpSpPr>
                  <a:grpSpLocks/>
                </p:cNvGrpSpPr>
                <p:nvPr/>
              </p:nvGrpSpPr>
              <p:grpSpPr bwMode="auto">
                <a:xfrm>
                  <a:off x="2970018" y="2818114"/>
                  <a:ext cx="687582" cy="157336"/>
                  <a:chOff x="3498552" y="2288547"/>
                  <a:chExt cx="698500" cy="157162"/>
                </a:xfrm>
              </p:grpSpPr>
              <p:sp>
                <p:nvSpPr>
                  <p:cNvPr id="59505" name="Line 12"/>
                  <p:cNvSpPr>
                    <a:spLocks noChangeShapeType="1"/>
                  </p:cNvSpPr>
                  <p:nvPr/>
                </p:nvSpPr>
                <p:spPr bwMode="auto">
                  <a:xfrm>
                    <a:off x="3498552" y="2372684"/>
                    <a:ext cx="6985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506" name="Line 13"/>
                  <p:cNvSpPr>
                    <a:spLocks noChangeShapeType="1"/>
                  </p:cNvSpPr>
                  <p:nvPr/>
                </p:nvSpPr>
                <p:spPr bwMode="auto">
                  <a:xfrm rot="-145672">
                    <a:off x="3839865" y="2293309"/>
                    <a:ext cx="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07" name="Line 14"/>
                  <p:cNvSpPr>
                    <a:spLocks noChangeShapeType="1"/>
                  </p:cNvSpPr>
                  <p:nvPr/>
                </p:nvSpPr>
                <p:spPr bwMode="auto">
                  <a:xfrm rot="-145672">
                    <a:off x="3539827" y="2288547"/>
                    <a:ext cx="0" cy="152400"/>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503" name="Text Box 24"/>
                <p:cNvSpPr txBox="1">
                  <a:spLocks noChangeArrowheads="1"/>
                </p:cNvSpPr>
                <p:nvPr/>
              </p:nvSpPr>
              <p:spPr bwMode="auto">
                <a:xfrm flipH="1">
                  <a:off x="2903180" y="260329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QD</a:t>
                  </a:r>
                </a:p>
              </p:txBody>
            </p:sp>
            <p:sp>
              <p:nvSpPr>
                <p:cNvPr id="59504" name="Text Box 25"/>
                <p:cNvSpPr txBox="1">
                  <a:spLocks noChangeArrowheads="1"/>
                </p:cNvSpPr>
                <p:nvPr/>
              </p:nvSpPr>
              <p:spPr bwMode="auto">
                <a:xfrm flipH="1">
                  <a:off x="3222559" y="2603290"/>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QF</a:t>
                  </a:r>
                </a:p>
              </p:txBody>
            </p:sp>
          </p:grpSp>
        </p:grpSp>
        <p:grpSp>
          <p:nvGrpSpPr>
            <p:cNvPr id="59419" name="Group 378"/>
            <p:cNvGrpSpPr>
              <a:grpSpLocks/>
            </p:cNvGrpSpPr>
            <p:nvPr/>
          </p:nvGrpSpPr>
          <p:grpSpPr bwMode="auto">
            <a:xfrm>
              <a:off x="5027520" y="1437808"/>
              <a:ext cx="3436544" cy="1767552"/>
              <a:chOff x="218552" y="1219200"/>
              <a:chExt cx="3436544" cy="1767552"/>
            </a:xfrm>
          </p:grpSpPr>
          <p:grpSp>
            <p:nvGrpSpPr>
              <p:cNvPr id="59440" name="Group 5"/>
              <p:cNvGrpSpPr>
                <a:grpSpLocks/>
              </p:cNvGrpSpPr>
              <p:nvPr/>
            </p:nvGrpSpPr>
            <p:grpSpPr bwMode="auto">
              <a:xfrm>
                <a:off x="432436" y="2065326"/>
                <a:ext cx="784470" cy="711690"/>
                <a:chOff x="502" y="2112"/>
                <a:chExt cx="502" cy="364"/>
              </a:xfrm>
            </p:grpSpPr>
            <p:sp>
              <p:nvSpPr>
                <p:cNvPr id="59476" name="Rectangle 6"/>
                <p:cNvSpPr>
                  <a:spLocks noChangeArrowheads="1"/>
                </p:cNvSpPr>
                <p:nvPr/>
              </p:nvSpPr>
              <p:spPr bwMode="auto">
                <a:xfrm>
                  <a:off x="502" y="2236"/>
                  <a:ext cx="80" cy="24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77" name="Line 7"/>
                <p:cNvSpPr>
                  <a:spLocks noChangeShapeType="1"/>
                </p:cNvSpPr>
                <p:nvPr/>
              </p:nvSpPr>
              <p:spPr bwMode="auto">
                <a:xfrm rot="-1691712">
                  <a:off x="624" y="2286"/>
                  <a:ext cx="0" cy="96"/>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8" name="Line 8"/>
                <p:cNvSpPr>
                  <a:spLocks noChangeShapeType="1"/>
                </p:cNvSpPr>
                <p:nvPr/>
              </p:nvSpPr>
              <p:spPr bwMode="auto">
                <a:xfrm flipV="1">
                  <a:off x="584" y="2112"/>
                  <a:ext cx="420" cy="2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9" name="Line 9"/>
                <p:cNvSpPr>
                  <a:spLocks noChangeShapeType="1"/>
                </p:cNvSpPr>
                <p:nvPr/>
              </p:nvSpPr>
              <p:spPr bwMode="auto">
                <a:xfrm rot="-1691712">
                  <a:off x="804" y="2181"/>
                  <a:ext cx="0" cy="96"/>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41" name="Group 39"/>
              <p:cNvGrpSpPr>
                <a:grpSpLocks/>
              </p:cNvGrpSpPr>
              <p:nvPr/>
            </p:nvGrpSpPr>
            <p:grpSpPr bwMode="auto">
              <a:xfrm>
                <a:off x="1229406" y="1830692"/>
                <a:ext cx="818848" cy="469245"/>
                <a:chOff x="1012" y="1992"/>
                <a:chExt cx="524" cy="240"/>
              </a:xfrm>
            </p:grpSpPr>
            <p:sp>
              <p:nvSpPr>
                <p:cNvPr id="59472" name="Rectangle 11"/>
                <p:cNvSpPr>
                  <a:spLocks noChangeArrowheads="1"/>
                </p:cNvSpPr>
                <p:nvPr/>
              </p:nvSpPr>
              <p:spPr bwMode="auto">
                <a:xfrm>
                  <a:off x="1012" y="1992"/>
                  <a:ext cx="80" cy="24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73" name="Line 12"/>
                <p:cNvSpPr>
                  <a:spLocks noChangeShapeType="1"/>
                </p:cNvSpPr>
                <p:nvPr/>
              </p:nvSpPr>
              <p:spPr bwMode="auto">
                <a:xfrm>
                  <a:off x="1096" y="2108"/>
                  <a:ext cx="44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4" name="Line 13"/>
                <p:cNvSpPr>
                  <a:spLocks noChangeShapeType="1"/>
                </p:cNvSpPr>
                <p:nvPr/>
              </p:nvSpPr>
              <p:spPr bwMode="auto">
                <a:xfrm rot="-145672">
                  <a:off x="1311" y="2058"/>
                  <a:ext cx="0" cy="96"/>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5" name="Line 14"/>
                <p:cNvSpPr>
                  <a:spLocks noChangeShapeType="1"/>
                </p:cNvSpPr>
                <p:nvPr/>
              </p:nvSpPr>
              <p:spPr bwMode="auto">
                <a:xfrm rot="-145672">
                  <a:off x="1122" y="2055"/>
                  <a:ext cx="0" cy="96"/>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42" name="Text Box 24"/>
              <p:cNvSpPr txBox="1">
                <a:spLocks noChangeArrowheads="1"/>
              </p:cNvSpPr>
              <p:nvPr/>
            </p:nvSpPr>
            <p:spPr bwMode="auto">
              <a:xfrm>
                <a:off x="548073" y="2534559"/>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QD</a:t>
                </a:r>
              </a:p>
            </p:txBody>
          </p:sp>
          <p:sp>
            <p:nvSpPr>
              <p:cNvPr id="59443" name="Text Box 25"/>
              <p:cNvSpPr txBox="1">
                <a:spLocks noChangeArrowheads="1"/>
              </p:cNvSpPr>
              <p:nvPr/>
            </p:nvSpPr>
            <p:spPr bwMode="auto">
              <a:xfrm>
                <a:off x="773100" y="2346861"/>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QF</a:t>
                </a:r>
              </a:p>
            </p:txBody>
          </p:sp>
          <p:sp>
            <p:nvSpPr>
              <p:cNvPr id="59444" name="Text Box 35"/>
              <p:cNvSpPr txBox="1">
                <a:spLocks noChangeArrowheads="1"/>
              </p:cNvSpPr>
              <p:nvPr/>
            </p:nvSpPr>
            <p:spPr bwMode="auto">
              <a:xfrm>
                <a:off x="1152832" y="2243237"/>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45" name="Text Box 24"/>
              <p:cNvSpPr txBox="1">
                <a:spLocks noChangeArrowheads="1"/>
              </p:cNvSpPr>
              <p:nvPr/>
            </p:nvSpPr>
            <p:spPr bwMode="auto">
              <a:xfrm flipH="1">
                <a:off x="2172826" y="1760305"/>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QD</a:t>
                </a:r>
              </a:p>
            </p:txBody>
          </p:sp>
          <p:sp>
            <p:nvSpPr>
              <p:cNvPr id="59446" name="Text Box 25"/>
              <p:cNvSpPr txBox="1">
                <a:spLocks noChangeArrowheads="1"/>
              </p:cNvSpPr>
              <p:nvPr/>
            </p:nvSpPr>
            <p:spPr bwMode="auto">
              <a:xfrm flipH="1">
                <a:off x="2451928" y="1972016"/>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QF</a:t>
                </a:r>
              </a:p>
            </p:txBody>
          </p:sp>
          <p:grpSp>
            <p:nvGrpSpPr>
              <p:cNvPr id="59447" name="Group 5"/>
              <p:cNvGrpSpPr>
                <a:grpSpLocks/>
              </p:cNvGrpSpPr>
              <p:nvPr/>
            </p:nvGrpSpPr>
            <p:grpSpPr bwMode="auto">
              <a:xfrm flipV="1">
                <a:off x="2009365" y="1833224"/>
                <a:ext cx="784470" cy="711690"/>
                <a:chOff x="502" y="2112"/>
                <a:chExt cx="502" cy="364"/>
              </a:xfrm>
            </p:grpSpPr>
            <p:sp>
              <p:nvSpPr>
                <p:cNvPr id="59468" name="Rectangle 6"/>
                <p:cNvSpPr>
                  <a:spLocks noChangeArrowheads="1"/>
                </p:cNvSpPr>
                <p:nvPr/>
              </p:nvSpPr>
              <p:spPr bwMode="auto">
                <a:xfrm>
                  <a:off x="502" y="2236"/>
                  <a:ext cx="80" cy="24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69" name="Line 7"/>
                <p:cNvSpPr>
                  <a:spLocks noChangeShapeType="1"/>
                </p:cNvSpPr>
                <p:nvPr/>
              </p:nvSpPr>
              <p:spPr bwMode="auto">
                <a:xfrm rot="-1691712">
                  <a:off x="624" y="2286"/>
                  <a:ext cx="0" cy="96"/>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70" name="Line 8"/>
                <p:cNvSpPr>
                  <a:spLocks noChangeShapeType="1"/>
                </p:cNvSpPr>
                <p:nvPr/>
              </p:nvSpPr>
              <p:spPr bwMode="auto">
                <a:xfrm flipV="1">
                  <a:off x="584" y="2112"/>
                  <a:ext cx="420" cy="24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1" name="Line 9"/>
                <p:cNvSpPr>
                  <a:spLocks noChangeShapeType="1"/>
                </p:cNvSpPr>
                <p:nvPr/>
              </p:nvSpPr>
              <p:spPr bwMode="auto">
                <a:xfrm rot="-1691712">
                  <a:off x="804" y="2181"/>
                  <a:ext cx="0" cy="96"/>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48" name="Rectangle 46"/>
              <p:cNvSpPr>
                <a:spLocks noChangeArrowheads="1"/>
              </p:cNvSpPr>
              <p:nvPr/>
            </p:nvSpPr>
            <p:spPr bwMode="auto">
              <a:xfrm flipV="1">
                <a:off x="2827266" y="2336494"/>
                <a:ext cx="125015" cy="469245"/>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49" name="Text Box 35"/>
              <p:cNvSpPr txBox="1">
                <a:spLocks noChangeArrowheads="1"/>
              </p:cNvSpPr>
              <p:nvPr/>
            </p:nvSpPr>
            <p:spPr bwMode="auto">
              <a:xfrm flipH="1">
                <a:off x="423709" y="2709753"/>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50" name="Text Box 35"/>
              <p:cNvSpPr txBox="1">
                <a:spLocks noChangeArrowheads="1"/>
              </p:cNvSpPr>
              <p:nvPr/>
            </p:nvSpPr>
            <p:spPr bwMode="auto">
              <a:xfrm flipH="1">
                <a:off x="1945293" y="1557333"/>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51" name="Text Box 35"/>
              <p:cNvSpPr txBox="1">
                <a:spLocks noChangeArrowheads="1"/>
              </p:cNvSpPr>
              <p:nvPr/>
            </p:nvSpPr>
            <p:spPr bwMode="auto">
              <a:xfrm flipH="1">
                <a:off x="2749457" y="2081139"/>
                <a:ext cx="2952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B</a:t>
                </a:r>
              </a:p>
            </p:txBody>
          </p:sp>
          <p:sp>
            <p:nvSpPr>
              <p:cNvPr id="59452" name="AutoShape 62"/>
              <p:cNvSpPr>
                <a:spLocks noChangeArrowheads="1"/>
              </p:cNvSpPr>
              <p:nvPr/>
            </p:nvSpPr>
            <p:spPr bwMode="auto">
              <a:xfrm rot="5400000">
                <a:off x="1769858" y="1927136"/>
                <a:ext cx="187699" cy="225027"/>
              </a:xfrm>
              <a:prstGeom prst="can">
                <a:avLst>
                  <a:gd name="adj" fmla="val 37498"/>
                </a:avLst>
              </a:prstGeom>
              <a:solidFill>
                <a:srgbClr val="FFFF66"/>
              </a:solidFill>
              <a:ln w="9525">
                <a:solidFill>
                  <a:schemeClr val="tx1"/>
                </a:solidFill>
                <a:round/>
                <a:headEnd/>
                <a:tailEnd/>
              </a:ln>
            </p:spPr>
            <p:txBody>
              <a:bodyPr wrap="none" anchor="ctr"/>
              <a:lstStyle/>
              <a:p>
                <a:endParaRPr lang="en-US"/>
              </a:p>
            </p:txBody>
          </p:sp>
          <p:sp>
            <p:nvSpPr>
              <p:cNvPr id="59453" name="Line 278"/>
              <p:cNvSpPr>
                <a:spLocks noChangeShapeType="1"/>
              </p:cNvSpPr>
              <p:nvPr/>
            </p:nvSpPr>
            <p:spPr bwMode="auto">
              <a:xfrm>
                <a:off x="362282" y="1229192"/>
                <a:ext cx="0" cy="1366555"/>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Line 280"/>
              <p:cNvSpPr>
                <a:spLocks noChangeShapeType="1"/>
              </p:cNvSpPr>
              <p:nvPr/>
            </p:nvSpPr>
            <p:spPr bwMode="auto">
              <a:xfrm>
                <a:off x="366753" y="1465723"/>
                <a:ext cx="1529285"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55" name="Text Box 281"/>
              <p:cNvSpPr txBox="1">
                <a:spLocks noChangeArrowheads="1"/>
              </p:cNvSpPr>
              <p:nvPr/>
            </p:nvSpPr>
            <p:spPr bwMode="auto">
              <a:xfrm>
                <a:off x="894401" y="1219200"/>
                <a:ext cx="311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600" b="1" i="1">
                    <a:cs typeface="Arial" charset="0"/>
                  </a:rPr>
                  <a:t>-I</a:t>
                </a:r>
              </a:p>
            </p:txBody>
          </p:sp>
          <p:sp>
            <p:nvSpPr>
              <p:cNvPr id="59456" name="Line 282"/>
              <p:cNvSpPr>
                <a:spLocks noChangeShapeType="1"/>
              </p:cNvSpPr>
              <p:nvPr/>
            </p:nvSpPr>
            <p:spPr bwMode="auto">
              <a:xfrm>
                <a:off x="1869208" y="1408518"/>
                <a:ext cx="0" cy="52709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7" name="Line 284"/>
              <p:cNvSpPr>
                <a:spLocks noChangeShapeType="1"/>
              </p:cNvSpPr>
              <p:nvPr/>
            </p:nvSpPr>
            <p:spPr bwMode="auto">
              <a:xfrm>
                <a:off x="1884114" y="1458913"/>
                <a:ext cx="1721369" cy="0"/>
              </a:xfrm>
              <a:prstGeom prst="line">
                <a:avLst/>
              </a:prstGeom>
              <a:noFill/>
              <a:ln w="63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58" name="Text Box 316"/>
              <p:cNvSpPr txBox="1">
                <a:spLocks noChangeArrowheads="1"/>
              </p:cNvSpPr>
              <p:nvPr/>
            </p:nvSpPr>
            <p:spPr bwMode="auto">
              <a:xfrm>
                <a:off x="2502827" y="1223286"/>
                <a:ext cx="311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600" b="1" i="1">
                    <a:cs typeface="Arial" charset="0"/>
                  </a:rPr>
                  <a:t>-I</a:t>
                </a:r>
              </a:p>
            </p:txBody>
          </p:sp>
          <p:sp>
            <p:nvSpPr>
              <p:cNvPr id="59459" name="Line 278"/>
              <p:cNvSpPr>
                <a:spLocks noChangeShapeType="1"/>
              </p:cNvSpPr>
              <p:nvPr/>
            </p:nvSpPr>
            <p:spPr bwMode="auto">
              <a:xfrm>
                <a:off x="3613860" y="1229193"/>
                <a:ext cx="0" cy="137871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0" name="Line 93"/>
              <p:cNvSpPr>
                <a:spLocks noChangeShapeType="1"/>
              </p:cNvSpPr>
              <p:nvPr/>
            </p:nvSpPr>
            <p:spPr bwMode="auto">
              <a:xfrm>
                <a:off x="218552" y="2563368"/>
                <a:ext cx="195109"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61" name="Group 400"/>
              <p:cNvGrpSpPr>
                <a:grpSpLocks/>
              </p:cNvGrpSpPr>
              <p:nvPr/>
            </p:nvGrpSpPr>
            <p:grpSpPr bwMode="auto">
              <a:xfrm>
                <a:off x="2900676" y="2275952"/>
                <a:ext cx="754420" cy="369452"/>
                <a:chOff x="2903180" y="2603290"/>
                <a:chExt cx="754420" cy="369452"/>
              </a:xfrm>
            </p:grpSpPr>
            <p:grpSp>
              <p:nvGrpSpPr>
                <p:cNvPr id="59462" name="Group 80"/>
                <p:cNvGrpSpPr>
                  <a:grpSpLocks/>
                </p:cNvGrpSpPr>
                <p:nvPr/>
              </p:nvGrpSpPr>
              <p:grpSpPr bwMode="auto">
                <a:xfrm>
                  <a:off x="2970018" y="2815580"/>
                  <a:ext cx="687582" cy="157162"/>
                  <a:chOff x="3498552" y="2288547"/>
                  <a:chExt cx="698500" cy="157162"/>
                </a:xfrm>
              </p:grpSpPr>
              <p:sp>
                <p:nvSpPr>
                  <p:cNvPr id="59465" name="Line 12"/>
                  <p:cNvSpPr>
                    <a:spLocks noChangeShapeType="1"/>
                  </p:cNvSpPr>
                  <p:nvPr/>
                </p:nvSpPr>
                <p:spPr bwMode="auto">
                  <a:xfrm>
                    <a:off x="3498552" y="2372684"/>
                    <a:ext cx="6985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66" name="Line 13"/>
                  <p:cNvSpPr>
                    <a:spLocks noChangeShapeType="1"/>
                  </p:cNvSpPr>
                  <p:nvPr/>
                </p:nvSpPr>
                <p:spPr bwMode="auto">
                  <a:xfrm rot="-145672">
                    <a:off x="3839865" y="2293309"/>
                    <a:ext cx="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67" name="Line 14"/>
                  <p:cNvSpPr>
                    <a:spLocks noChangeShapeType="1"/>
                  </p:cNvSpPr>
                  <p:nvPr/>
                </p:nvSpPr>
                <p:spPr bwMode="auto">
                  <a:xfrm rot="-145672">
                    <a:off x="3539827" y="2288547"/>
                    <a:ext cx="0" cy="152400"/>
                  </a:xfrm>
                  <a:prstGeom prst="line">
                    <a:avLst/>
                  </a:prstGeom>
                  <a:noFill/>
                  <a:ln w="38100">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63" name="Text Box 24"/>
                <p:cNvSpPr txBox="1">
                  <a:spLocks noChangeArrowheads="1"/>
                </p:cNvSpPr>
                <p:nvPr/>
              </p:nvSpPr>
              <p:spPr bwMode="auto">
                <a:xfrm flipH="1">
                  <a:off x="2903180" y="260329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QD</a:t>
                  </a:r>
                </a:p>
              </p:txBody>
            </p:sp>
            <p:sp>
              <p:nvSpPr>
                <p:cNvPr id="59464" name="Text Box 25"/>
                <p:cNvSpPr txBox="1">
                  <a:spLocks noChangeArrowheads="1"/>
                </p:cNvSpPr>
                <p:nvPr/>
              </p:nvSpPr>
              <p:spPr bwMode="auto">
                <a:xfrm flipH="1">
                  <a:off x="3222559" y="2603290"/>
                  <a:ext cx="3994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200" b="1"/>
                    <a:t>QF</a:t>
                  </a:r>
                </a:p>
              </p:txBody>
            </p:sp>
          </p:grpSp>
        </p:grpSp>
        <p:grpSp>
          <p:nvGrpSpPr>
            <p:cNvPr id="59420" name="Group 211"/>
            <p:cNvGrpSpPr>
              <a:grpSpLocks/>
            </p:cNvGrpSpPr>
            <p:nvPr/>
          </p:nvGrpSpPr>
          <p:grpSpPr bwMode="auto">
            <a:xfrm>
              <a:off x="1407608" y="2422544"/>
              <a:ext cx="1686632" cy="1246248"/>
              <a:chOff x="876" y="2016"/>
              <a:chExt cx="1386" cy="857"/>
            </a:xfrm>
          </p:grpSpPr>
          <p:grpSp>
            <p:nvGrpSpPr>
              <p:cNvPr id="59426" name="Group 201"/>
              <p:cNvGrpSpPr>
                <a:grpSpLocks/>
              </p:cNvGrpSpPr>
              <p:nvPr/>
            </p:nvGrpSpPr>
            <p:grpSpPr bwMode="auto">
              <a:xfrm>
                <a:off x="1176" y="2346"/>
                <a:ext cx="438" cy="150"/>
                <a:chOff x="1176" y="2490"/>
                <a:chExt cx="438" cy="150"/>
              </a:xfrm>
            </p:grpSpPr>
            <p:sp>
              <p:nvSpPr>
                <p:cNvPr id="59435" name="AutoShape 194"/>
                <p:cNvSpPr>
                  <a:spLocks noChangeArrowheads="1"/>
                </p:cNvSpPr>
                <p:nvPr/>
              </p:nvSpPr>
              <p:spPr bwMode="auto">
                <a:xfrm rot="-5400000" flipH="1" flipV="1">
                  <a:off x="1224" y="2520"/>
                  <a:ext cx="144" cy="96"/>
                </a:xfrm>
                <a:prstGeom prst="can">
                  <a:avLst>
                    <a:gd name="adj" fmla="val 25000"/>
                  </a:avLst>
                </a:prstGeom>
                <a:solidFill>
                  <a:srgbClr val="FFFF66"/>
                </a:solidFill>
                <a:ln w="9525">
                  <a:solidFill>
                    <a:schemeClr val="tx1"/>
                  </a:solidFill>
                  <a:round/>
                  <a:headEnd/>
                  <a:tailEnd/>
                </a:ln>
              </p:spPr>
              <p:txBody>
                <a:bodyPr wrap="none" anchor="ctr"/>
                <a:lstStyle/>
                <a:p>
                  <a:endParaRPr lang="en-US"/>
                </a:p>
              </p:txBody>
            </p:sp>
            <p:sp>
              <p:nvSpPr>
                <p:cNvPr id="59436" name="AutoShape 195"/>
                <p:cNvSpPr>
                  <a:spLocks noChangeArrowheads="1"/>
                </p:cNvSpPr>
                <p:nvPr/>
              </p:nvSpPr>
              <p:spPr bwMode="auto">
                <a:xfrm rot="-5400000" flipH="1" flipV="1">
                  <a:off x="1320" y="2520"/>
                  <a:ext cx="144" cy="96"/>
                </a:xfrm>
                <a:prstGeom prst="can">
                  <a:avLst>
                    <a:gd name="adj" fmla="val 25000"/>
                  </a:avLst>
                </a:prstGeom>
                <a:solidFill>
                  <a:srgbClr val="FFFF66"/>
                </a:solidFill>
                <a:ln w="9525">
                  <a:solidFill>
                    <a:schemeClr val="tx1"/>
                  </a:solidFill>
                  <a:round/>
                  <a:headEnd/>
                  <a:tailEnd/>
                </a:ln>
              </p:spPr>
              <p:txBody>
                <a:bodyPr wrap="none" anchor="ctr"/>
                <a:lstStyle/>
                <a:p>
                  <a:endParaRPr lang="en-US"/>
                </a:p>
              </p:txBody>
            </p:sp>
            <p:sp>
              <p:nvSpPr>
                <p:cNvPr id="59437" name="AutoShape 196"/>
                <p:cNvSpPr>
                  <a:spLocks noChangeArrowheads="1"/>
                </p:cNvSpPr>
                <p:nvPr/>
              </p:nvSpPr>
              <p:spPr bwMode="auto">
                <a:xfrm rot="-5400000" flipH="1" flipV="1">
                  <a:off x="1416" y="2520"/>
                  <a:ext cx="144" cy="96"/>
                </a:xfrm>
                <a:prstGeom prst="can">
                  <a:avLst>
                    <a:gd name="adj" fmla="val 25000"/>
                  </a:avLst>
                </a:prstGeom>
                <a:solidFill>
                  <a:srgbClr val="FFFF66"/>
                </a:solidFill>
                <a:ln w="9525">
                  <a:solidFill>
                    <a:schemeClr val="tx1"/>
                  </a:solidFill>
                  <a:round/>
                  <a:headEnd/>
                  <a:tailEnd/>
                </a:ln>
              </p:spPr>
              <p:txBody>
                <a:bodyPr wrap="none" anchor="ctr"/>
                <a:lstStyle/>
                <a:p>
                  <a:endParaRPr lang="en-US"/>
                </a:p>
              </p:txBody>
            </p:sp>
            <p:sp>
              <p:nvSpPr>
                <p:cNvPr id="59438" name="AutoShape 197"/>
                <p:cNvSpPr>
                  <a:spLocks noChangeArrowheads="1"/>
                </p:cNvSpPr>
                <p:nvPr/>
              </p:nvSpPr>
              <p:spPr bwMode="auto">
                <a:xfrm rot="-5400000" flipH="1" flipV="1">
                  <a:off x="1518" y="2544"/>
                  <a:ext cx="144" cy="48"/>
                </a:xfrm>
                <a:prstGeom prst="can">
                  <a:avLst>
                    <a:gd name="adj" fmla="val 25000"/>
                  </a:avLst>
                </a:prstGeom>
                <a:solidFill>
                  <a:srgbClr val="FFFF66"/>
                </a:solidFill>
                <a:ln w="9525">
                  <a:solidFill>
                    <a:schemeClr val="tx1"/>
                  </a:solidFill>
                  <a:round/>
                  <a:headEnd/>
                  <a:tailEnd/>
                </a:ln>
              </p:spPr>
              <p:txBody>
                <a:bodyPr wrap="none" anchor="ctr"/>
                <a:lstStyle/>
                <a:p>
                  <a:endParaRPr lang="en-US"/>
                </a:p>
              </p:txBody>
            </p:sp>
            <p:sp>
              <p:nvSpPr>
                <p:cNvPr id="59439" name="AutoShape 200"/>
                <p:cNvSpPr>
                  <a:spLocks noChangeArrowheads="1"/>
                </p:cNvSpPr>
                <p:nvPr/>
              </p:nvSpPr>
              <p:spPr bwMode="auto">
                <a:xfrm rot="-5400000" flipH="1" flipV="1">
                  <a:off x="1128" y="2538"/>
                  <a:ext cx="144" cy="48"/>
                </a:xfrm>
                <a:prstGeom prst="can">
                  <a:avLst>
                    <a:gd name="adj" fmla="val 25000"/>
                  </a:avLst>
                </a:prstGeom>
                <a:solidFill>
                  <a:srgbClr val="FFFF66"/>
                </a:solidFill>
                <a:ln w="9525">
                  <a:solidFill>
                    <a:schemeClr val="tx1"/>
                  </a:solidFill>
                  <a:round/>
                  <a:headEnd/>
                  <a:tailEnd/>
                </a:ln>
              </p:spPr>
              <p:txBody>
                <a:bodyPr wrap="none" anchor="ctr"/>
                <a:lstStyle/>
                <a:p>
                  <a:endParaRPr lang="en-US"/>
                </a:p>
              </p:txBody>
            </p:sp>
          </p:grpSp>
          <p:sp>
            <p:nvSpPr>
              <p:cNvPr id="59427" name="Line 202"/>
              <p:cNvSpPr>
                <a:spLocks noChangeShapeType="1"/>
              </p:cNvSpPr>
              <p:nvPr/>
            </p:nvSpPr>
            <p:spPr bwMode="auto">
              <a:xfrm flipH="1">
                <a:off x="1200" y="2016"/>
                <a:ext cx="144" cy="288"/>
              </a:xfrm>
              <a:prstGeom prst="line">
                <a:avLst/>
              </a:prstGeom>
              <a:noFill/>
              <a:ln w="63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28" name="Line 203"/>
              <p:cNvSpPr>
                <a:spLocks noChangeShapeType="1"/>
              </p:cNvSpPr>
              <p:nvPr/>
            </p:nvSpPr>
            <p:spPr bwMode="auto">
              <a:xfrm>
                <a:off x="1488" y="2016"/>
                <a:ext cx="96" cy="288"/>
              </a:xfrm>
              <a:prstGeom prst="line">
                <a:avLst/>
              </a:prstGeom>
              <a:noFill/>
              <a:ln w="63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205"/>
              <p:cNvSpPr txBox="1">
                <a:spLocks noChangeArrowheads="1"/>
              </p:cNvSpPr>
              <p:nvPr/>
            </p:nvSpPr>
            <p:spPr bwMode="auto">
              <a:xfrm>
                <a:off x="1214" y="2487"/>
                <a:ext cx="291" cy="122"/>
              </a:xfrm>
              <a:prstGeom prst="rect">
                <a:avLst/>
              </a:prstGeom>
              <a:noFill/>
              <a:ln w="9525">
                <a:noFill/>
                <a:miter lim="800000"/>
                <a:headEnd/>
                <a:tailEnd/>
              </a:ln>
              <a:effectLst/>
            </p:spPr>
            <p:txBody>
              <a:bodyPr wrap="none">
                <a:spAutoFit/>
              </a:bodyPr>
              <a:lstStyle/>
              <a:p>
                <a:pPr>
                  <a:defRPr/>
                </a:pPr>
                <a:r>
                  <a:rPr lang="en-US" sz="1200" dirty="0">
                    <a:effectLst>
                      <a:outerShdw blurRad="38100" dist="38100" dir="2700000" algn="tl">
                        <a:srgbClr val="C0C0C0"/>
                      </a:outerShdw>
                    </a:effectLst>
                    <a:ea typeface="ＭＳ Ｐゴシック" pitchFamily="34" charset="-128"/>
                  </a:rPr>
                  <a:t>TM</a:t>
                </a:r>
                <a:r>
                  <a:rPr lang="en-US" sz="1200" baseline="-25000" dirty="0">
                    <a:effectLst>
                      <a:outerShdw blurRad="38100" dist="38100" dir="2700000" algn="tl">
                        <a:srgbClr val="C0C0C0"/>
                      </a:outerShdw>
                    </a:effectLst>
                    <a:ea typeface="ＭＳ Ｐゴシック" pitchFamily="34" charset="-128"/>
                  </a:rPr>
                  <a:t>110</a:t>
                </a:r>
                <a:endParaRPr lang="en-US" sz="1200" dirty="0">
                  <a:effectLst>
                    <a:outerShdw blurRad="38100" dist="38100" dir="2700000" algn="tl">
                      <a:srgbClr val="C0C0C0"/>
                    </a:outerShdw>
                  </a:effectLst>
                  <a:ea typeface="ＭＳ Ｐゴシック" pitchFamily="34" charset="-128"/>
                </a:endParaRPr>
              </a:p>
            </p:txBody>
          </p:sp>
          <p:sp>
            <p:nvSpPr>
              <p:cNvPr id="29" name="Text Box 206"/>
              <p:cNvSpPr txBox="1">
                <a:spLocks noChangeArrowheads="1"/>
              </p:cNvSpPr>
              <p:nvPr/>
            </p:nvSpPr>
            <p:spPr bwMode="auto">
              <a:xfrm>
                <a:off x="1578" y="2508"/>
                <a:ext cx="292" cy="120"/>
              </a:xfrm>
              <a:prstGeom prst="rect">
                <a:avLst/>
              </a:prstGeom>
              <a:noFill/>
              <a:ln w="9525">
                <a:noFill/>
                <a:miter lim="800000"/>
                <a:headEnd/>
                <a:tailEnd/>
              </a:ln>
              <a:effectLst/>
            </p:spPr>
            <p:txBody>
              <a:bodyPr wrap="none">
                <a:spAutoFit/>
              </a:bodyPr>
              <a:lstStyle/>
              <a:p>
                <a:pPr>
                  <a:defRPr/>
                </a:pPr>
                <a:r>
                  <a:rPr lang="en-US" sz="1200" dirty="0">
                    <a:effectLst>
                      <a:outerShdw blurRad="38100" dist="38100" dir="2700000" algn="tl">
                        <a:srgbClr val="C0C0C0"/>
                      </a:outerShdw>
                    </a:effectLst>
                    <a:ea typeface="ＭＳ Ｐゴシック" pitchFamily="34" charset="-128"/>
                  </a:rPr>
                  <a:t>TM</a:t>
                </a:r>
                <a:r>
                  <a:rPr lang="en-US" sz="1200" baseline="-25000" dirty="0">
                    <a:effectLst>
                      <a:outerShdw blurRad="38100" dist="38100" dir="2700000" algn="tl">
                        <a:srgbClr val="C0C0C0"/>
                      </a:outerShdw>
                    </a:effectLst>
                    <a:ea typeface="ＭＳ Ｐゴシック" pitchFamily="34" charset="-128"/>
                  </a:rPr>
                  <a:t>010</a:t>
                </a:r>
                <a:endParaRPr lang="en-US" sz="1200" dirty="0">
                  <a:effectLst>
                    <a:outerShdw blurRad="38100" dist="38100" dir="2700000" algn="tl">
                      <a:srgbClr val="C0C0C0"/>
                    </a:outerShdw>
                  </a:effectLst>
                  <a:ea typeface="ＭＳ Ｐゴシック" pitchFamily="34" charset="-128"/>
                </a:endParaRPr>
              </a:p>
            </p:txBody>
          </p:sp>
          <p:sp>
            <p:nvSpPr>
              <p:cNvPr id="30" name="Text Box 207"/>
              <p:cNvSpPr txBox="1">
                <a:spLocks noChangeArrowheads="1"/>
              </p:cNvSpPr>
              <p:nvPr/>
            </p:nvSpPr>
            <p:spPr bwMode="auto">
              <a:xfrm>
                <a:off x="876" y="2496"/>
                <a:ext cx="477" cy="190"/>
              </a:xfrm>
              <a:prstGeom prst="rect">
                <a:avLst/>
              </a:prstGeom>
              <a:noFill/>
              <a:ln w="9525">
                <a:noFill/>
                <a:miter lim="800000"/>
                <a:headEnd/>
                <a:tailEnd/>
              </a:ln>
              <a:effectLst/>
            </p:spPr>
            <p:txBody>
              <a:bodyPr wrap="none">
                <a:spAutoFit/>
              </a:bodyPr>
              <a:lstStyle/>
              <a:p>
                <a:pPr>
                  <a:defRPr/>
                </a:pPr>
                <a:r>
                  <a:rPr lang="en-US" sz="1200" dirty="0">
                    <a:effectLst>
                      <a:outerShdw blurRad="38100" dist="38100" dir="2700000" algn="tl">
                        <a:srgbClr val="C0C0C0"/>
                      </a:outerShdw>
                    </a:effectLst>
                    <a:ea typeface="ＭＳ Ｐゴシック" pitchFamily="34" charset="-128"/>
                  </a:rPr>
                  <a:t>TM</a:t>
                </a:r>
                <a:r>
                  <a:rPr lang="en-US" sz="1200" baseline="-25000" dirty="0">
                    <a:effectLst>
                      <a:outerShdw blurRad="38100" dist="38100" dir="2700000" algn="tl">
                        <a:srgbClr val="C0C0C0"/>
                      </a:outerShdw>
                    </a:effectLst>
                    <a:ea typeface="ＭＳ Ｐゴシック" pitchFamily="34" charset="-128"/>
                  </a:rPr>
                  <a:t>010</a:t>
                </a:r>
                <a:endParaRPr lang="en-US" sz="1200" dirty="0">
                  <a:effectLst>
                    <a:outerShdw blurRad="38100" dist="38100" dir="2700000" algn="tl">
                      <a:srgbClr val="C0C0C0"/>
                    </a:outerShdw>
                  </a:effectLst>
                  <a:ea typeface="ＭＳ Ｐゴシック" pitchFamily="34" charset="-128"/>
                </a:endParaRPr>
              </a:p>
            </p:txBody>
          </p:sp>
          <p:sp>
            <p:nvSpPr>
              <p:cNvPr id="59432" name="Line 208"/>
              <p:cNvSpPr>
                <a:spLocks noChangeShapeType="1"/>
              </p:cNvSpPr>
              <p:nvPr/>
            </p:nvSpPr>
            <p:spPr bwMode="auto">
              <a:xfrm flipV="1">
                <a:off x="1050" y="243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3" name="Line 209"/>
              <p:cNvSpPr>
                <a:spLocks noChangeShapeType="1"/>
              </p:cNvSpPr>
              <p:nvPr/>
            </p:nvSpPr>
            <p:spPr bwMode="auto">
              <a:xfrm flipH="1" flipV="1">
                <a:off x="1644" y="2430"/>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4" name="Text Box 210"/>
              <p:cNvSpPr txBox="1">
                <a:spLocks noChangeArrowheads="1"/>
              </p:cNvSpPr>
              <p:nvPr/>
            </p:nvSpPr>
            <p:spPr bwMode="auto">
              <a:xfrm>
                <a:off x="884" y="2640"/>
                <a:ext cx="13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sz="1600"/>
                  <a:t>Deflecting cavity</a:t>
                </a:r>
              </a:p>
            </p:txBody>
          </p:sp>
        </p:grpSp>
        <p:sp>
          <p:nvSpPr>
            <p:cNvPr id="20" name="TextBox 19"/>
            <p:cNvSpPr txBox="1"/>
            <p:nvPr/>
          </p:nvSpPr>
          <p:spPr>
            <a:xfrm>
              <a:off x="5628730" y="1066800"/>
              <a:ext cx="2295572" cy="369899"/>
            </a:xfrm>
            <a:prstGeom prst="rect">
              <a:avLst/>
            </a:prstGeom>
            <a:noFill/>
          </p:spPr>
          <p:txBody>
            <a:bodyPr>
              <a:spAutoFit/>
            </a:bodyPr>
            <a:lstStyle/>
            <a:p>
              <a:pPr>
                <a:defRPr/>
              </a:pPr>
              <a:r>
                <a:rPr lang="en-US" dirty="0" err="1">
                  <a:solidFill>
                    <a:schemeClr val="bg2">
                      <a:lumMod val="10000"/>
                    </a:schemeClr>
                  </a:solidFill>
                  <a:ea typeface="ＭＳ Ｐゴシック" pitchFamily="34" charset="-128"/>
                </a:rPr>
                <a:t>Emittance</a:t>
              </a:r>
              <a:r>
                <a:rPr lang="en-US" dirty="0">
                  <a:solidFill>
                    <a:schemeClr val="bg2">
                      <a:lumMod val="10000"/>
                    </a:schemeClr>
                  </a:solidFill>
                  <a:ea typeface="ＭＳ Ｐゴシック" pitchFamily="34" charset="-128"/>
                </a:rPr>
                <a:t> exchange</a:t>
              </a:r>
            </a:p>
          </p:txBody>
        </p:sp>
        <p:sp>
          <p:nvSpPr>
            <p:cNvPr id="21" name="Text Box 332"/>
            <p:cNvSpPr txBox="1">
              <a:spLocks noChangeArrowheads="1"/>
            </p:cNvSpPr>
            <p:nvPr/>
          </p:nvSpPr>
          <p:spPr bwMode="auto">
            <a:xfrm>
              <a:off x="4015797" y="1069975"/>
              <a:ext cx="852505" cy="369899"/>
            </a:xfrm>
            <a:prstGeom prst="rect">
              <a:avLst/>
            </a:prstGeom>
            <a:noFill/>
            <a:ln w="9525">
              <a:noFill/>
              <a:miter lim="800000"/>
              <a:headEnd/>
              <a:tailEnd/>
            </a:ln>
          </p:spPr>
          <p:txBody>
            <a:bodyPr wrap="none">
              <a:spAutoFit/>
            </a:bodyPr>
            <a:lstStyle/>
            <a:p>
              <a:pPr>
                <a:defRPr/>
              </a:pPr>
              <a:r>
                <a:rPr lang="en-US" dirty="0">
                  <a:solidFill>
                    <a:schemeClr val="bg2">
                      <a:lumMod val="10000"/>
                    </a:schemeClr>
                  </a:solidFill>
                  <a:ea typeface="ＭＳ Ｐゴシック" pitchFamily="34" charset="-128"/>
                  <a:cs typeface="Arial" charset="0"/>
                </a:rPr>
                <a:t>FODO</a:t>
              </a:r>
            </a:p>
          </p:txBody>
        </p:sp>
        <p:cxnSp>
          <p:nvCxnSpPr>
            <p:cNvPr id="59423" name="Straight Arrow Connector 21"/>
            <p:cNvCxnSpPr>
              <a:cxnSpLocks noChangeShapeType="1"/>
            </p:cNvCxnSpPr>
            <p:nvPr/>
          </p:nvCxnSpPr>
          <p:spPr bwMode="auto">
            <a:xfrm>
              <a:off x="593688" y="1431888"/>
              <a:ext cx="3200400" cy="1588"/>
            </a:xfrm>
            <a:prstGeom prst="straightConnector1">
              <a:avLst/>
            </a:prstGeom>
            <a:noFill/>
            <a:ln w="9525" algn="ctr">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59424" name="Straight Arrow Connector 22"/>
            <p:cNvCxnSpPr>
              <a:cxnSpLocks noChangeShapeType="1"/>
            </p:cNvCxnSpPr>
            <p:nvPr/>
          </p:nvCxnSpPr>
          <p:spPr bwMode="auto">
            <a:xfrm>
              <a:off x="5187464" y="1431888"/>
              <a:ext cx="3200400" cy="1588"/>
            </a:xfrm>
            <a:prstGeom prst="straightConnector1">
              <a:avLst/>
            </a:prstGeom>
            <a:noFill/>
            <a:ln w="9525" algn="ctr">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59425" name="Straight Arrow Connector 23"/>
            <p:cNvCxnSpPr>
              <a:cxnSpLocks noChangeShapeType="1"/>
            </p:cNvCxnSpPr>
            <p:nvPr/>
          </p:nvCxnSpPr>
          <p:spPr bwMode="auto">
            <a:xfrm>
              <a:off x="3810000" y="1427704"/>
              <a:ext cx="1371600" cy="1588"/>
            </a:xfrm>
            <a:prstGeom prst="straightConnector1">
              <a:avLst/>
            </a:prstGeom>
            <a:noFill/>
            <a:ln w="9525" algn="ctr">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grpSp>
      <p:sp>
        <p:nvSpPr>
          <p:cNvPr id="59403" name="Rectangle 126"/>
          <p:cNvSpPr>
            <a:spLocks noChangeArrowheads="1"/>
          </p:cNvSpPr>
          <p:nvPr/>
        </p:nvSpPr>
        <p:spPr bwMode="auto">
          <a:xfrm>
            <a:off x="381000" y="1420813"/>
            <a:ext cx="3429000" cy="2286000"/>
          </a:xfrm>
          <a:prstGeom prst="rect">
            <a:avLst/>
          </a:prstGeom>
          <a:solidFill>
            <a:srgbClr val="CC9900">
              <a:alpha val="2588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59404" name="Rectangle 127"/>
          <p:cNvSpPr>
            <a:spLocks noChangeArrowheads="1"/>
          </p:cNvSpPr>
          <p:nvPr/>
        </p:nvSpPr>
        <p:spPr bwMode="auto">
          <a:xfrm>
            <a:off x="5181600" y="1411288"/>
            <a:ext cx="3429000" cy="2286000"/>
          </a:xfrm>
          <a:prstGeom prst="rect">
            <a:avLst/>
          </a:prstGeom>
          <a:solidFill>
            <a:srgbClr val="CC9900">
              <a:alpha val="2588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 name="TextBox 1"/>
          <p:cNvSpPr txBox="1"/>
          <p:nvPr/>
        </p:nvSpPr>
        <p:spPr>
          <a:xfrm>
            <a:off x="1682750" y="4554538"/>
            <a:ext cx="736600" cy="368300"/>
          </a:xfrm>
          <a:prstGeom prst="rect">
            <a:avLst/>
          </a:prstGeom>
          <a:noFill/>
        </p:spPr>
        <p:txBody>
          <a:bodyPr wrap="none">
            <a:spAutoFit/>
          </a:bodyPr>
          <a:lstStyle/>
          <a:p>
            <a:pPr>
              <a:defRPr/>
            </a:pPr>
            <a:r>
              <a:rPr lang="en-US" dirty="0">
                <a:solidFill>
                  <a:schemeClr val="bg2">
                    <a:lumMod val="10000"/>
                  </a:schemeClr>
                </a:solidFill>
                <a:effectLst>
                  <a:outerShdw blurRad="38100" dist="38100" dir="2700000" algn="tl">
                    <a:srgbClr val="000000">
                      <a:alpha val="43137"/>
                    </a:srgbClr>
                  </a:outerShdw>
                </a:effectLst>
                <a:ea typeface="ＭＳ Ｐゴシック" pitchFamily="34" charset="-128"/>
              </a:rPr>
              <a:t>Mask</a:t>
            </a:r>
          </a:p>
        </p:txBody>
      </p:sp>
      <p:cxnSp>
        <p:nvCxnSpPr>
          <p:cNvPr id="6" name="Straight Arrow Connector 5"/>
          <p:cNvCxnSpPr/>
          <p:nvPr/>
        </p:nvCxnSpPr>
        <p:spPr>
          <a:xfrm flipV="1">
            <a:off x="2487613" y="5108575"/>
            <a:ext cx="441325" cy="11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3994150" y="5119688"/>
            <a:ext cx="441325" cy="11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445000" y="3079750"/>
            <a:ext cx="0" cy="11668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84488" y="4246563"/>
            <a:ext cx="2944812" cy="369887"/>
          </a:xfrm>
          <a:prstGeom prst="rect">
            <a:avLst/>
          </a:prstGeom>
          <a:noFill/>
        </p:spPr>
        <p:txBody>
          <a:bodyPr wrap="none">
            <a:spAutoFit/>
          </a:bodyPr>
          <a:lstStyle/>
          <a:p>
            <a:pPr>
              <a:defRPr/>
            </a:pPr>
            <a:r>
              <a:rPr lang="en-US" dirty="0">
                <a:solidFill>
                  <a:schemeClr val="bg2">
                    <a:lumMod val="10000"/>
                  </a:schemeClr>
                </a:solidFill>
                <a:latin typeface="Calibri" pitchFamily="34" charset="0"/>
                <a:ea typeface="ＭＳ Ｐゴシック" pitchFamily="34" charset="-128"/>
                <a:cs typeface="Calibri" pitchFamily="34" charset="0"/>
              </a:rPr>
              <a:t>Bunch shaping manipulations</a:t>
            </a:r>
          </a:p>
        </p:txBody>
      </p:sp>
      <p:sp>
        <p:nvSpPr>
          <p:cNvPr id="136" name="TextBox 135"/>
          <p:cNvSpPr txBox="1"/>
          <p:nvPr/>
        </p:nvSpPr>
        <p:spPr>
          <a:xfrm>
            <a:off x="957263" y="5629275"/>
            <a:ext cx="4470400" cy="647700"/>
          </a:xfrm>
          <a:prstGeom prst="rect">
            <a:avLst/>
          </a:prstGeom>
          <a:noFill/>
        </p:spPr>
        <p:txBody>
          <a:bodyPr>
            <a:spAutoFit/>
          </a:bodyPr>
          <a:lstStyle/>
          <a:p>
            <a:pPr>
              <a:defRPr/>
            </a:pPr>
            <a:r>
              <a:rPr lang="en-US" dirty="0">
                <a:solidFill>
                  <a:schemeClr val="bg2">
                    <a:lumMod val="10000"/>
                  </a:schemeClr>
                </a:solidFill>
                <a:effectLst>
                  <a:outerShdw blurRad="38100" dist="38100" dir="2700000" algn="tl">
                    <a:srgbClr val="000000">
                      <a:alpha val="43137"/>
                    </a:srgbClr>
                  </a:outerShdw>
                </a:effectLst>
                <a:latin typeface="Calibri" pitchFamily="34" charset="0"/>
                <a:ea typeface="ＭＳ Ｐゴシック" pitchFamily="34" charset="-128"/>
                <a:cs typeface="Calibri" pitchFamily="34" charset="0"/>
              </a:rPr>
              <a:t>Low charge witness (main) bunch can also be made out of drive bunch at the same time</a:t>
            </a:r>
          </a:p>
        </p:txBody>
      </p:sp>
      <p:sp>
        <p:nvSpPr>
          <p:cNvPr id="3" name="Oval 2"/>
          <p:cNvSpPr/>
          <p:nvPr/>
        </p:nvSpPr>
        <p:spPr>
          <a:xfrm>
            <a:off x="3252788" y="4827588"/>
            <a:ext cx="438150" cy="441325"/>
          </a:xfrm>
          <a:prstGeom prst="ellipse">
            <a:avLst/>
          </a:prstGeom>
          <a:solidFill>
            <a:srgbClr val="FFFF0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2009_visual identity">
  <a:themeElements>
    <a:clrScheme name="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2009_visual identity">
  <a:themeElements>
    <a:clrScheme name="9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9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2009_visual identity">
  <a:themeElements>
    <a:clrScheme name="10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0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2009_visual identity">
  <a:themeElements>
    <a:clrScheme name="1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1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2009_visual identity">
  <a:themeElements>
    <a:clrScheme name="1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2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2009_visual identity">
  <a:themeElements>
    <a:clrScheme name="1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3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2009_visual identity">
  <a:themeElements>
    <a:clrScheme name="1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4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2009_visual identity">
  <a:themeElements>
    <a:clrScheme name="1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5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2009_visual identity">
  <a:themeElements>
    <a:clrScheme name="16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6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2009_visual identity">
  <a:themeElements>
    <a:clrScheme name="17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7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2009_visual identity">
  <a:themeElements>
    <a:clrScheme name="18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8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09_visual identity">
  <a:themeElements>
    <a:clrScheme name="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2009_visual identity">
  <a:themeElements>
    <a:clrScheme name="19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19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2009_visual identity">
  <a:themeElements>
    <a:clrScheme name="20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0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2009_visual identity">
  <a:themeElements>
    <a:clrScheme name="2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1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2009_visual identity">
  <a:themeElements>
    <a:clrScheme name="2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2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2009_visual identity">
  <a:themeElements>
    <a:clrScheme name="2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3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2009_visual identity">
  <a:themeElements>
    <a:clrScheme name="2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4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2009_visual identity">
  <a:themeElements>
    <a:clrScheme name="2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5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2009_visual identity">
  <a:themeElements>
    <a:clrScheme name="26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6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2009_visual identity">
  <a:themeElements>
    <a:clrScheme name="27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7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2009_visual identity">
  <a:themeElements>
    <a:clrScheme name="28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8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9_visual identity">
  <a:themeElements>
    <a:clrScheme name="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2009_visual identity">
  <a:themeElements>
    <a:clrScheme name="29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9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2009_visual identity">
  <a:themeElements>
    <a:clrScheme name="30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30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2009_visual identity">
  <a:themeElements>
    <a:clrScheme name="3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31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2009_visual identity">
  <a:themeElements>
    <a:clrScheme name="3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32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2009_visual identity">
  <a:themeElements>
    <a:clrScheme name="3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33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2009_visual identity">
  <a:themeElements>
    <a:clrScheme name="3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34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2009_visual identity">
  <a:themeElements>
    <a:clrScheme name="3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35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_blue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FFFF00"/>
          </a:solidFill>
          <a:prstDash val="solid"/>
          <a:round/>
          <a:headEnd type="none" w="med" len="me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FFFF00"/>
          </a:solidFill>
          <a:prstDash val="solid"/>
          <a:round/>
          <a:headEnd type="none" w="med" len="med"/>
          <a:tailEnd type="arrow"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2009_visual identity">
  <a:themeElements>
    <a:clrScheme name="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3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2009_visual identity">
  <a:themeElements>
    <a:clrScheme name="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4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2009_visual identity">
  <a:themeElements>
    <a:clrScheme name="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5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2009_visual identity">
  <a:themeElements>
    <a:clrScheme name="6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6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2009_visual identity">
  <a:themeElements>
    <a:clrScheme name="7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7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2009_visual identity">
  <a:themeElements>
    <a:clrScheme name="8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8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 ANL ppt template_green</Template>
  <TotalTime>13520</TotalTime>
  <Words>1213</Words>
  <Application>Microsoft Office PowerPoint</Application>
  <PresentationFormat>On-screen Show (4:3)</PresentationFormat>
  <Paragraphs>231</Paragraphs>
  <Slides>22</Slides>
  <Notes>3</Notes>
  <HiddenSlides>0</HiddenSlides>
  <MMClips>0</MMClips>
  <ScaleCrop>false</ScaleCrop>
  <HeadingPairs>
    <vt:vector size="6" baseType="variant">
      <vt:variant>
        <vt:lpstr>Theme</vt:lpstr>
      </vt:variant>
      <vt:variant>
        <vt:i4>39</vt:i4>
      </vt:variant>
      <vt:variant>
        <vt:lpstr>Embedded OLE Servers</vt:lpstr>
      </vt:variant>
      <vt:variant>
        <vt:i4>2</vt:i4>
      </vt:variant>
      <vt:variant>
        <vt:lpstr>Slide Titles</vt:lpstr>
      </vt:variant>
      <vt:variant>
        <vt:i4>22</vt:i4>
      </vt:variant>
    </vt:vector>
  </HeadingPairs>
  <TitlesOfParts>
    <vt:vector size="63" baseType="lpstr">
      <vt:lpstr>1_2009_visual identity</vt:lpstr>
      <vt:lpstr>2009_visual identity</vt:lpstr>
      <vt:lpstr>2_2009_visual identity</vt:lpstr>
      <vt:lpstr>3_2009_visual identity</vt:lpstr>
      <vt:lpstr>4_2009_visual identity</vt:lpstr>
      <vt:lpstr>5_2009_visual identity</vt:lpstr>
      <vt:lpstr>6_2009_visual identity</vt:lpstr>
      <vt:lpstr>7_2009_visual identity</vt:lpstr>
      <vt:lpstr>8_2009_visual identity</vt:lpstr>
      <vt:lpstr>9_2009_visual identity</vt:lpstr>
      <vt:lpstr>10_2009_visual identity</vt:lpstr>
      <vt:lpstr>11_2009_visual identity</vt:lpstr>
      <vt:lpstr>12_2009_visual identity</vt:lpstr>
      <vt:lpstr>13_2009_visual identity</vt:lpstr>
      <vt:lpstr>14_2009_visual identity</vt:lpstr>
      <vt:lpstr>15_2009_visual identity</vt:lpstr>
      <vt:lpstr>16_2009_visual identity</vt:lpstr>
      <vt:lpstr>17_2009_visual identity</vt:lpstr>
      <vt:lpstr>18_2009_visual identity</vt:lpstr>
      <vt:lpstr>19_2009_visual identity</vt:lpstr>
      <vt:lpstr>20_2009_visual identity</vt:lpstr>
      <vt:lpstr>21_2009_visual identity</vt:lpstr>
      <vt:lpstr>22_2009_visual identity</vt:lpstr>
      <vt:lpstr>23_2009_visual identity</vt:lpstr>
      <vt:lpstr>24_2009_visual identity</vt:lpstr>
      <vt:lpstr>25_2009_visual identity</vt:lpstr>
      <vt:lpstr>26_2009_visual identity</vt:lpstr>
      <vt:lpstr>27_2009_visual identity</vt:lpstr>
      <vt:lpstr>28_2009_visual identity</vt:lpstr>
      <vt:lpstr>29_2009_visual identity</vt:lpstr>
      <vt:lpstr>30_2009_visual identity</vt:lpstr>
      <vt:lpstr>31_2009_visual identity</vt:lpstr>
      <vt:lpstr>32_2009_visual identity</vt:lpstr>
      <vt:lpstr>33_2009_visual identity</vt:lpstr>
      <vt:lpstr>34_2009_visual identity</vt:lpstr>
      <vt:lpstr>35_2009_visual identity</vt:lpstr>
      <vt:lpstr>Default Design</vt:lpstr>
      <vt:lpstr>1_blue_2007</vt:lpstr>
      <vt:lpstr>1_Default Design</vt:lpstr>
      <vt:lpstr>Equation</vt:lpstr>
      <vt:lpstr>Designer Drawing</vt:lpstr>
      <vt:lpstr>A compact soft x-ray Free-Electron Laser facility based on a Dielectric Wakefield Accelerator</vt:lpstr>
      <vt:lpstr>PowerPoint Presentation</vt:lpstr>
      <vt:lpstr>Motivation for DWA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 bunch is strongly chirped in energy</vt:lpstr>
      <vt:lpstr>Strongly chirped beams for FEL applications:  preliminary results</vt:lpstr>
      <vt:lpstr>Summary</vt:lpstr>
      <vt:lpstr>PowerPoint Presentation</vt:lpstr>
      <vt:lpstr>Magnetic Bunch Compression</vt:lpstr>
      <vt:lpstr>Some issues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Zholents, Sasha</dc:creator>
  <cp:lastModifiedBy>Zholents</cp:lastModifiedBy>
  <cp:revision>445</cp:revision>
  <cp:lastPrinted>1601-01-01T00:00:00Z</cp:lastPrinted>
  <dcterms:created xsi:type="dcterms:W3CDTF">1601-01-01T00:00:00Z</dcterms:created>
  <dcterms:modified xsi:type="dcterms:W3CDTF">2013-03-06T21:58:10Z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