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60" r:id="rId2"/>
    <p:sldMasterId id="2147483665" r:id="rId3"/>
  </p:sldMasterIdLst>
  <p:notesMasterIdLst>
    <p:notesMasterId r:id="rId10"/>
  </p:notesMasterIdLst>
  <p:handoutMasterIdLst>
    <p:handoutMasterId r:id="rId11"/>
  </p:handoutMasterIdLst>
  <p:sldIdLst>
    <p:sldId id="256" r:id="rId4"/>
    <p:sldId id="259" r:id="rId5"/>
    <p:sldId id="262" r:id="rId6"/>
    <p:sldId id="257" r:id="rId7"/>
    <p:sldId id="258" r:id="rId8"/>
    <p:sldId id="260"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6" d="100"/>
          <a:sy n="96" d="100"/>
        </p:scale>
        <p:origin x="-522"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70F5B6A-A28C-1C41-8A93-94A5CA20F2BC}" type="datetimeFigureOut">
              <a:rPr lang="en-US" smtClean="0"/>
              <a:t>10/05/2015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4F6F16A-0CDF-F045-A132-D65C655DE869}" type="slidenum">
              <a:rPr lang="en-US" smtClean="0"/>
              <a:t>‹#›</a:t>
            </a:fld>
            <a:endParaRPr lang="en-US"/>
          </a:p>
        </p:txBody>
      </p:sp>
    </p:spTree>
    <p:extLst>
      <p:ext uri="{BB962C8B-B14F-4D97-AF65-F5344CB8AC3E}">
        <p14:creationId xmlns:p14="http://schemas.microsoft.com/office/powerpoint/2010/main" val="36521648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5FA194-A679-CF4A-BDE7-338899B2217D}" type="datetimeFigureOut">
              <a:rPr lang="en-US" smtClean="0"/>
              <a:t>10/05/2015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A6729D-8A02-AC46-8A92-3BBF9BC7A6C3}" type="slidenum">
              <a:rPr lang="en-US" smtClean="0"/>
              <a:t>‹#›</a:t>
            </a:fld>
            <a:endParaRPr lang="en-US"/>
          </a:p>
        </p:txBody>
      </p:sp>
    </p:spTree>
    <p:extLst>
      <p:ext uri="{BB962C8B-B14F-4D97-AF65-F5344CB8AC3E}">
        <p14:creationId xmlns:p14="http://schemas.microsoft.com/office/powerpoint/2010/main" val="313573161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10/4/15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D9955A-EA3B-4D4A-A128-B8C8169E6EAA}" type="slidenum">
              <a:rPr lang="en-US" smtClean="0"/>
              <a:t>‹#›</a:t>
            </a:fld>
            <a:endParaRPr lang="en-US"/>
          </a:p>
        </p:txBody>
      </p:sp>
    </p:spTree>
    <p:extLst>
      <p:ext uri="{BB962C8B-B14F-4D97-AF65-F5344CB8AC3E}">
        <p14:creationId xmlns:p14="http://schemas.microsoft.com/office/powerpoint/2010/main" val="2682120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10/4/15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D9955A-EA3B-4D4A-A128-B8C8169E6EAA}" type="slidenum">
              <a:rPr lang="en-US" smtClean="0"/>
              <a:t>‹#›</a:t>
            </a:fld>
            <a:endParaRPr lang="en-US"/>
          </a:p>
        </p:txBody>
      </p:sp>
    </p:spTree>
    <p:extLst>
      <p:ext uri="{BB962C8B-B14F-4D97-AF65-F5344CB8AC3E}">
        <p14:creationId xmlns:p14="http://schemas.microsoft.com/office/powerpoint/2010/main" val="304744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10/4/15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D9955A-EA3B-4D4A-A128-B8C8169E6EAA}" type="slidenum">
              <a:rPr lang="en-US" smtClean="0"/>
              <a:t>‹#›</a:t>
            </a:fld>
            <a:endParaRPr lang="en-US"/>
          </a:p>
        </p:txBody>
      </p:sp>
    </p:spTree>
    <p:extLst>
      <p:ext uri="{BB962C8B-B14F-4D97-AF65-F5344CB8AC3E}">
        <p14:creationId xmlns:p14="http://schemas.microsoft.com/office/powerpoint/2010/main" val="19896317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668" indent="0" algn="ctr">
              <a:buNone/>
              <a:defRPr>
                <a:solidFill>
                  <a:schemeClr val="tx1">
                    <a:tint val="75000"/>
                  </a:schemeClr>
                </a:solidFill>
              </a:defRPr>
            </a:lvl2pPr>
            <a:lvl3pPr marL="913331" indent="0" algn="ctr">
              <a:buNone/>
              <a:defRPr>
                <a:solidFill>
                  <a:schemeClr val="tx1">
                    <a:tint val="75000"/>
                  </a:schemeClr>
                </a:solidFill>
              </a:defRPr>
            </a:lvl3pPr>
            <a:lvl4pPr marL="1369998" indent="0" algn="ctr">
              <a:buNone/>
              <a:defRPr>
                <a:solidFill>
                  <a:schemeClr val="tx1">
                    <a:tint val="75000"/>
                  </a:schemeClr>
                </a:solidFill>
              </a:defRPr>
            </a:lvl4pPr>
            <a:lvl5pPr marL="1826662" indent="0" algn="ctr">
              <a:buNone/>
              <a:defRPr>
                <a:solidFill>
                  <a:schemeClr val="tx1">
                    <a:tint val="75000"/>
                  </a:schemeClr>
                </a:solidFill>
              </a:defRPr>
            </a:lvl5pPr>
            <a:lvl6pPr marL="2283330" indent="0" algn="ctr">
              <a:buNone/>
              <a:defRPr>
                <a:solidFill>
                  <a:schemeClr val="tx1">
                    <a:tint val="75000"/>
                  </a:schemeClr>
                </a:solidFill>
              </a:defRPr>
            </a:lvl6pPr>
            <a:lvl7pPr marL="2739993" indent="0" algn="ctr">
              <a:buNone/>
              <a:defRPr>
                <a:solidFill>
                  <a:schemeClr val="tx1">
                    <a:tint val="75000"/>
                  </a:schemeClr>
                </a:solidFill>
              </a:defRPr>
            </a:lvl7pPr>
            <a:lvl8pPr marL="3196660" indent="0" algn="ctr">
              <a:buNone/>
              <a:defRPr>
                <a:solidFill>
                  <a:schemeClr val="tx1">
                    <a:tint val="75000"/>
                  </a:schemeClr>
                </a:solidFill>
              </a:defRPr>
            </a:lvl8pPr>
            <a:lvl9pPr marL="3653324" indent="0" algn="ctr">
              <a:buNone/>
              <a:defRPr>
                <a:solidFill>
                  <a:schemeClr val="tx1">
                    <a:tint val="75000"/>
                  </a:schemeClr>
                </a:solidFill>
              </a:defRPr>
            </a:lvl9pPr>
          </a:lstStyle>
          <a:p>
            <a:r>
              <a:rPr lang="en-US" smtClean="0"/>
              <a:t>Click to edit Master subtitle style</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0"/>
          </p:nvPr>
        </p:nvSpPr>
        <p:spPr/>
        <p:txBody>
          <a:bodyPr/>
          <a:lstStyle/>
          <a:p>
            <a:r>
              <a:rPr lang="en-US" smtClean="0">
                <a:solidFill>
                  <a:prstClr val="black">
                    <a:tint val="75000"/>
                  </a:prstClr>
                </a:solidFill>
                <a:latin typeface="Times New Roman"/>
              </a:rPr>
              <a:t>10/4/15</a:t>
            </a:r>
            <a:endParaRPr lang="en-US" dirty="0">
              <a:solidFill>
                <a:prstClr val="black">
                  <a:tint val="75000"/>
                </a:prstClr>
              </a:solidFill>
              <a:latin typeface="Times New Roman"/>
            </a:endParaRPr>
          </a:p>
        </p:txBody>
      </p:sp>
      <p:sp>
        <p:nvSpPr>
          <p:cNvPr id="12" name="Slide Number Placeholder 11"/>
          <p:cNvSpPr>
            <a:spLocks noGrp="1"/>
          </p:cNvSpPr>
          <p:nvPr>
            <p:ph type="sldNum" sz="quarter" idx="11"/>
          </p:nvPr>
        </p:nvSpPr>
        <p:spPr/>
        <p:txBody>
          <a:bodyPr/>
          <a:lstStyle/>
          <a:p>
            <a:fld id="{51E5626C-6AED-4F4E-8453-1B88FBC77279}" type="slidenum">
              <a:rPr lang="en-US" smtClean="0">
                <a:solidFill>
                  <a:prstClr val="black">
                    <a:tint val="75000"/>
                  </a:prstClr>
                </a:solidFill>
                <a:latin typeface="Times New Roman"/>
              </a:rPr>
              <a:pPr/>
              <a:t>‹#›</a:t>
            </a:fld>
            <a:endParaRPr lang="en-US">
              <a:solidFill>
                <a:prstClr val="black">
                  <a:tint val="75000"/>
                </a:prstClr>
              </a:solidFill>
              <a:latin typeface="Times New Roman"/>
            </a:endParaRPr>
          </a:p>
        </p:txBody>
      </p:sp>
      <p:sp>
        <p:nvSpPr>
          <p:cNvPr id="13" name="Footer Placeholder 12"/>
          <p:cNvSpPr>
            <a:spLocks noGrp="1"/>
          </p:cNvSpPr>
          <p:nvPr>
            <p:ph type="ftr" sz="quarter" idx="12"/>
          </p:nvPr>
        </p:nvSpPr>
        <p:spPr/>
        <p:txBody>
          <a:bodyPr/>
          <a:lstStyle/>
          <a:p>
            <a:endParaRPr lang="en-US" dirty="0">
              <a:solidFill>
                <a:prstClr val="black">
                  <a:tint val="75000"/>
                </a:prstClr>
              </a:solidFill>
              <a:latin typeface="Times New Roman"/>
            </a:endParaRPr>
          </a:p>
        </p:txBody>
      </p:sp>
    </p:spTree>
    <p:extLst>
      <p:ext uri="{BB962C8B-B14F-4D97-AF65-F5344CB8AC3E}">
        <p14:creationId xmlns:p14="http://schemas.microsoft.com/office/powerpoint/2010/main" val="3933750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US" smtClean="0">
                <a:solidFill>
                  <a:prstClr val="black">
                    <a:tint val="75000"/>
                  </a:prstClr>
                </a:solidFill>
                <a:latin typeface="Times New Roman"/>
              </a:rPr>
              <a:t>10/4/15</a:t>
            </a:r>
            <a:endParaRPr lang="en-US" dirty="0">
              <a:solidFill>
                <a:prstClr val="black">
                  <a:tint val="75000"/>
                </a:prstClr>
              </a:solidFill>
              <a:latin typeface="Times New Roman"/>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latin typeface="Times New Roman"/>
            </a:endParaRPr>
          </a:p>
        </p:txBody>
      </p:sp>
      <p:sp>
        <p:nvSpPr>
          <p:cNvPr id="6" name="Slide Number Placeholder 5"/>
          <p:cNvSpPr>
            <a:spLocks noGrp="1"/>
          </p:cNvSpPr>
          <p:nvPr>
            <p:ph type="sldNum" sz="quarter" idx="12"/>
          </p:nvPr>
        </p:nvSpPr>
        <p:spPr/>
        <p:txBody>
          <a:bodyPr/>
          <a:lstStyle/>
          <a:p>
            <a:fld id="{51E5626C-6AED-4F4E-8453-1B88FBC77279}" type="slidenum">
              <a:rPr lang="en-US" smtClean="0">
                <a:solidFill>
                  <a:prstClr val="black">
                    <a:tint val="75000"/>
                  </a:prstClr>
                </a:solidFill>
                <a:latin typeface="Times New Roman"/>
              </a:rPr>
              <a:pPr/>
              <a:t>‹#›</a:t>
            </a:fld>
            <a:endParaRPr lang="en-US">
              <a:solidFill>
                <a:prstClr val="black">
                  <a:tint val="75000"/>
                </a:prstClr>
              </a:solidFill>
              <a:latin typeface="Times New Roman"/>
            </a:endParaRPr>
          </a:p>
        </p:txBody>
      </p:sp>
    </p:spTree>
    <p:extLst>
      <p:ext uri="{BB962C8B-B14F-4D97-AF65-F5344CB8AC3E}">
        <p14:creationId xmlns:p14="http://schemas.microsoft.com/office/powerpoint/2010/main" val="39867668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solidFill>
                  <a:prstClr val="black">
                    <a:tint val="75000"/>
                  </a:prstClr>
                </a:solidFill>
                <a:latin typeface="Times New Roman"/>
              </a:rPr>
              <a:t>10/4/15</a:t>
            </a:r>
            <a:endParaRPr lang="en-US" dirty="0">
              <a:solidFill>
                <a:prstClr val="black">
                  <a:tint val="75000"/>
                </a:prstClr>
              </a:solidFill>
              <a:latin typeface="Times New Roman"/>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latin typeface="Times New Roman"/>
            </a:endParaRPr>
          </a:p>
        </p:txBody>
      </p:sp>
      <p:sp>
        <p:nvSpPr>
          <p:cNvPr id="5" name="Slide Number Placeholder 4"/>
          <p:cNvSpPr>
            <a:spLocks noGrp="1"/>
          </p:cNvSpPr>
          <p:nvPr>
            <p:ph type="sldNum" sz="quarter" idx="12"/>
          </p:nvPr>
        </p:nvSpPr>
        <p:spPr/>
        <p:txBody>
          <a:bodyPr/>
          <a:lstStyle/>
          <a:p>
            <a:fld id="{51E5626C-6AED-4F4E-8453-1B88FBC77279}" type="slidenum">
              <a:rPr lang="en-US" smtClean="0">
                <a:solidFill>
                  <a:prstClr val="black">
                    <a:tint val="75000"/>
                  </a:prstClr>
                </a:solidFill>
                <a:latin typeface="Times New Roman"/>
              </a:rPr>
              <a:pPr/>
              <a:t>‹#›</a:t>
            </a:fld>
            <a:endParaRPr lang="en-US">
              <a:solidFill>
                <a:prstClr val="black">
                  <a:tint val="75000"/>
                </a:prstClr>
              </a:solidFill>
              <a:latin typeface="Times New Roman"/>
            </a:endParaRPr>
          </a:p>
        </p:txBody>
      </p:sp>
    </p:spTree>
    <p:extLst>
      <p:ext uri="{BB962C8B-B14F-4D97-AF65-F5344CB8AC3E}">
        <p14:creationId xmlns:p14="http://schemas.microsoft.com/office/powerpoint/2010/main" val="42208443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solidFill>
                  <a:prstClr val="black">
                    <a:tint val="75000"/>
                  </a:prstClr>
                </a:solidFill>
                <a:latin typeface="Times New Roman"/>
              </a:rPr>
              <a:t>10/4/15</a:t>
            </a:r>
            <a:endParaRPr lang="en-US" dirty="0">
              <a:solidFill>
                <a:prstClr val="black">
                  <a:tint val="75000"/>
                </a:prstClr>
              </a:solidFill>
              <a:latin typeface="Times New Roman"/>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latin typeface="Times New Roman"/>
            </a:endParaRPr>
          </a:p>
        </p:txBody>
      </p:sp>
      <p:sp>
        <p:nvSpPr>
          <p:cNvPr id="5" name="Slide Number Placeholder 4"/>
          <p:cNvSpPr>
            <a:spLocks noGrp="1"/>
          </p:cNvSpPr>
          <p:nvPr>
            <p:ph type="sldNum" sz="quarter" idx="12"/>
          </p:nvPr>
        </p:nvSpPr>
        <p:spPr/>
        <p:txBody>
          <a:bodyPr/>
          <a:lstStyle/>
          <a:p>
            <a:fld id="{51E5626C-6AED-4F4E-8453-1B88FBC77279}" type="slidenum">
              <a:rPr lang="en-US" smtClean="0">
                <a:solidFill>
                  <a:prstClr val="black">
                    <a:tint val="75000"/>
                  </a:prstClr>
                </a:solidFill>
                <a:latin typeface="Times New Roman"/>
              </a:rPr>
              <a:pPr/>
              <a:t>‹#›</a:t>
            </a:fld>
            <a:endParaRPr lang="en-US">
              <a:solidFill>
                <a:prstClr val="black">
                  <a:tint val="75000"/>
                </a:prstClr>
              </a:solidFill>
              <a:latin typeface="Times New Roman"/>
            </a:endParaRPr>
          </a:p>
        </p:txBody>
      </p:sp>
    </p:spTree>
    <p:extLst>
      <p:ext uri="{BB962C8B-B14F-4D97-AF65-F5344CB8AC3E}">
        <p14:creationId xmlns:p14="http://schemas.microsoft.com/office/powerpoint/2010/main" val="25405784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668" indent="0" algn="ctr">
              <a:buNone/>
              <a:defRPr>
                <a:solidFill>
                  <a:schemeClr val="tx1">
                    <a:tint val="75000"/>
                  </a:schemeClr>
                </a:solidFill>
              </a:defRPr>
            </a:lvl2pPr>
            <a:lvl3pPr marL="913331" indent="0" algn="ctr">
              <a:buNone/>
              <a:defRPr>
                <a:solidFill>
                  <a:schemeClr val="tx1">
                    <a:tint val="75000"/>
                  </a:schemeClr>
                </a:solidFill>
              </a:defRPr>
            </a:lvl3pPr>
            <a:lvl4pPr marL="1369998" indent="0" algn="ctr">
              <a:buNone/>
              <a:defRPr>
                <a:solidFill>
                  <a:schemeClr val="tx1">
                    <a:tint val="75000"/>
                  </a:schemeClr>
                </a:solidFill>
              </a:defRPr>
            </a:lvl4pPr>
            <a:lvl5pPr marL="1826662" indent="0" algn="ctr">
              <a:buNone/>
              <a:defRPr>
                <a:solidFill>
                  <a:schemeClr val="tx1">
                    <a:tint val="75000"/>
                  </a:schemeClr>
                </a:solidFill>
              </a:defRPr>
            </a:lvl5pPr>
            <a:lvl6pPr marL="2283330" indent="0" algn="ctr">
              <a:buNone/>
              <a:defRPr>
                <a:solidFill>
                  <a:schemeClr val="tx1">
                    <a:tint val="75000"/>
                  </a:schemeClr>
                </a:solidFill>
              </a:defRPr>
            </a:lvl6pPr>
            <a:lvl7pPr marL="2739993" indent="0" algn="ctr">
              <a:buNone/>
              <a:defRPr>
                <a:solidFill>
                  <a:schemeClr val="tx1">
                    <a:tint val="75000"/>
                  </a:schemeClr>
                </a:solidFill>
              </a:defRPr>
            </a:lvl7pPr>
            <a:lvl8pPr marL="3196660" indent="0" algn="ctr">
              <a:buNone/>
              <a:defRPr>
                <a:solidFill>
                  <a:schemeClr val="tx1">
                    <a:tint val="75000"/>
                  </a:schemeClr>
                </a:solidFill>
              </a:defRPr>
            </a:lvl8pPr>
            <a:lvl9pPr marL="3653324" indent="0" algn="ctr">
              <a:buNone/>
              <a:defRPr>
                <a:solidFill>
                  <a:schemeClr val="tx1">
                    <a:tint val="75000"/>
                  </a:schemeClr>
                </a:solidFill>
              </a:defRPr>
            </a:lvl9pPr>
          </a:lstStyle>
          <a:p>
            <a:r>
              <a:rPr lang="en-US" smtClean="0"/>
              <a:t>Click to edit Master subtitle style</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0"/>
          </p:nvPr>
        </p:nvSpPr>
        <p:spPr/>
        <p:txBody>
          <a:bodyPr/>
          <a:lstStyle/>
          <a:p>
            <a:r>
              <a:rPr lang="en-US" smtClean="0">
                <a:solidFill>
                  <a:prstClr val="black">
                    <a:tint val="75000"/>
                  </a:prstClr>
                </a:solidFill>
                <a:latin typeface="Arial"/>
              </a:rPr>
              <a:t>10/4/15</a:t>
            </a:r>
            <a:endParaRPr lang="en-US" dirty="0">
              <a:solidFill>
                <a:prstClr val="black">
                  <a:tint val="75000"/>
                </a:prstClr>
              </a:solidFill>
              <a:latin typeface="Arial"/>
            </a:endParaRPr>
          </a:p>
        </p:txBody>
      </p:sp>
      <p:sp>
        <p:nvSpPr>
          <p:cNvPr id="12" name="Slide Number Placeholder 11"/>
          <p:cNvSpPr>
            <a:spLocks noGrp="1"/>
          </p:cNvSpPr>
          <p:nvPr>
            <p:ph type="sldNum" sz="quarter" idx="11"/>
          </p:nvPr>
        </p:nvSpPr>
        <p:spPr/>
        <p:txBody>
          <a:bodyPr/>
          <a:lstStyle/>
          <a:p>
            <a:fld id="{51E5626C-6AED-4F4E-8453-1B88FBC77279}" type="slidenum">
              <a:rPr lang="en-US" smtClean="0">
                <a:solidFill>
                  <a:prstClr val="black">
                    <a:tint val="75000"/>
                  </a:prstClr>
                </a:solidFill>
                <a:latin typeface="Arial"/>
              </a:rPr>
              <a:pPr/>
              <a:t>‹#›</a:t>
            </a:fld>
            <a:endParaRPr lang="en-US">
              <a:solidFill>
                <a:prstClr val="black">
                  <a:tint val="75000"/>
                </a:prstClr>
              </a:solidFill>
              <a:latin typeface="Arial"/>
            </a:endParaRPr>
          </a:p>
        </p:txBody>
      </p:sp>
      <p:sp>
        <p:nvSpPr>
          <p:cNvPr id="13" name="Footer Placeholder 12"/>
          <p:cNvSpPr>
            <a:spLocks noGrp="1"/>
          </p:cNvSpPr>
          <p:nvPr>
            <p:ph type="ftr" sz="quarter" idx="12"/>
          </p:nvPr>
        </p:nvSpPr>
        <p:spPr/>
        <p:txBody>
          <a:bodyPr/>
          <a:lstStyle/>
          <a:p>
            <a:endParaRPr lang="en-US" dirty="0">
              <a:solidFill>
                <a:prstClr val="black">
                  <a:tint val="75000"/>
                </a:prstClr>
              </a:solidFill>
              <a:latin typeface="Arial"/>
            </a:endParaRPr>
          </a:p>
        </p:txBody>
      </p:sp>
    </p:spTree>
    <p:extLst>
      <p:ext uri="{BB962C8B-B14F-4D97-AF65-F5344CB8AC3E}">
        <p14:creationId xmlns:p14="http://schemas.microsoft.com/office/powerpoint/2010/main" val="32189486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US" smtClean="0">
                <a:solidFill>
                  <a:prstClr val="black">
                    <a:tint val="75000"/>
                  </a:prstClr>
                </a:solidFill>
                <a:latin typeface="Arial"/>
              </a:rPr>
              <a:t>10/4/15</a:t>
            </a:r>
            <a:endParaRPr lang="en-US" dirty="0">
              <a:solidFill>
                <a:prstClr val="black">
                  <a:tint val="75000"/>
                </a:prstClr>
              </a:solidFill>
              <a:latin typeface="Arial"/>
            </a:endParaRPr>
          </a:p>
        </p:txBody>
      </p:sp>
      <p:sp>
        <p:nvSpPr>
          <p:cNvPr id="5" name="Footer Placeholder 4"/>
          <p:cNvSpPr>
            <a:spLocks noGrp="1"/>
          </p:cNvSpPr>
          <p:nvPr>
            <p:ph type="ftr" sz="quarter" idx="11"/>
          </p:nvPr>
        </p:nvSpPr>
        <p:spPr/>
        <p:txBody>
          <a:bodyPr/>
          <a:lstStyle>
            <a:lvl1pPr>
              <a:defRPr/>
            </a:lvl1pPr>
          </a:lstStyle>
          <a:p>
            <a:endParaRPr lang="en-US" dirty="0">
              <a:solidFill>
                <a:prstClr val="black">
                  <a:tint val="75000"/>
                </a:prstClr>
              </a:solidFill>
              <a:latin typeface="Arial"/>
            </a:endParaRPr>
          </a:p>
        </p:txBody>
      </p:sp>
      <p:sp>
        <p:nvSpPr>
          <p:cNvPr id="6" name="Slide Number Placeholder 5"/>
          <p:cNvSpPr>
            <a:spLocks noGrp="1"/>
          </p:cNvSpPr>
          <p:nvPr>
            <p:ph type="sldNum" sz="quarter" idx="12"/>
          </p:nvPr>
        </p:nvSpPr>
        <p:spPr/>
        <p:txBody>
          <a:bodyPr/>
          <a:lstStyle/>
          <a:p>
            <a:fld id="{51E5626C-6AED-4F4E-8453-1B88FBC77279}" type="slidenum">
              <a:rPr lang="en-US" smtClean="0">
                <a:solidFill>
                  <a:prstClr val="black">
                    <a:tint val="75000"/>
                  </a:prstClr>
                </a:solidFill>
                <a:latin typeface="Arial"/>
              </a:rPr>
              <a:pPr/>
              <a:t>‹#›</a:t>
            </a:fld>
            <a:endParaRPr lang="en-US">
              <a:solidFill>
                <a:prstClr val="black">
                  <a:tint val="75000"/>
                </a:prstClr>
              </a:solidFill>
              <a:latin typeface="Arial"/>
            </a:endParaRPr>
          </a:p>
        </p:txBody>
      </p:sp>
    </p:spTree>
    <p:extLst>
      <p:ext uri="{BB962C8B-B14F-4D97-AF65-F5344CB8AC3E}">
        <p14:creationId xmlns:p14="http://schemas.microsoft.com/office/powerpoint/2010/main" val="1294580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effectLst/>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1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1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solidFill>
                  <a:prstClr val="black">
                    <a:tint val="75000"/>
                  </a:prstClr>
                </a:solidFill>
                <a:latin typeface="Arial"/>
              </a:rPr>
              <a:t>10/4/15</a:t>
            </a:r>
            <a:endParaRPr lang="en-US">
              <a:solidFill>
                <a:prstClr val="black">
                  <a:tint val="75000"/>
                </a:prstClr>
              </a:solidFill>
              <a:latin typeface="Aria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Arial"/>
            </a:endParaRPr>
          </a:p>
        </p:txBody>
      </p:sp>
      <p:sp>
        <p:nvSpPr>
          <p:cNvPr id="7" name="Slide Number Placeholder 6"/>
          <p:cNvSpPr>
            <a:spLocks noGrp="1"/>
          </p:cNvSpPr>
          <p:nvPr>
            <p:ph type="sldNum" sz="quarter" idx="12"/>
          </p:nvPr>
        </p:nvSpPr>
        <p:spPr/>
        <p:txBody>
          <a:bodyPr/>
          <a:lstStyle/>
          <a:p>
            <a:fld id="{51E5626C-6AED-4F4E-8453-1B88FBC77279}" type="slidenum">
              <a:rPr lang="en-US" smtClean="0">
                <a:solidFill>
                  <a:prstClr val="black">
                    <a:tint val="75000"/>
                  </a:prstClr>
                </a:solidFill>
                <a:latin typeface="Arial"/>
              </a:rPr>
              <a:pPr/>
              <a:t>‹#›</a:t>
            </a:fld>
            <a:endParaRPr lang="en-US">
              <a:solidFill>
                <a:prstClr val="black">
                  <a:tint val="75000"/>
                </a:prstClr>
              </a:solidFill>
              <a:latin typeface="Arial"/>
            </a:endParaRPr>
          </a:p>
        </p:txBody>
      </p:sp>
    </p:spTree>
    <p:extLst>
      <p:ext uri="{BB962C8B-B14F-4D97-AF65-F5344CB8AC3E}">
        <p14:creationId xmlns:p14="http://schemas.microsoft.com/office/powerpoint/2010/main" val="2784650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solidFill>
                  <a:prstClr val="black">
                    <a:tint val="75000"/>
                  </a:prstClr>
                </a:solidFill>
                <a:latin typeface="Arial"/>
              </a:rPr>
              <a:t>10/4/15</a:t>
            </a:r>
            <a:endParaRPr lang="en-US" dirty="0">
              <a:solidFill>
                <a:prstClr val="black">
                  <a:tint val="75000"/>
                </a:prstClr>
              </a:solidFill>
              <a:latin typeface="Aria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latin typeface="Arial"/>
            </a:endParaRPr>
          </a:p>
        </p:txBody>
      </p:sp>
      <p:sp>
        <p:nvSpPr>
          <p:cNvPr id="5" name="Slide Number Placeholder 4"/>
          <p:cNvSpPr>
            <a:spLocks noGrp="1"/>
          </p:cNvSpPr>
          <p:nvPr>
            <p:ph type="sldNum" sz="quarter" idx="12"/>
          </p:nvPr>
        </p:nvSpPr>
        <p:spPr/>
        <p:txBody>
          <a:bodyPr/>
          <a:lstStyle/>
          <a:p>
            <a:fld id="{51E5626C-6AED-4F4E-8453-1B88FBC77279}" type="slidenum">
              <a:rPr lang="en-US" smtClean="0">
                <a:solidFill>
                  <a:prstClr val="black">
                    <a:tint val="75000"/>
                  </a:prstClr>
                </a:solidFill>
                <a:latin typeface="Arial"/>
              </a:rPr>
              <a:pPr/>
              <a:t>‹#›</a:t>
            </a:fld>
            <a:endParaRPr lang="en-US">
              <a:solidFill>
                <a:prstClr val="black">
                  <a:tint val="75000"/>
                </a:prstClr>
              </a:solidFill>
              <a:latin typeface="Arial"/>
            </a:endParaRPr>
          </a:p>
        </p:txBody>
      </p:sp>
    </p:spTree>
    <p:extLst>
      <p:ext uri="{BB962C8B-B14F-4D97-AF65-F5344CB8AC3E}">
        <p14:creationId xmlns:p14="http://schemas.microsoft.com/office/powerpoint/2010/main" val="917791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10/4/15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D9955A-EA3B-4D4A-A128-B8C8169E6EAA}" type="slidenum">
              <a:rPr lang="en-US" smtClean="0"/>
              <a:t>‹#›</a:t>
            </a:fld>
            <a:endParaRPr lang="en-US"/>
          </a:p>
        </p:txBody>
      </p:sp>
    </p:spTree>
    <p:extLst>
      <p:ext uri="{BB962C8B-B14F-4D97-AF65-F5344CB8AC3E}">
        <p14:creationId xmlns:p14="http://schemas.microsoft.com/office/powerpoint/2010/main" val="32597529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latin typeface="Arial"/>
              </a:rPr>
              <a:t>10/4/15</a:t>
            </a:r>
            <a:endParaRPr lang="en-US" dirty="0">
              <a:solidFill>
                <a:prstClr val="black">
                  <a:tint val="75000"/>
                </a:prstClr>
              </a:solidFill>
              <a:latin typeface="Arial"/>
            </a:endParaRPr>
          </a:p>
        </p:txBody>
      </p:sp>
      <p:sp>
        <p:nvSpPr>
          <p:cNvPr id="3" name="Footer Placeholder 2"/>
          <p:cNvSpPr>
            <a:spLocks noGrp="1"/>
          </p:cNvSpPr>
          <p:nvPr>
            <p:ph type="ftr" sz="quarter" idx="11"/>
          </p:nvPr>
        </p:nvSpPr>
        <p:spPr>
          <a:xfrm>
            <a:off x="2971800" y="6356350"/>
            <a:ext cx="3429000" cy="365125"/>
          </a:xfrm>
        </p:spPr>
        <p:txBody>
          <a:bodyPr/>
          <a:lstStyle/>
          <a:p>
            <a:endParaRPr lang="en-US" dirty="0">
              <a:solidFill>
                <a:prstClr val="black">
                  <a:tint val="75000"/>
                </a:prstClr>
              </a:solidFill>
              <a:latin typeface="Arial"/>
            </a:endParaRPr>
          </a:p>
        </p:txBody>
      </p:sp>
      <p:sp>
        <p:nvSpPr>
          <p:cNvPr id="4" name="Slide Number Placeholder 3"/>
          <p:cNvSpPr>
            <a:spLocks noGrp="1"/>
          </p:cNvSpPr>
          <p:nvPr>
            <p:ph type="sldNum" sz="quarter" idx="12"/>
          </p:nvPr>
        </p:nvSpPr>
        <p:spPr/>
        <p:txBody>
          <a:bodyPr/>
          <a:lstStyle/>
          <a:p>
            <a:fld id="{51E5626C-6AED-4F4E-8453-1B88FBC77279}" type="slidenum">
              <a:rPr lang="en-US" smtClean="0">
                <a:solidFill>
                  <a:prstClr val="black">
                    <a:tint val="75000"/>
                  </a:prstClr>
                </a:solidFill>
                <a:latin typeface="Arial"/>
              </a:rPr>
              <a:pPr/>
              <a:t>‹#›</a:t>
            </a:fld>
            <a:endParaRPr lang="en-US">
              <a:solidFill>
                <a:prstClr val="black">
                  <a:tint val="75000"/>
                </a:prstClr>
              </a:solidFill>
              <a:latin typeface="Arial"/>
            </a:endParaRPr>
          </a:p>
        </p:txBody>
      </p:sp>
    </p:spTree>
    <p:extLst>
      <p:ext uri="{BB962C8B-B14F-4D97-AF65-F5344CB8AC3E}">
        <p14:creationId xmlns:p14="http://schemas.microsoft.com/office/powerpoint/2010/main" val="42241847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solidFill>
                  <a:prstClr val="black">
                    <a:tint val="75000"/>
                  </a:prstClr>
                </a:solidFill>
                <a:latin typeface="Arial"/>
              </a:rPr>
              <a:t>10/4/15</a:t>
            </a:r>
            <a:endParaRPr lang="en-US" dirty="0">
              <a:solidFill>
                <a:prstClr val="black">
                  <a:tint val="75000"/>
                </a:prstClr>
              </a:solidFill>
              <a:latin typeface="Aria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latin typeface="Arial"/>
            </a:endParaRPr>
          </a:p>
        </p:txBody>
      </p:sp>
      <p:sp>
        <p:nvSpPr>
          <p:cNvPr id="5" name="Slide Number Placeholder 4"/>
          <p:cNvSpPr>
            <a:spLocks noGrp="1"/>
          </p:cNvSpPr>
          <p:nvPr>
            <p:ph type="sldNum" sz="quarter" idx="12"/>
          </p:nvPr>
        </p:nvSpPr>
        <p:spPr/>
        <p:txBody>
          <a:bodyPr/>
          <a:lstStyle/>
          <a:p>
            <a:fld id="{51E5626C-6AED-4F4E-8453-1B88FBC77279}" type="slidenum">
              <a:rPr lang="en-US" smtClean="0">
                <a:solidFill>
                  <a:prstClr val="black">
                    <a:tint val="75000"/>
                  </a:prstClr>
                </a:solidFill>
                <a:latin typeface="Arial"/>
              </a:rPr>
              <a:pPr/>
              <a:t>‹#›</a:t>
            </a:fld>
            <a:endParaRPr lang="en-US">
              <a:solidFill>
                <a:prstClr val="black">
                  <a:tint val="75000"/>
                </a:prstClr>
              </a:solidFill>
              <a:latin typeface="Arial"/>
            </a:endParaRPr>
          </a:p>
        </p:txBody>
      </p:sp>
    </p:spTree>
    <p:extLst>
      <p:ext uri="{BB962C8B-B14F-4D97-AF65-F5344CB8AC3E}">
        <p14:creationId xmlns:p14="http://schemas.microsoft.com/office/powerpoint/2010/main" val="16047309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solidFill>
                  <a:prstClr val="black">
                    <a:tint val="75000"/>
                  </a:prstClr>
                </a:solidFill>
                <a:latin typeface="Arial"/>
              </a:rPr>
              <a:t>10/4/15</a:t>
            </a:r>
            <a:endParaRPr lang="en-US" dirty="0">
              <a:solidFill>
                <a:prstClr val="black">
                  <a:tint val="75000"/>
                </a:prstClr>
              </a:solidFill>
              <a:latin typeface="Aria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latin typeface="Arial"/>
            </a:endParaRPr>
          </a:p>
        </p:txBody>
      </p:sp>
      <p:sp>
        <p:nvSpPr>
          <p:cNvPr id="5" name="Slide Number Placeholder 4"/>
          <p:cNvSpPr>
            <a:spLocks noGrp="1"/>
          </p:cNvSpPr>
          <p:nvPr>
            <p:ph type="sldNum" sz="quarter" idx="12"/>
          </p:nvPr>
        </p:nvSpPr>
        <p:spPr/>
        <p:txBody>
          <a:bodyPr/>
          <a:lstStyle/>
          <a:p>
            <a:fld id="{51E5626C-6AED-4F4E-8453-1B88FBC77279}" type="slidenum">
              <a:rPr lang="en-US" smtClean="0">
                <a:solidFill>
                  <a:prstClr val="black">
                    <a:tint val="75000"/>
                  </a:prstClr>
                </a:solidFill>
                <a:latin typeface="Arial"/>
              </a:rPr>
              <a:pPr/>
              <a:t>‹#›</a:t>
            </a:fld>
            <a:endParaRPr lang="en-US">
              <a:solidFill>
                <a:prstClr val="black">
                  <a:tint val="75000"/>
                </a:prstClr>
              </a:solidFill>
              <a:latin typeface="Arial"/>
            </a:endParaRPr>
          </a:p>
        </p:txBody>
      </p:sp>
    </p:spTree>
    <p:extLst>
      <p:ext uri="{BB962C8B-B14F-4D97-AF65-F5344CB8AC3E}">
        <p14:creationId xmlns:p14="http://schemas.microsoft.com/office/powerpoint/2010/main" val="12600784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solidFill>
                  <a:prstClr val="black">
                    <a:tint val="75000"/>
                  </a:prstClr>
                </a:solidFill>
                <a:latin typeface="Arial"/>
              </a:rPr>
              <a:t>10/4/15</a:t>
            </a:r>
            <a:endParaRPr lang="en-US" dirty="0">
              <a:solidFill>
                <a:prstClr val="black">
                  <a:tint val="75000"/>
                </a:prstClr>
              </a:solidFill>
              <a:latin typeface="Aria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latin typeface="Arial"/>
            </a:endParaRPr>
          </a:p>
        </p:txBody>
      </p:sp>
      <p:sp>
        <p:nvSpPr>
          <p:cNvPr id="5" name="Slide Number Placeholder 4"/>
          <p:cNvSpPr>
            <a:spLocks noGrp="1"/>
          </p:cNvSpPr>
          <p:nvPr>
            <p:ph type="sldNum" sz="quarter" idx="12"/>
          </p:nvPr>
        </p:nvSpPr>
        <p:spPr/>
        <p:txBody>
          <a:bodyPr/>
          <a:lstStyle/>
          <a:p>
            <a:fld id="{51E5626C-6AED-4F4E-8453-1B88FBC77279}" type="slidenum">
              <a:rPr lang="en-US" smtClean="0">
                <a:solidFill>
                  <a:prstClr val="black">
                    <a:tint val="75000"/>
                  </a:prstClr>
                </a:solidFill>
                <a:latin typeface="Arial"/>
              </a:rPr>
              <a:pPr/>
              <a:t>‹#›</a:t>
            </a:fld>
            <a:endParaRPr lang="en-US">
              <a:solidFill>
                <a:prstClr val="black">
                  <a:tint val="75000"/>
                </a:prstClr>
              </a:solidFill>
              <a:latin typeface="Arial"/>
            </a:endParaRPr>
          </a:p>
        </p:txBody>
      </p:sp>
    </p:spTree>
    <p:extLst>
      <p:ext uri="{BB962C8B-B14F-4D97-AF65-F5344CB8AC3E}">
        <p14:creationId xmlns:p14="http://schemas.microsoft.com/office/powerpoint/2010/main" val="753008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10/4/15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D9955A-EA3B-4D4A-A128-B8C8169E6EAA}" type="slidenum">
              <a:rPr lang="en-US" smtClean="0"/>
              <a:t>‹#›</a:t>
            </a:fld>
            <a:endParaRPr lang="en-US"/>
          </a:p>
        </p:txBody>
      </p:sp>
    </p:spTree>
    <p:extLst>
      <p:ext uri="{BB962C8B-B14F-4D97-AF65-F5344CB8AC3E}">
        <p14:creationId xmlns:p14="http://schemas.microsoft.com/office/powerpoint/2010/main" val="668436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10/4/15</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D9955A-EA3B-4D4A-A128-B8C8169E6EAA}" type="slidenum">
              <a:rPr lang="en-US" smtClean="0"/>
              <a:t>‹#›</a:t>
            </a:fld>
            <a:endParaRPr lang="en-US"/>
          </a:p>
        </p:txBody>
      </p:sp>
    </p:spTree>
    <p:extLst>
      <p:ext uri="{BB962C8B-B14F-4D97-AF65-F5344CB8AC3E}">
        <p14:creationId xmlns:p14="http://schemas.microsoft.com/office/powerpoint/2010/main" val="4212109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10/4/15</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D9955A-EA3B-4D4A-A128-B8C8169E6EAA}" type="slidenum">
              <a:rPr lang="en-US" smtClean="0"/>
              <a:t>‹#›</a:t>
            </a:fld>
            <a:endParaRPr lang="en-US"/>
          </a:p>
        </p:txBody>
      </p:sp>
    </p:spTree>
    <p:extLst>
      <p:ext uri="{BB962C8B-B14F-4D97-AF65-F5344CB8AC3E}">
        <p14:creationId xmlns:p14="http://schemas.microsoft.com/office/powerpoint/2010/main" val="1442122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10/4/15</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D9955A-EA3B-4D4A-A128-B8C8169E6EAA}" type="slidenum">
              <a:rPr lang="en-US" smtClean="0"/>
              <a:t>‹#›</a:t>
            </a:fld>
            <a:endParaRPr lang="en-US"/>
          </a:p>
        </p:txBody>
      </p:sp>
    </p:spTree>
    <p:extLst>
      <p:ext uri="{BB962C8B-B14F-4D97-AF65-F5344CB8AC3E}">
        <p14:creationId xmlns:p14="http://schemas.microsoft.com/office/powerpoint/2010/main" val="3543376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10/4/15</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D9955A-EA3B-4D4A-A128-B8C8169E6EAA}" type="slidenum">
              <a:rPr lang="en-US" smtClean="0"/>
              <a:t>‹#›</a:t>
            </a:fld>
            <a:endParaRPr lang="en-US"/>
          </a:p>
        </p:txBody>
      </p:sp>
    </p:spTree>
    <p:extLst>
      <p:ext uri="{BB962C8B-B14F-4D97-AF65-F5344CB8AC3E}">
        <p14:creationId xmlns:p14="http://schemas.microsoft.com/office/powerpoint/2010/main" val="2230075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10/4/15</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D9955A-EA3B-4D4A-A128-B8C8169E6EAA}" type="slidenum">
              <a:rPr lang="en-US" smtClean="0"/>
              <a:t>‹#›</a:t>
            </a:fld>
            <a:endParaRPr lang="en-US"/>
          </a:p>
        </p:txBody>
      </p:sp>
    </p:spTree>
    <p:extLst>
      <p:ext uri="{BB962C8B-B14F-4D97-AF65-F5344CB8AC3E}">
        <p14:creationId xmlns:p14="http://schemas.microsoft.com/office/powerpoint/2010/main" val="3468221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10/4/15</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D9955A-EA3B-4D4A-A128-B8C8169E6EAA}" type="slidenum">
              <a:rPr lang="en-US" smtClean="0"/>
              <a:t>‹#›</a:t>
            </a:fld>
            <a:endParaRPr lang="en-US"/>
          </a:p>
        </p:txBody>
      </p:sp>
    </p:spTree>
    <p:extLst>
      <p:ext uri="{BB962C8B-B14F-4D97-AF65-F5344CB8AC3E}">
        <p14:creationId xmlns:p14="http://schemas.microsoft.com/office/powerpoint/2010/main" val="1862326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10" Type="http://schemas.openxmlformats.org/officeDocument/2006/relationships/image" Target="../media/image1.png"/><Relationship Id="rId4" Type="http://schemas.openxmlformats.org/officeDocument/2006/relationships/slideLayout" Target="../slideLayouts/slideLayout19.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10/4/15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D9955A-EA3B-4D4A-A128-B8C8169E6EAA}" type="slidenum">
              <a:rPr lang="en-US" smtClean="0"/>
              <a:t>‹#›</a:t>
            </a:fld>
            <a:endParaRPr lang="en-US"/>
          </a:p>
        </p:txBody>
      </p:sp>
    </p:spTree>
    <p:extLst>
      <p:ext uri="{BB962C8B-B14F-4D97-AF65-F5344CB8AC3E}">
        <p14:creationId xmlns:p14="http://schemas.microsoft.com/office/powerpoint/2010/main" val="526751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533400"/>
            <a:ext cx="6781800" cy="762000"/>
          </a:xfrm>
          <a:prstGeom prst="rect">
            <a:avLst/>
          </a:prstGeom>
        </p:spPr>
        <p:txBody>
          <a:bodyPr vert="horz" lIns="91333" tIns="45667" rIns="91333" bIns="45667"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10"/>
            <a:ext cx="8229600" cy="4525963"/>
          </a:xfrm>
          <a:prstGeom prst="rect">
            <a:avLst/>
          </a:prstGeom>
        </p:spPr>
        <p:txBody>
          <a:bodyPr vert="horz" lIns="91333" tIns="45667" rIns="91333" bIns="45667"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333" tIns="45667" rIns="91333" bIns="45667" rtlCol="0" anchor="ctr"/>
          <a:lstStyle>
            <a:lvl1pPr algn="l">
              <a:defRPr sz="1200">
                <a:solidFill>
                  <a:schemeClr val="tx1">
                    <a:tint val="75000"/>
                  </a:schemeClr>
                </a:solidFill>
              </a:defRPr>
            </a:lvl1pPr>
          </a:lstStyle>
          <a:p>
            <a:pPr defTabSz="913331"/>
            <a:r>
              <a:rPr lang="en-US" smtClean="0">
                <a:solidFill>
                  <a:prstClr val="black">
                    <a:tint val="75000"/>
                  </a:prstClr>
                </a:solidFill>
                <a:latin typeface="Times New Roman"/>
              </a:rPr>
              <a:t>10/4/15</a:t>
            </a:r>
            <a:endParaRPr lang="en-US" dirty="0">
              <a:solidFill>
                <a:prstClr val="black">
                  <a:tint val="75000"/>
                </a:prstClr>
              </a:solidFill>
              <a:latin typeface="Times New Roman"/>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333" tIns="45667" rIns="91333" bIns="45667" rtlCol="0" anchor="ctr"/>
          <a:lstStyle>
            <a:lvl1pPr algn="ctr">
              <a:defRPr sz="1200">
                <a:solidFill>
                  <a:schemeClr val="tx1">
                    <a:tint val="75000"/>
                  </a:schemeClr>
                </a:solidFill>
              </a:defRPr>
            </a:lvl1pPr>
          </a:lstStyle>
          <a:p>
            <a:pPr defTabSz="913331"/>
            <a:endParaRPr lang="en-US" dirty="0">
              <a:solidFill>
                <a:prstClr val="black">
                  <a:tint val="75000"/>
                </a:prstClr>
              </a:solidFill>
              <a:latin typeface="Times New Roman"/>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333" tIns="45667" rIns="91333" bIns="45667" rtlCol="0" anchor="ctr"/>
          <a:lstStyle>
            <a:lvl1pPr algn="r">
              <a:defRPr sz="1200">
                <a:solidFill>
                  <a:schemeClr val="tx1">
                    <a:tint val="75000"/>
                  </a:schemeClr>
                </a:solidFill>
              </a:defRPr>
            </a:lvl1pPr>
          </a:lstStyle>
          <a:p>
            <a:pPr defTabSz="913331"/>
            <a:fld id="{51E5626C-6AED-4F4E-8453-1B88FBC77279}" type="slidenum">
              <a:rPr lang="en-US" smtClean="0">
                <a:solidFill>
                  <a:prstClr val="black">
                    <a:tint val="75000"/>
                  </a:prstClr>
                </a:solidFill>
                <a:latin typeface="Times New Roman"/>
              </a:rPr>
              <a:pPr defTabSz="913331"/>
              <a:t>‹#›</a:t>
            </a:fld>
            <a:endParaRPr lang="en-US">
              <a:solidFill>
                <a:prstClr val="black">
                  <a:tint val="75000"/>
                </a:prstClr>
              </a:solidFill>
              <a:latin typeface="Times New Roman"/>
            </a:endParaRPr>
          </a:p>
        </p:txBody>
      </p:sp>
      <p:cxnSp>
        <p:nvCxnSpPr>
          <p:cNvPr id="9" name="Straight Connector 2"/>
          <p:cNvCxnSpPr>
            <a:cxnSpLocks noChangeShapeType="1"/>
          </p:cNvCxnSpPr>
          <p:nvPr userDrawn="1"/>
        </p:nvCxnSpPr>
        <p:spPr bwMode="auto">
          <a:xfrm>
            <a:off x="533400" y="1219200"/>
            <a:ext cx="7224712" cy="0"/>
          </a:xfrm>
          <a:prstGeom prst="line">
            <a:avLst/>
          </a:prstGeom>
          <a:noFill/>
          <a:ln w="38100">
            <a:solidFill>
              <a:srgbClr val="004080"/>
            </a:solidFill>
            <a:round/>
            <a:headEnd/>
            <a:tailEnd/>
          </a:ln>
        </p:spPr>
      </p:cxnSp>
      <p:pic>
        <p:nvPicPr>
          <p:cNvPr id="7" name="Picture 6"/>
          <p:cNvPicPr>
            <a:picLocks noChangeAspect="1"/>
          </p:cNvPicPr>
          <p:nvPr userDrawn="1"/>
        </p:nvPicPr>
        <p:blipFill>
          <a:blip r:embed="rId6"/>
          <a:stretch>
            <a:fillRect/>
          </a:stretch>
        </p:blipFill>
        <p:spPr>
          <a:xfrm>
            <a:off x="7920216" y="139701"/>
            <a:ext cx="1071384" cy="1079500"/>
          </a:xfrm>
          <a:prstGeom prst="rect">
            <a:avLst/>
          </a:prstGeom>
        </p:spPr>
      </p:pic>
    </p:spTree>
    <p:extLst>
      <p:ext uri="{BB962C8B-B14F-4D97-AF65-F5344CB8AC3E}">
        <p14:creationId xmlns:p14="http://schemas.microsoft.com/office/powerpoint/2010/main" val="16546130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p:txStyles>
    <p:titleStyle>
      <a:lvl1pPr algn="l" defTabSz="913331" rtl="0" eaLnBrk="1" latinLnBrk="0" hangingPunct="1">
        <a:spcBef>
          <a:spcPct val="0"/>
        </a:spcBef>
        <a:buNone/>
        <a:defRPr sz="2800" b="1" kern="1200" baseline="0">
          <a:solidFill>
            <a:schemeClr val="tx2"/>
          </a:solidFill>
          <a:effectLst/>
          <a:latin typeface="+mj-lt"/>
          <a:ea typeface="+mj-ea"/>
          <a:cs typeface="+mj-cs"/>
        </a:defRPr>
      </a:lvl1pPr>
    </p:titleStyle>
    <p:bodyStyle>
      <a:lvl1pPr marL="342499" indent="-342499" algn="l" defTabSz="913331" rtl="0" eaLnBrk="1" latinLnBrk="0" hangingPunct="1">
        <a:spcBef>
          <a:spcPct val="20000"/>
        </a:spcBef>
        <a:buFont typeface="Arial" pitchFamily="34" charset="0"/>
        <a:buChar char="•"/>
        <a:defRPr sz="2400" kern="1200" baseline="0">
          <a:solidFill>
            <a:schemeClr val="tx1"/>
          </a:solidFill>
          <a:latin typeface="Arial" pitchFamily="34" charset="0"/>
          <a:ea typeface="+mn-ea"/>
          <a:cs typeface="+mn-cs"/>
        </a:defRPr>
      </a:lvl1pPr>
      <a:lvl2pPr marL="742080" indent="-285415" algn="l" defTabSz="913331" rtl="0" eaLnBrk="1" latinLnBrk="0" hangingPunct="1">
        <a:spcBef>
          <a:spcPct val="20000"/>
        </a:spcBef>
        <a:buFont typeface="Arial" pitchFamily="34" charset="0"/>
        <a:buChar char="–"/>
        <a:defRPr sz="2000" kern="1200">
          <a:solidFill>
            <a:schemeClr val="tx1"/>
          </a:solidFill>
          <a:latin typeface="Arial" pitchFamily="34" charset="0"/>
          <a:ea typeface="+mn-ea"/>
          <a:cs typeface="+mn-cs"/>
        </a:defRPr>
      </a:lvl2pPr>
      <a:lvl3pPr marL="1141665" indent="-228334" algn="l" defTabSz="913331" rtl="0" eaLnBrk="1" latinLnBrk="0" hangingPunct="1">
        <a:spcBef>
          <a:spcPct val="20000"/>
        </a:spcBef>
        <a:buFont typeface="Arial" pitchFamily="34" charset="0"/>
        <a:buChar char="•"/>
        <a:defRPr sz="1800" kern="1200">
          <a:solidFill>
            <a:schemeClr val="tx1"/>
          </a:solidFill>
          <a:latin typeface="Arial" pitchFamily="34" charset="0"/>
          <a:ea typeface="+mn-ea"/>
          <a:cs typeface="+mn-cs"/>
        </a:defRPr>
      </a:lvl3pPr>
      <a:lvl4pPr marL="1598330" indent="-228334" algn="l" defTabSz="913331" rtl="0" eaLnBrk="1" latinLnBrk="0" hangingPunct="1">
        <a:spcBef>
          <a:spcPct val="20000"/>
        </a:spcBef>
        <a:buFont typeface="Arial" pitchFamily="34" charset="0"/>
        <a:buChar char="–"/>
        <a:defRPr sz="1600" kern="1200">
          <a:solidFill>
            <a:schemeClr val="tx1"/>
          </a:solidFill>
          <a:latin typeface="Arial" pitchFamily="34" charset="0"/>
          <a:ea typeface="+mn-ea"/>
          <a:cs typeface="+mn-cs"/>
        </a:defRPr>
      </a:lvl4pPr>
      <a:lvl5pPr marL="2054995" indent="-228334" algn="l" defTabSz="913331" rtl="0" eaLnBrk="1" latinLnBrk="0" hangingPunct="1">
        <a:spcBef>
          <a:spcPct val="20000"/>
        </a:spcBef>
        <a:buFont typeface="Arial" pitchFamily="34" charset="0"/>
        <a:buChar char="»"/>
        <a:defRPr sz="1600" kern="1200">
          <a:solidFill>
            <a:schemeClr val="tx1"/>
          </a:solidFill>
          <a:latin typeface="Arial" pitchFamily="34" charset="0"/>
          <a:ea typeface="+mn-ea"/>
          <a:cs typeface="+mn-cs"/>
        </a:defRPr>
      </a:lvl5pPr>
      <a:lvl6pPr marL="2511661" indent="-228334" algn="l" defTabSz="91333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8328" indent="-228334" algn="l" defTabSz="91333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4993" indent="-228334" algn="l" defTabSz="91333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1656" indent="-228334" algn="l" defTabSz="91333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3331" rtl="0" eaLnBrk="1" latinLnBrk="0" hangingPunct="1">
        <a:defRPr sz="1800" kern="1200">
          <a:solidFill>
            <a:schemeClr val="tx1"/>
          </a:solidFill>
          <a:latin typeface="+mn-lt"/>
          <a:ea typeface="+mn-ea"/>
          <a:cs typeface="+mn-cs"/>
        </a:defRPr>
      </a:lvl1pPr>
      <a:lvl2pPr marL="456668" algn="l" defTabSz="913331" rtl="0" eaLnBrk="1" latinLnBrk="0" hangingPunct="1">
        <a:defRPr sz="1800" kern="1200">
          <a:solidFill>
            <a:schemeClr val="tx1"/>
          </a:solidFill>
          <a:latin typeface="+mn-lt"/>
          <a:ea typeface="+mn-ea"/>
          <a:cs typeface="+mn-cs"/>
        </a:defRPr>
      </a:lvl2pPr>
      <a:lvl3pPr marL="913331" algn="l" defTabSz="913331" rtl="0" eaLnBrk="1" latinLnBrk="0" hangingPunct="1">
        <a:defRPr sz="1800" kern="1200">
          <a:solidFill>
            <a:schemeClr val="tx1"/>
          </a:solidFill>
          <a:latin typeface="+mn-lt"/>
          <a:ea typeface="+mn-ea"/>
          <a:cs typeface="+mn-cs"/>
        </a:defRPr>
      </a:lvl3pPr>
      <a:lvl4pPr marL="1369998" algn="l" defTabSz="913331" rtl="0" eaLnBrk="1" latinLnBrk="0" hangingPunct="1">
        <a:defRPr sz="1800" kern="1200">
          <a:solidFill>
            <a:schemeClr val="tx1"/>
          </a:solidFill>
          <a:latin typeface="+mn-lt"/>
          <a:ea typeface="+mn-ea"/>
          <a:cs typeface="+mn-cs"/>
        </a:defRPr>
      </a:lvl4pPr>
      <a:lvl5pPr marL="1826662" algn="l" defTabSz="913331" rtl="0" eaLnBrk="1" latinLnBrk="0" hangingPunct="1">
        <a:defRPr sz="1800" kern="1200">
          <a:solidFill>
            <a:schemeClr val="tx1"/>
          </a:solidFill>
          <a:latin typeface="+mn-lt"/>
          <a:ea typeface="+mn-ea"/>
          <a:cs typeface="+mn-cs"/>
        </a:defRPr>
      </a:lvl5pPr>
      <a:lvl6pPr marL="2283330" algn="l" defTabSz="913331" rtl="0" eaLnBrk="1" latinLnBrk="0" hangingPunct="1">
        <a:defRPr sz="1800" kern="1200">
          <a:solidFill>
            <a:schemeClr val="tx1"/>
          </a:solidFill>
          <a:latin typeface="+mn-lt"/>
          <a:ea typeface="+mn-ea"/>
          <a:cs typeface="+mn-cs"/>
        </a:defRPr>
      </a:lvl6pPr>
      <a:lvl7pPr marL="2739993" algn="l" defTabSz="913331" rtl="0" eaLnBrk="1" latinLnBrk="0" hangingPunct="1">
        <a:defRPr sz="1800" kern="1200">
          <a:solidFill>
            <a:schemeClr val="tx1"/>
          </a:solidFill>
          <a:latin typeface="+mn-lt"/>
          <a:ea typeface="+mn-ea"/>
          <a:cs typeface="+mn-cs"/>
        </a:defRPr>
      </a:lvl7pPr>
      <a:lvl8pPr marL="3196660" algn="l" defTabSz="913331" rtl="0" eaLnBrk="1" latinLnBrk="0" hangingPunct="1">
        <a:defRPr sz="1800" kern="1200">
          <a:solidFill>
            <a:schemeClr val="tx1"/>
          </a:solidFill>
          <a:latin typeface="+mn-lt"/>
          <a:ea typeface="+mn-ea"/>
          <a:cs typeface="+mn-cs"/>
        </a:defRPr>
      </a:lvl8pPr>
      <a:lvl9pPr marL="3653324" algn="l" defTabSz="913331"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9220" y="285740"/>
            <a:ext cx="6781800" cy="762000"/>
          </a:xfrm>
          <a:prstGeom prst="rect">
            <a:avLst/>
          </a:prstGeom>
        </p:spPr>
        <p:txBody>
          <a:bodyPr vert="horz" lIns="91333" tIns="45667" rIns="91333" bIns="45667"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10"/>
            <a:ext cx="8229600" cy="4525963"/>
          </a:xfrm>
          <a:prstGeom prst="rect">
            <a:avLst/>
          </a:prstGeom>
        </p:spPr>
        <p:txBody>
          <a:bodyPr vert="horz" lIns="91333" tIns="45667" rIns="91333" bIns="45667"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89160" y="6356350"/>
            <a:ext cx="2133600" cy="365125"/>
          </a:xfrm>
          <a:prstGeom prst="rect">
            <a:avLst/>
          </a:prstGeom>
        </p:spPr>
        <p:txBody>
          <a:bodyPr vert="horz" lIns="91333" tIns="45667" rIns="91333" bIns="45667" rtlCol="0" anchor="ctr"/>
          <a:lstStyle>
            <a:lvl1pPr algn="l">
              <a:defRPr sz="1200">
                <a:solidFill>
                  <a:schemeClr val="tx1">
                    <a:tint val="75000"/>
                  </a:schemeClr>
                </a:solidFill>
                <a:latin typeface="+mj-lt"/>
              </a:defRPr>
            </a:lvl1pPr>
          </a:lstStyle>
          <a:p>
            <a:pPr defTabSz="913331"/>
            <a:r>
              <a:rPr lang="en-US" smtClean="0">
                <a:solidFill>
                  <a:prstClr val="black">
                    <a:tint val="75000"/>
                  </a:prstClr>
                </a:solidFill>
                <a:latin typeface="Arial"/>
              </a:rPr>
              <a:t>10/4/15</a:t>
            </a:r>
            <a:endParaRPr lang="en-US" dirty="0">
              <a:solidFill>
                <a:prstClr val="black">
                  <a:tint val="75000"/>
                </a:prstClr>
              </a:solidFill>
              <a:latin typeface="Aria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333" tIns="45667" rIns="91333" bIns="45667" rtlCol="0" anchor="ctr"/>
          <a:lstStyle>
            <a:lvl1pPr algn="ctr">
              <a:defRPr sz="1200">
                <a:solidFill>
                  <a:schemeClr val="tx1">
                    <a:tint val="75000"/>
                  </a:schemeClr>
                </a:solidFill>
                <a:latin typeface="+mj-lt"/>
              </a:defRPr>
            </a:lvl1pPr>
          </a:lstStyle>
          <a:p>
            <a:pPr defTabSz="913331"/>
            <a:endParaRPr lang="en-US" dirty="0">
              <a:solidFill>
                <a:prstClr val="black">
                  <a:tint val="75000"/>
                </a:prstClr>
              </a:solidFill>
              <a:latin typeface="Arial"/>
            </a:endParaRPr>
          </a:p>
        </p:txBody>
      </p:sp>
      <p:sp>
        <p:nvSpPr>
          <p:cNvPr id="6" name="Slide Number Placeholder 5"/>
          <p:cNvSpPr>
            <a:spLocks noGrp="1"/>
          </p:cNvSpPr>
          <p:nvPr>
            <p:ph type="sldNum" sz="quarter" idx="4"/>
          </p:nvPr>
        </p:nvSpPr>
        <p:spPr>
          <a:xfrm>
            <a:off x="6621240" y="6356350"/>
            <a:ext cx="2133600" cy="365125"/>
          </a:xfrm>
          <a:prstGeom prst="rect">
            <a:avLst/>
          </a:prstGeom>
        </p:spPr>
        <p:txBody>
          <a:bodyPr vert="horz" lIns="91333" tIns="45667" rIns="91333" bIns="45667" rtlCol="0" anchor="ctr"/>
          <a:lstStyle>
            <a:lvl1pPr algn="r">
              <a:defRPr sz="1200">
                <a:solidFill>
                  <a:schemeClr val="tx1">
                    <a:tint val="75000"/>
                  </a:schemeClr>
                </a:solidFill>
                <a:latin typeface="+mj-lt"/>
              </a:defRPr>
            </a:lvl1pPr>
          </a:lstStyle>
          <a:p>
            <a:pPr defTabSz="913331"/>
            <a:fld id="{51E5626C-6AED-4F4E-8453-1B88FBC77279}" type="slidenum">
              <a:rPr lang="en-US" smtClean="0">
                <a:solidFill>
                  <a:prstClr val="black">
                    <a:tint val="75000"/>
                  </a:prstClr>
                </a:solidFill>
                <a:latin typeface="Arial"/>
              </a:rPr>
              <a:pPr defTabSz="913331"/>
              <a:t>‹#›</a:t>
            </a:fld>
            <a:endParaRPr lang="en-US">
              <a:solidFill>
                <a:prstClr val="black">
                  <a:tint val="75000"/>
                </a:prstClr>
              </a:solidFill>
              <a:latin typeface="Arial"/>
            </a:endParaRPr>
          </a:p>
        </p:txBody>
      </p:sp>
      <p:cxnSp>
        <p:nvCxnSpPr>
          <p:cNvPr id="9" name="Straight Connector 2"/>
          <p:cNvCxnSpPr>
            <a:cxnSpLocks noChangeShapeType="1"/>
          </p:cNvCxnSpPr>
          <p:nvPr userDrawn="1"/>
        </p:nvCxnSpPr>
        <p:spPr bwMode="auto">
          <a:xfrm>
            <a:off x="397320" y="895340"/>
            <a:ext cx="7224712" cy="0"/>
          </a:xfrm>
          <a:prstGeom prst="line">
            <a:avLst/>
          </a:prstGeom>
          <a:noFill/>
          <a:ln w="38100">
            <a:solidFill>
              <a:srgbClr val="004080"/>
            </a:solidFill>
            <a:round/>
            <a:headEnd/>
            <a:tailEnd/>
          </a:ln>
        </p:spPr>
      </p:cxnSp>
      <p:pic>
        <p:nvPicPr>
          <p:cNvPr id="7" name="Picture 6"/>
          <p:cNvPicPr>
            <a:picLocks noChangeAspect="1"/>
          </p:cNvPicPr>
          <p:nvPr userDrawn="1"/>
        </p:nvPicPr>
        <p:blipFill>
          <a:blip r:embed="rId10" cstate="print"/>
          <a:stretch>
            <a:fillRect/>
          </a:stretch>
        </p:blipFill>
        <p:spPr>
          <a:xfrm>
            <a:off x="7920216" y="139701"/>
            <a:ext cx="1071384" cy="1079500"/>
          </a:xfrm>
          <a:prstGeom prst="rect">
            <a:avLst/>
          </a:prstGeom>
        </p:spPr>
      </p:pic>
    </p:spTree>
    <p:extLst>
      <p:ext uri="{BB962C8B-B14F-4D97-AF65-F5344CB8AC3E}">
        <p14:creationId xmlns:p14="http://schemas.microsoft.com/office/powerpoint/2010/main" val="157447277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Lst>
  <p:hf hdr="0" ftr="0"/>
  <p:txStyles>
    <p:titleStyle>
      <a:lvl1pPr algn="l" defTabSz="913331" rtl="0" eaLnBrk="1" latinLnBrk="0" hangingPunct="1">
        <a:spcBef>
          <a:spcPct val="0"/>
        </a:spcBef>
        <a:buNone/>
        <a:defRPr sz="2800" b="1" kern="1200" baseline="0">
          <a:solidFill>
            <a:schemeClr val="tx2"/>
          </a:solidFill>
          <a:effectLst/>
          <a:latin typeface="+mj-lt"/>
          <a:ea typeface="+mj-ea"/>
          <a:cs typeface="+mj-cs"/>
        </a:defRPr>
      </a:lvl1pPr>
    </p:titleStyle>
    <p:bodyStyle>
      <a:lvl1pPr marL="342499" indent="-342499" algn="l" defTabSz="913331" rtl="0" eaLnBrk="1" latinLnBrk="0" hangingPunct="1">
        <a:spcBef>
          <a:spcPct val="20000"/>
        </a:spcBef>
        <a:buFont typeface="Arial" pitchFamily="34" charset="0"/>
        <a:buChar char="•"/>
        <a:defRPr sz="2400" kern="1200" baseline="0">
          <a:solidFill>
            <a:schemeClr val="tx1"/>
          </a:solidFill>
          <a:latin typeface="+mj-lt"/>
          <a:ea typeface="+mn-ea"/>
          <a:cs typeface="+mn-cs"/>
        </a:defRPr>
      </a:lvl1pPr>
      <a:lvl2pPr marL="742080" indent="-285415" algn="l" defTabSz="913331" rtl="0" eaLnBrk="1" latinLnBrk="0" hangingPunct="1">
        <a:spcBef>
          <a:spcPct val="20000"/>
        </a:spcBef>
        <a:buFont typeface="Arial" pitchFamily="34" charset="0"/>
        <a:buChar char="–"/>
        <a:defRPr sz="2000" kern="1200">
          <a:solidFill>
            <a:schemeClr val="tx1"/>
          </a:solidFill>
          <a:latin typeface="+mj-lt"/>
          <a:ea typeface="+mn-ea"/>
          <a:cs typeface="+mn-cs"/>
        </a:defRPr>
      </a:lvl2pPr>
      <a:lvl3pPr marL="1141665" indent="-228334" algn="l" defTabSz="913331" rtl="0" eaLnBrk="1" latinLnBrk="0" hangingPunct="1">
        <a:spcBef>
          <a:spcPct val="20000"/>
        </a:spcBef>
        <a:buFont typeface="Arial" pitchFamily="34" charset="0"/>
        <a:buChar char="•"/>
        <a:defRPr sz="1800" kern="1200">
          <a:solidFill>
            <a:schemeClr val="tx1"/>
          </a:solidFill>
          <a:latin typeface="+mj-lt"/>
          <a:ea typeface="+mn-ea"/>
          <a:cs typeface="+mn-cs"/>
        </a:defRPr>
      </a:lvl3pPr>
      <a:lvl4pPr marL="1598330" indent="-228334" algn="l" defTabSz="913331" rtl="0" eaLnBrk="1" latinLnBrk="0" hangingPunct="1">
        <a:spcBef>
          <a:spcPct val="20000"/>
        </a:spcBef>
        <a:buFont typeface="Arial" pitchFamily="34" charset="0"/>
        <a:buChar char="–"/>
        <a:defRPr sz="1600" kern="1200">
          <a:solidFill>
            <a:schemeClr val="tx1"/>
          </a:solidFill>
          <a:latin typeface="+mj-lt"/>
          <a:ea typeface="+mn-ea"/>
          <a:cs typeface="+mn-cs"/>
        </a:defRPr>
      </a:lvl4pPr>
      <a:lvl5pPr marL="2054995" indent="-228334" algn="l" defTabSz="913331" rtl="0" eaLnBrk="1" latinLnBrk="0" hangingPunct="1">
        <a:spcBef>
          <a:spcPct val="20000"/>
        </a:spcBef>
        <a:buFont typeface="Arial" pitchFamily="34" charset="0"/>
        <a:buChar char="»"/>
        <a:defRPr sz="1600" kern="1200">
          <a:solidFill>
            <a:schemeClr val="tx1"/>
          </a:solidFill>
          <a:latin typeface="+mj-lt"/>
          <a:ea typeface="+mn-ea"/>
          <a:cs typeface="+mn-cs"/>
        </a:defRPr>
      </a:lvl5pPr>
      <a:lvl6pPr marL="2511661" indent="-228334" algn="l" defTabSz="91333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8328" indent="-228334" algn="l" defTabSz="91333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4993" indent="-228334" algn="l" defTabSz="91333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1656" indent="-228334" algn="l" defTabSz="91333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3331" rtl="0" eaLnBrk="1" latinLnBrk="0" hangingPunct="1">
        <a:defRPr sz="1800" kern="1200">
          <a:solidFill>
            <a:schemeClr val="tx1"/>
          </a:solidFill>
          <a:latin typeface="+mn-lt"/>
          <a:ea typeface="+mn-ea"/>
          <a:cs typeface="+mn-cs"/>
        </a:defRPr>
      </a:lvl1pPr>
      <a:lvl2pPr marL="456668" algn="l" defTabSz="913331" rtl="0" eaLnBrk="1" latinLnBrk="0" hangingPunct="1">
        <a:defRPr sz="1800" kern="1200">
          <a:solidFill>
            <a:schemeClr val="tx1"/>
          </a:solidFill>
          <a:latin typeface="+mn-lt"/>
          <a:ea typeface="+mn-ea"/>
          <a:cs typeface="+mn-cs"/>
        </a:defRPr>
      </a:lvl2pPr>
      <a:lvl3pPr marL="913331" algn="l" defTabSz="913331" rtl="0" eaLnBrk="1" latinLnBrk="0" hangingPunct="1">
        <a:defRPr sz="1800" kern="1200">
          <a:solidFill>
            <a:schemeClr val="tx1"/>
          </a:solidFill>
          <a:latin typeface="+mn-lt"/>
          <a:ea typeface="+mn-ea"/>
          <a:cs typeface="+mn-cs"/>
        </a:defRPr>
      </a:lvl3pPr>
      <a:lvl4pPr marL="1369998" algn="l" defTabSz="913331" rtl="0" eaLnBrk="1" latinLnBrk="0" hangingPunct="1">
        <a:defRPr sz="1800" kern="1200">
          <a:solidFill>
            <a:schemeClr val="tx1"/>
          </a:solidFill>
          <a:latin typeface="+mn-lt"/>
          <a:ea typeface="+mn-ea"/>
          <a:cs typeface="+mn-cs"/>
        </a:defRPr>
      </a:lvl4pPr>
      <a:lvl5pPr marL="1826662" algn="l" defTabSz="913331" rtl="0" eaLnBrk="1" latinLnBrk="0" hangingPunct="1">
        <a:defRPr sz="1800" kern="1200">
          <a:solidFill>
            <a:schemeClr val="tx1"/>
          </a:solidFill>
          <a:latin typeface="+mn-lt"/>
          <a:ea typeface="+mn-ea"/>
          <a:cs typeface="+mn-cs"/>
        </a:defRPr>
      </a:lvl5pPr>
      <a:lvl6pPr marL="2283330" algn="l" defTabSz="913331" rtl="0" eaLnBrk="1" latinLnBrk="0" hangingPunct="1">
        <a:defRPr sz="1800" kern="1200">
          <a:solidFill>
            <a:schemeClr val="tx1"/>
          </a:solidFill>
          <a:latin typeface="+mn-lt"/>
          <a:ea typeface="+mn-ea"/>
          <a:cs typeface="+mn-cs"/>
        </a:defRPr>
      </a:lvl6pPr>
      <a:lvl7pPr marL="2739993" algn="l" defTabSz="913331" rtl="0" eaLnBrk="1" latinLnBrk="0" hangingPunct="1">
        <a:defRPr sz="1800" kern="1200">
          <a:solidFill>
            <a:schemeClr val="tx1"/>
          </a:solidFill>
          <a:latin typeface="+mn-lt"/>
          <a:ea typeface="+mn-ea"/>
          <a:cs typeface="+mn-cs"/>
        </a:defRPr>
      </a:lvl7pPr>
      <a:lvl8pPr marL="3196660" algn="l" defTabSz="913331" rtl="0" eaLnBrk="1" latinLnBrk="0" hangingPunct="1">
        <a:defRPr sz="1800" kern="1200">
          <a:solidFill>
            <a:schemeClr val="tx1"/>
          </a:solidFill>
          <a:latin typeface="+mn-lt"/>
          <a:ea typeface="+mn-ea"/>
          <a:cs typeface="+mn-cs"/>
        </a:defRPr>
      </a:lvl8pPr>
      <a:lvl9pPr marL="3653324" algn="l" defTabSz="91333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nsf.gov/awardsearch/showAward?AWD_ID=1506117&amp;HistoricalAwards=false" TargetMode="External"/><Relationship Id="rId2" Type="http://schemas.openxmlformats.org/officeDocument/2006/relationships/hyperlink" Target="http://www.nsf.gov/publications/pub_summ.jsp?WT.z_pims_id=505058&amp;ods_key=nsf1557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nsf.gov/awardsearch/showAward?AWD_ID=1506117&amp;HistoricalAwards=false"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hyperlink" Target="http://www.nsf.gov/publications/pub_summ.jsp?WT.z_pims_id=505058&amp;ods_key=nsf15579"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www.nsf.gov/funding/pgm_summ.jsp?pims_id=505058&amp;org=PHY&amp;from=home" TargetMode="External"/><Relationship Id="rId2" Type="http://schemas.openxmlformats.org/officeDocument/2006/relationships/hyperlink" Target="http://www.nsf.gov/pubs/policydocs/pappguide/nsf14001/gpg_2.jsp#IIC2diii"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nsf.gov/funding/pgm_summ.jsp?pims_id=5260" TargetMode="External"/><Relationship Id="rId2" Type="http://schemas.openxmlformats.org/officeDocument/2006/relationships/hyperlink" Target="http://nsf.gov/publications/pub_summ.jsp?WT.z_pims_id=5260&amp;ods_key=nsf15504" TargetMode="External"/><Relationship Id="rId1" Type="http://schemas.openxmlformats.org/officeDocument/2006/relationships/slideLayout" Target="../slideLayouts/slideLayout17.xml"/><Relationship Id="rId4" Type="http://schemas.openxmlformats.org/officeDocument/2006/relationships/hyperlink" Target="http://www.nsf.gov/awardsearch/showAward?AWD_ID=1429454&amp;HistoricalAwards=fals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Detector R&amp;D through the NSF PHY division.</a:t>
            </a:r>
            <a:endParaRPr lang="en-US" dirty="0"/>
          </a:p>
        </p:txBody>
      </p:sp>
      <p:sp>
        <p:nvSpPr>
          <p:cNvPr id="3" name="Subtitle 2"/>
          <p:cNvSpPr>
            <a:spLocks noGrp="1"/>
          </p:cNvSpPr>
          <p:nvPr>
            <p:ph type="subTitle" idx="1"/>
          </p:nvPr>
        </p:nvSpPr>
        <p:spPr>
          <a:xfrm>
            <a:off x="1371600" y="3886200"/>
            <a:ext cx="6400800" cy="2395330"/>
          </a:xfrm>
        </p:spPr>
        <p:txBody>
          <a:bodyPr>
            <a:normAutofit fontScale="92500" lnSpcReduction="20000"/>
          </a:bodyPr>
          <a:lstStyle/>
          <a:p>
            <a:r>
              <a:rPr lang="en-US" dirty="0" smtClean="0"/>
              <a:t>Jim Shank/Jim Whitmore, NSF</a:t>
            </a:r>
          </a:p>
          <a:p>
            <a:r>
              <a:rPr lang="en-US" dirty="0" smtClean="0"/>
              <a:t>jshank@nsf.gov</a:t>
            </a:r>
            <a:endParaRPr lang="en-US" dirty="0" smtClean="0"/>
          </a:p>
          <a:p>
            <a:r>
              <a:rPr lang="en-US" dirty="0" smtClean="0"/>
              <a:t>CPAD </a:t>
            </a:r>
            <a:r>
              <a:rPr lang="en-US" dirty="0" smtClean="0"/>
              <a:t>Meeting</a:t>
            </a:r>
          </a:p>
          <a:p>
            <a:r>
              <a:rPr lang="en-US" dirty="0" smtClean="0"/>
              <a:t>Arlington, TX</a:t>
            </a:r>
          </a:p>
          <a:p>
            <a:r>
              <a:rPr lang="en-US" dirty="0" smtClean="0"/>
              <a:t>5-7 October, 2015</a:t>
            </a:r>
            <a:endParaRPr lang="en-US" dirty="0"/>
          </a:p>
        </p:txBody>
      </p:sp>
    </p:spTree>
    <p:extLst>
      <p:ext uri="{BB962C8B-B14F-4D97-AF65-F5344CB8AC3E}">
        <p14:creationId xmlns:p14="http://schemas.microsoft.com/office/powerpoint/2010/main" val="32614590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Physics Division Solicitation.</a:t>
            </a:r>
            <a:endParaRPr lang="en-US" dirty="0"/>
          </a:p>
        </p:txBody>
      </p:sp>
      <p:sp>
        <p:nvSpPr>
          <p:cNvPr id="4" name="TextBox 3"/>
          <p:cNvSpPr txBox="1"/>
          <p:nvPr/>
        </p:nvSpPr>
        <p:spPr>
          <a:xfrm>
            <a:off x="668420" y="1697789"/>
            <a:ext cx="8288422" cy="3139321"/>
          </a:xfrm>
          <a:prstGeom prst="rect">
            <a:avLst/>
          </a:prstGeom>
          <a:noFill/>
        </p:spPr>
        <p:txBody>
          <a:bodyPr wrap="square" rtlCol="0">
            <a:spAutoFit/>
          </a:bodyPr>
          <a:lstStyle/>
          <a:p>
            <a:r>
              <a:rPr lang="en-US" dirty="0" smtClean="0"/>
              <a:t>See the full solicitation </a:t>
            </a:r>
            <a:r>
              <a:rPr lang="en-US" i="1" dirty="0" smtClean="0">
                <a:hlinkClick r:id="rId2" tooltip="NSF 15-579"/>
              </a:rPr>
              <a:t>NSF 15-579</a:t>
            </a:r>
            <a:r>
              <a:rPr lang="en-US" i="1" dirty="0" smtClean="0"/>
              <a:t> </a:t>
            </a:r>
            <a:r>
              <a:rPr lang="en-US" dirty="0"/>
              <a:t>.</a:t>
            </a:r>
            <a:endParaRPr lang="en-US" dirty="0" smtClean="0"/>
          </a:p>
          <a:p>
            <a:endParaRPr lang="en-US" dirty="0"/>
          </a:p>
          <a:p>
            <a:r>
              <a:rPr lang="en-US" dirty="0" smtClean="0"/>
              <a:t>At the NSF, particle physics is supported by four programs within the Division of Physics: (1) the Theory program, which includes fundamental research on the forces of nature and the early history of the universe as well as support for the experimental program by providing guidance and analysis for high energy experiments; (2) the Elementary Particle Physics (EPP) program, which supports particle physics at accelerators </a:t>
            </a:r>
            <a:r>
              <a:rPr lang="en-US" b="1" dirty="0" smtClean="0">
                <a:solidFill>
                  <a:srgbClr val="FF0000"/>
                </a:solidFill>
              </a:rPr>
              <a:t>and advances in detector development</a:t>
            </a:r>
            <a:r>
              <a:rPr lang="en-US" dirty="0" smtClean="0"/>
              <a:t>; (3) the Particle Astrophysics (PA) program, which supports non-accelerator experiments; and (4) the new Accelerator Science program which supports research at universities into the educational and discovery potential of basic accelerator physics.</a:t>
            </a:r>
            <a:endParaRPr lang="en-US" dirty="0"/>
          </a:p>
        </p:txBody>
      </p:sp>
      <p:sp>
        <p:nvSpPr>
          <p:cNvPr id="5" name="TextBox 4"/>
          <p:cNvSpPr txBox="1"/>
          <p:nvPr/>
        </p:nvSpPr>
        <p:spPr>
          <a:xfrm>
            <a:off x="668420" y="5166891"/>
            <a:ext cx="4564283" cy="369332"/>
          </a:xfrm>
          <a:prstGeom prst="rect">
            <a:avLst/>
          </a:prstGeom>
          <a:noFill/>
        </p:spPr>
        <p:txBody>
          <a:bodyPr wrap="none" rtlCol="0">
            <a:spAutoFit/>
          </a:bodyPr>
          <a:lstStyle/>
          <a:p>
            <a:r>
              <a:rPr lang="en-US" dirty="0" smtClean="0">
                <a:sym typeface="Wingdings"/>
              </a:rPr>
              <a:t> Generic  detector development goes to EPP</a:t>
            </a:r>
            <a:endParaRPr lang="en-US" dirty="0"/>
          </a:p>
        </p:txBody>
      </p:sp>
      <p:sp>
        <p:nvSpPr>
          <p:cNvPr id="6" name="TextBox 5"/>
          <p:cNvSpPr txBox="1"/>
          <p:nvPr/>
        </p:nvSpPr>
        <p:spPr>
          <a:xfrm>
            <a:off x="457200" y="5623121"/>
            <a:ext cx="8242968" cy="646331"/>
          </a:xfrm>
          <a:prstGeom prst="rect">
            <a:avLst/>
          </a:prstGeom>
          <a:noFill/>
        </p:spPr>
        <p:txBody>
          <a:bodyPr wrap="square" rtlCol="0">
            <a:spAutoFit/>
          </a:bodyPr>
          <a:lstStyle/>
          <a:p>
            <a:r>
              <a:rPr lang="en-US" dirty="0" smtClean="0"/>
              <a:t>One successful proposal in 2015:</a:t>
            </a:r>
            <a:r>
              <a:rPr lang="en-US" dirty="0" smtClean="0">
                <a:hlinkClick r:id="rId3"/>
              </a:rPr>
              <a:t> </a:t>
            </a:r>
            <a:r>
              <a:rPr lang="en-US" b="1" dirty="0" smtClean="0">
                <a:hlinkClick r:id="rId3"/>
              </a:rPr>
              <a:t>Microhexcavity Plasma Panel Detectors for High Energy Physics</a:t>
            </a:r>
            <a:endParaRPr lang="en-US" dirty="0"/>
          </a:p>
        </p:txBody>
      </p:sp>
      <p:sp>
        <p:nvSpPr>
          <p:cNvPr id="7" name="Date Placeholder 6"/>
          <p:cNvSpPr>
            <a:spLocks noGrp="1"/>
          </p:cNvSpPr>
          <p:nvPr>
            <p:ph type="dt" sz="half" idx="10"/>
          </p:nvPr>
        </p:nvSpPr>
        <p:spPr/>
        <p:txBody>
          <a:bodyPr/>
          <a:lstStyle/>
          <a:p>
            <a:r>
              <a:rPr lang="en-US" smtClean="0"/>
              <a:t>10/4/15</a:t>
            </a:r>
            <a:endParaRPr lang="en-US"/>
          </a:p>
        </p:txBody>
      </p:sp>
      <p:sp>
        <p:nvSpPr>
          <p:cNvPr id="8" name="Slide Number Placeholder 7"/>
          <p:cNvSpPr>
            <a:spLocks noGrp="1"/>
          </p:cNvSpPr>
          <p:nvPr>
            <p:ph type="sldNum" sz="quarter" idx="12"/>
          </p:nvPr>
        </p:nvSpPr>
        <p:spPr/>
        <p:txBody>
          <a:bodyPr/>
          <a:lstStyle/>
          <a:p>
            <a:fld id="{82D9955A-EA3B-4D4A-A128-B8C8169E6EAA}" type="slidenum">
              <a:rPr lang="en-US" smtClean="0"/>
              <a:t>2</a:t>
            </a:fld>
            <a:endParaRPr lang="en-US"/>
          </a:p>
        </p:txBody>
      </p:sp>
    </p:spTree>
    <p:extLst>
      <p:ext uri="{BB962C8B-B14F-4D97-AF65-F5344CB8AC3E}">
        <p14:creationId xmlns:p14="http://schemas.microsoft.com/office/powerpoint/2010/main" val="40797342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65907"/>
            <a:ext cx="6781800" cy="762000"/>
          </a:xfrm>
        </p:spPr>
        <p:txBody>
          <a:bodyPr/>
          <a:lstStyle/>
          <a:p>
            <a:r>
              <a:rPr lang="en-US" dirty="0" smtClean="0"/>
              <a:t>Particle Astrophysics Program</a:t>
            </a:r>
            <a:endParaRPr lang="en-US" dirty="0"/>
          </a:p>
        </p:txBody>
      </p:sp>
      <p:sp>
        <p:nvSpPr>
          <p:cNvPr id="3" name="Content Placeholder 2"/>
          <p:cNvSpPr>
            <a:spLocks noGrp="1"/>
          </p:cNvSpPr>
          <p:nvPr>
            <p:ph idx="1"/>
          </p:nvPr>
        </p:nvSpPr>
        <p:spPr>
          <a:xfrm>
            <a:off x="434637" y="1327714"/>
            <a:ext cx="8229600" cy="4525963"/>
          </a:xfrm>
        </p:spPr>
        <p:txBody>
          <a:bodyPr>
            <a:normAutofit fontScale="85000" lnSpcReduction="10000"/>
          </a:bodyPr>
          <a:lstStyle/>
          <a:p>
            <a:r>
              <a:rPr lang="en-US" dirty="0"/>
              <a:t>Cosmic </a:t>
            </a:r>
            <a:r>
              <a:rPr lang="en-US" dirty="0" smtClean="0"/>
              <a:t>Phenomena:</a:t>
            </a:r>
            <a:endParaRPr lang="en-US" dirty="0"/>
          </a:p>
          <a:p>
            <a:pPr marL="0" indent="0">
              <a:buNone/>
            </a:pPr>
            <a:r>
              <a:rPr lang="en-US" dirty="0" smtClean="0"/>
              <a:t>This </a:t>
            </a:r>
            <a:r>
              <a:rPr lang="en-US" dirty="0"/>
              <a:t>area supports university research that uses astrophysical sources and particle physics techniques to study fundamental physics.  This includes the study of ultra-high energy particles reaching Earth from beyond our atmosphere (cosmic-rays, gamma-rays, and neutrinos with the exception of </a:t>
            </a:r>
            <a:r>
              <a:rPr lang="en-US" dirty="0" err="1"/>
              <a:t>IceCube</a:t>
            </a:r>
            <a:r>
              <a:rPr lang="en-US" dirty="0"/>
              <a:t>); searches for supernova neutrinos; and studies of the Cosmic Microwave Background (CMB) and Dark Energy</a:t>
            </a:r>
            <a:r>
              <a:rPr lang="en-US" dirty="0" smtClean="0"/>
              <a:t>.</a:t>
            </a:r>
          </a:p>
          <a:p>
            <a:r>
              <a:rPr lang="en-US" dirty="0" smtClean="0"/>
              <a:t>Underground Physics:</a:t>
            </a:r>
            <a:endParaRPr lang="en-US" dirty="0"/>
          </a:p>
          <a:p>
            <a:pPr marL="0" indent="0">
              <a:buNone/>
            </a:pPr>
            <a:r>
              <a:rPr lang="en-US" dirty="0"/>
              <a:t>This area supports university research that generally locates experiments in low background environments. Currently supported activities include: the science of </a:t>
            </a:r>
            <a:r>
              <a:rPr lang="en-US" dirty="0" err="1"/>
              <a:t>IceCube</a:t>
            </a:r>
            <a:r>
              <a:rPr lang="en-US" dirty="0"/>
              <a:t> (searches for ultra-high energy neutrinos and studies of the properties of neutrinos); studies of solar, underground and reactor neutrinos; neutrino mass measurements; and searches for the direct detection of Dark Matter.</a:t>
            </a:r>
          </a:p>
          <a:p>
            <a:endParaRPr lang="en-US" dirty="0"/>
          </a:p>
        </p:txBody>
      </p:sp>
      <p:sp>
        <p:nvSpPr>
          <p:cNvPr id="4" name="Slide Number Placeholder 3"/>
          <p:cNvSpPr>
            <a:spLocks noGrp="1"/>
          </p:cNvSpPr>
          <p:nvPr>
            <p:ph type="sldNum" sz="quarter" idx="12"/>
          </p:nvPr>
        </p:nvSpPr>
        <p:spPr/>
        <p:txBody>
          <a:bodyPr/>
          <a:lstStyle/>
          <a:p>
            <a:fld id="{51E5626C-6AED-4F4E-8453-1B88FBC77279}" type="slidenum">
              <a:rPr lang="en-US" smtClean="0"/>
              <a:pPr/>
              <a:t>3</a:t>
            </a:fld>
            <a:endParaRPr lang="en-US"/>
          </a:p>
        </p:txBody>
      </p:sp>
      <p:sp>
        <p:nvSpPr>
          <p:cNvPr id="5" name="TextBox 4"/>
          <p:cNvSpPr txBox="1"/>
          <p:nvPr/>
        </p:nvSpPr>
        <p:spPr>
          <a:xfrm>
            <a:off x="820820" y="5539612"/>
            <a:ext cx="7457234" cy="369332"/>
          </a:xfrm>
          <a:prstGeom prst="rect">
            <a:avLst/>
          </a:prstGeom>
          <a:noFill/>
        </p:spPr>
        <p:txBody>
          <a:bodyPr wrap="none" rtlCol="0">
            <a:spAutoFit/>
          </a:bodyPr>
          <a:lstStyle/>
          <a:p>
            <a:r>
              <a:rPr lang="en-US" dirty="0" smtClean="0">
                <a:sym typeface="Wingdings"/>
              </a:rPr>
              <a:t> Specific  detector development goes to the PA program; no separate funding</a:t>
            </a:r>
            <a:endParaRPr lang="en-US" dirty="0"/>
          </a:p>
        </p:txBody>
      </p:sp>
      <p:sp>
        <p:nvSpPr>
          <p:cNvPr id="6" name="Date Placeholder 3"/>
          <p:cNvSpPr>
            <a:spLocks noGrp="1"/>
          </p:cNvSpPr>
          <p:nvPr>
            <p:ph type="dt" sz="half" idx="10"/>
          </p:nvPr>
        </p:nvSpPr>
        <p:spPr>
          <a:xfrm>
            <a:off x="457200" y="6356350"/>
            <a:ext cx="2133600" cy="365125"/>
          </a:xfrm>
        </p:spPr>
        <p:txBody>
          <a:bodyPr/>
          <a:lstStyle/>
          <a:p>
            <a:r>
              <a:rPr lang="en-US" dirty="0" smtClean="0">
                <a:solidFill>
                  <a:prstClr val="black">
                    <a:tint val="75000"/>
                  </a:prstClr>
                </a:solidFill>
                <a:latin typeface="Times New Roman"/>
              </a:rPr>
              <a:t>10/4/15</a:t>
            </a:r>
            <a:endParaRPr lang="en-US" dirty="0">
              <a:solidFill>
                <a:prstClr val="black">
                  <a:tint val="75000"/>
                </a:prstClr>
              </a:solidFill>
              <a:latin typeface="Times New Roman"/>
            </a:endParaRPr>
          </a:p>
        </p:txBody>
      </p:sp>
      <p:sp>
        <p:nvSpPr>
          <p:cNvPr id="7" name="Rectangle 6"/>
          <p:cNvSpPr/>
          <p:nvPr/>
        </p:nvSpPr>
        <p:spPr>
          <a:xfrm>
            <a:off x="1070385" y="5931751"/>
            <a:ext cx="6761181" cy="369332"/>
          </a:xfrm>
          <a:prstGeom prst="rect">
            <a:avLst/>
          </a:prstGeom>
        </p:spPr>
        <p:txBody>
          <a:bodyPr wrap="square">
            <a:spAutoFit/>
          </a:bodyPr>
          <a:lstStyle/>
          <a:p>
            <a:r>
              <a:rPr lang="en-US" dirty="0"/>
              <a:t>One </a:t>
            </a:r>
            <a:r>
              <a:rPr lang="en-US" dirty="0" smtClean="0"/>
              <a:t>award </a:t>
            </a:r>
            <a:r>
              <a:rPr lang="en-US" dirty="0"/>
              <a:t>in 2015:</a:t>
            </a:r>
            <a:r>
              <a:rPr lang="en-US" dirty="0">
                <a:hlinkClick r:id="rId2"/>
              </a:rPr>
              <a:t> </a:t>
            </a:r>
            <a:r>
              <a:rPr lang="en-US" b="1" dirty="0" smtClean="0">
                <a:hlinkClick r:id="rId2"/>
              </a:rPr>
              <a:t>R&amp;D </a:t>
            </a:r>
            <a:r>
              <a:rPr lang="en-US" b="1" dirty="0">
                <a:hlinkClick r:id="rId2"/>
              </a:rPr>
              <a:t>for </a:t>
            </a:r>
            <a:r>
              <a:rPr lang="en-US" b="1" dirty="0" smtClean="0">
                <a:hlinkClick r:id="rId2"/>
              </a:rPr>
              <a:t>High Purity </a:t>
            </a:r>
            <a:r>
              <a:rPr lang="en-US" b="1" dirty="0" err="1" smtClean="0">
                <a:hlinkClick r:id="rId2"/>
              </a:rPr>
              <a:t>NaI</a:t>
            </a:r>
            <a:r>
              <a:rPr lang="en-US" b="1" dirty="0" smtClean="0">
                <a:hlinkClick r:id="rId2"/>
              </a:rPr>
              <a:t> Detectors</a:t>
            </a:r>
            <a:endParaRPr lang="en-US" dirty="0"/>
          </a:p>
        </p:txBody>
      </p:sp>
    </p:spTree>
    <p:extLst>
      <p:ext uri="{BB962C8B-B14F-4D97-AF65-F5344CB8AC3E}">
        <p14:creationId xmlns:p14="http://schemas.microsoft.com/office/powerpoint/2010/main" val="2752942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division proposal preparation(1)</a:t>
            </a:r>
            <a:endParaRPr lang="en-US" dirty="0"/>
          </a:p>
        </p:txBody>
      </p:sp>
      <p:sp>
        <p:nvSpPr>
          <p:cNvPr id="3" name="Content Placeholder 2"/>
          <p:cNvSpPr>
            <a:spLocks noGrp="1"/>
          </p:cNvSpPr>
          <p:nvPr>
            <p:ph idx="1"/>
          </p:nvPr>
        </p:nvSpPr>
        <p:spPr>
          <a:xfrm>
            <a:off x="457200" y="1453452"/>
            <a:ext cx="8229600" cy="4902898"/>
          </a:xfrm>
        </p:spPr>
        <p:txBody>
          <a:bodyPr>
            <a:normAutofit fontScale="62500" lnSpcReduction="20000"/>
          </a:bodyPr>
          <a:lstStyle/>
          <a:p>
            <a:r>
              <a:rPr lang="en-US" sz="3200" dirty="0" smtClean="0"/>
              <a:t> </a:t>
            </a:r>
            <a:r>
              <a:rPr lang="en-US" sz="3800" dirty="0" smtClean="0"/>
              <a:t>As of last year: All proposals now go through a solicitation (</a:t>
            </a:r>
            <a:r>
              <a:rPr lang="en-US" sz="4000" i="1" dirty="0">
                <a:hlinkClick r:id="rId2" tooltip="NSF 15-579"/>
              </a:rPr>
              <a:t>NSF 15-579</a:t>
            </a:r>
            <a:r>
              <a:rPr lang="en-US" sz="4000" i="1" dirty="0"/>
              <a:t> </a:t>
            </a:r>
            <a:r>
              <a:rPr lang="en-US" sz="3800" dirty="0" smtClean="0"/>
              <a:t>) Same one for ALL of PHY</a:t>
            </a:r>
            <a:endParaRPr lang="en-US" sz="8600" dirty="0" smtClean="0"/>
          </a:p>
          <a:p>
            <a:pPr lvl="1"/>
            <a:r>
              <a:rPr lang="en-US" sz="2600" dirty="0" smtClean="0"/>
              <a:t>Not a Dear Colleague Letter</a:t>
            </a:r>
          </a:p>
          <a:p>
            <a:pPr lvl="1"/>
            <a:r>
              <a:rPr lang="en-US" sz="2600" dirty="0" smtClean="0"/>
              <a:t>There </a:t>
            </a:r>
            <a:r>
              <a:rPr lang="en-US" sz="2600" dirty="0"/>
              <a:t>are now multiple deadlines (not target dates)</a:t>
            </a:r>
          </a:p>
          <a:p>
            <a:pPr lvl="2"/>
            <a:r>
              <a:rPr lang="en-US" sz="2200" dirty="0" smtClean="0"/>
              <a:t>EPP </a:t>
            </a:r>
            <a:r>
              <a:rPr lang="en-US" sz="2200" dirty="0"/>
              <a:t>and PA – October 28, 2015 </a:t>
            </a:r>
            <a:endParaRPr lang="en-US" sz="2200" dirty="0" smtClean="0"/>
          </a:p>
          <a:p>
            <a:pPr lvl="2"/>
            <a:r>
              <a:rPr lang="en-US" sz="2200" dirty="0" smtClean="0"/>
              <a:t>THY </a:t>
            </a:r>
            <a:r>
              <a:rPr lang="en-US" sz="2200" dirty="0"/>
              <a:t>– </a:t>
            </a:r>
            <a:r>
              <a:rPr lang="en-US" sz="2200" dirty="0" smtClean="0"/>
              <a:t>December </a:t>
            </a:r>
            <a:r>
              <a:rPr lang="en-US" sz="2200" dirty="0"/>
              <a:t>3, 2015 </a:t>
            </a:r>
            <a:endParaRPr lang="en-US" sz="2200" dirty="0" smtClean="0"/>
          </a:p>
          <a:p>
            <a:pPr lvl="2"/>
            <a:r>
              <a:rPr lang="en-US" sz="2200" dirty="0" smtClean="0"/>
              <a:t>Accelerator </a:t>
            </a:r>
            <a:r>
              <a:rPr lang="en-US" sz="2200" dirty="0"/>
              <a:t>Science (AS) – February 3, 2016 </a:t>
            </a:r>
            <a:endParaRPr lang="en-US" sz="2200" dirty="0" smtClean="0"/>
          </a:p>
          <a:p>
            <a:pPr lvl="1"/>
            <a:r>
              <a:rPr lang="en-US" sz="2900" dirty="0" smtClean="0"/>
              <a:t>There </a:t>
            </a:r>
            <a:r>
              <a:rPr lang="en-US" sz="2900" dirty="0"/>
              <a:t>are additional requirements to be included in Current &amp; Pending (or the Project Description</a:t>
            </a:r>
            <a:r>
              <a:rPr lang="en-US" sz="2900" dirty="0" smtClean="0"/>
              <a:t>)</a:t>
            </a:r>
          </a:p>
          <a:p>
            <a:pPr lvl="2"/>
            <a:r>
              <a:rPr lang="en-US" sz="2700" dirty="0" smtClean="0"/>
              <a:t>If you have multiple sources of support, you </a:t>
            </a:r>
            <a:r>
              <a:rPr lang="en-US" sz="2700" dirty="0"/>
              <a:t>must clearly explain how the proposed work is distinct from other funded activities. </a:t>
            </a:r>
            <a:r>
              <a:rPr lang="en-US" sz="2700" dirty="0" smtClean="0"/>
              <a:t>The proposal </a:t>
            </a:r>
            <a:r>
              <a:rPr lang="en-US" sz="2700" dirty="0"/>
              <a:t>review process will include an assessment of the proposers’ ability to carry out the proposed research in light of </a:t>
            </a:r>
            <a:r>
              <a:rPr lang="en-US" sz="2700" dirty="0" smtClean="0"/>
              <a:t>other commitments</a:t>
            </a:r>
            <a:r>
              <a:rPr lang="en-US" sz="2700" dirty="0"/>
              <a:t>.</a:t>
            </a:r>
          </a:p>
          <a:p>
            <a:pPr lvl="2"/>
            <a:r>
              <a:rPr lang="en-US" sz="2600" dirty="0" smtClean="0"/>
              <a:t>Also: collaborators in Bio Sketches</a:t>
            </a:r>
          </a:p>
          <a:p>
            <a:pPr lvl="3"/>
            <a:r>
              <a:rPr lang="en-US" sz="2200" dirty="0" smtClean="0"/>
              <a:t>Don’t just list “ATLAS collaboration”</a:t>
            </a:r>
          </a:p>
          <a:p>
            <a:pPr lvl="4"/>
            <a:r>
              <a:rPr lang="en-US" sz="2200" dirty="0" smtClean="0"/>
              <a:t>List a subset that you work with directly</a:t>
            </a:r>
          </a:p>
          <a:p>
            <a:pPr lvl="4"/>
            <a:r>
              <a:rPr lang="en-US" sz="2200" dirty="0" smtClean="0"/>
              <a:t>Can be included in supplementary material so as not to fill up the Bio Sketch</a:t>
            </a:r>
          </a:p>
        </p:txBody>
      </p:sp>
      <p:sp>
        <p:nvSpPr>
          <p:cNvPr id="4" name="Date Placeholder 3"/>
          <p:cNvSpPr>
            <a:spLocks noGrp="1"/>
          </p:cNvSpPr>
          <p:nvPr>
            <p:ph type="dt" sz="half" idx="10"/>
          </p:nvPr>
        </p:nvSpPr>
        <p:spPr/>
        <p:txBody>
          <a:bodyPr/>
          <a:lstStyle/>
          <a:p>
            <a:r>
              <a:rPr lang="en-US" dirty="0" smtClean="0">
                <a:solidFill>
                  <a:prstClr val="black">
                    <a:tint val="75000"/>
                  </a:prstClr>
                </a:solidFill>
                <a:latin typeface="Times New Roman"/>
              </a:rPr>
              <a:t>10/4/15</a:t>
            </a:r>
            <a:endParaRPr lang="en-US" dirty="0">
              <a:solidFill>
                <a:prstClr val="black">
                  <a:tint val="75000"/>
                </a:prstClr>
              </a:solidFill>
              <a:latin typeface="Times New Roman"/>
            </a:endParaRPr>
          </a:p>
        </p:txBody>
      </p:sp>
      <p:sp>
        <p:nvSpPr>
          <p:cNvPr id="5" name="Slide Number Placeholder 4"/>
          <p:cNvSpPr>
            <a:spLocks noGrp="1"/>
          </p:cNvSpPr>
          <p:nvPr>
            <p:ph type="sldNum" sz="quarter" idx="12"/>
          </p:nvPr>
        </p:nvSpPr>
        <p:spPr/>
        <p:txBody>
          <a:bodyPr/>
          <a:lstStyle/>
          <a:p>
            <a:fld id="{51E5626C-6AED-4F4E-8453-1B88FBC77279}" type="slidenum">
              <a:rPr lang="en-US" smtClean="0">
                <a:solidFill>
                  <a:prstClr val="black">
                    <a:tint val="75000"/>
                  </a:prstClr>
                </a:solidFill>
                <a:latin typeface="Times New Roman"/>
              </a:rPr>
              <a:pPr/>
              <a:t>4</a:t>
            </a:fld>
            <a:endParaRPr lang="en-US">
              <a:solidFill>
                <a:prstClr val="black">
                  <a:tint val="75000"/>
                </a:prstClr>
              </a:solidFill>
              <a:latin typeface="Times New Roman"/>
            </a:endParaRPr>
          </a:p>
        </p:txBody>
      </p:sp>
    </p:spTree>
    <p:extLst>
      <p:ext uri="{BB962C8B-B14F-4D97-AF65-F5344CB8AC3E}">
        <p14:creationId xmlns:p14="http://schemas.microsoft.com/office/powerpoint/2010/main" val="12155936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division proposal preparation(2)</a:t>
            </a:r>
            <a:endParaRPr lang="en-US" dirty="0"/>
          </a:p>
        </p:txBody>
      </p:sp>
      <p:sp>
        <p:nvSpPr>
          <p:cNvPr id="3" name="Content Placeholder 2"/>
          <p:cNvSpPr>
            <a:spLocks noGrp="1"/>
          </p:cNvSpPr>
          <p:nvPr>
            <p:ph idx="1"/>
          </p:nvPr>
        </p:nvSpPr>
        <p:spPr>
          <a:xfrm>
            <a:off x="457200" y="1453452"/>
            <a:ext cx="8229600" cy="4902898"/>
          </a:xfrm>
        </p:spPr>
        <p:txBody>
          <a:bodyPr>
            <a:normAutofit fontScale="55000" lnSpcReduction="20000"/>
          </a:bodyPr>
          <a:lstStyle/>
          <a:p>
            <a:pPr lvl="1"/>
            <a:r>
              <a:rPr lang="en-US" sz="2900" dirty="0" smtClean="0"/>
              <a:t>Letters of Support</a:t>
            </a:r>
          </a:p>
          <a:p>
            <a:pPr lvl="2"/>
            <a:r>
              <a:rPr lang="en-US" sz="2900" dirty="0"/>
              <a:t>Letters of support should not be </a:t>
            </a:r>
            <a:r>
              <a:rPr lang="en-US" sz="2900" dirty="0" smtClean="0"/>
              <a:t>submitted.</a:t>
            </a:r>
          </a:p>
          <a:p>
            <a:pPr lvl="2"/>
            <a:r>
              <a:rPr lang="en-US" sz="2900" dirty="0"/>
              <a:t>letters </a:t>
            </a:r>
            <a:r>
              <a:rPr lang="en-US" sz="2900" dirty="0" smtClean="0"/>
              <a:t>of collaboration</a:t>
            </a:r>
            <a:r>
              <a:rPr lang="en-US" sz="2900" dirty="0"/>
              <a:t>, limited to stating the intent to collaborate and not containing endorsements or evaluation of the proposed project, are allowed. Letters of </a:t>
            </a:r>
            <a:r>
              <a:rPr lang="en-US" sz="2900" dirty="0" smtClean="0"/>
              <a:t>collaboration should </a:t>
            </a:r>
            <a:r>
              <a:rPr lang="en-US" sz="2900" dirty="0"/>
              <a:t>follow the single-sentence format</a:t>
            </a:r>
            <a:r>
              <a:rPr lang="en-US" sz="2900" dirty="0" smtClean="0"/>
              <a:t>:</a:t>
            </a:r>
          </a:p>
          <a:p>
            <a:pPr lvl="3"/>
            <a:r>
              <a:rPr lang="en-US" sz="2600" dirty="0" smtClean="0"/>
              <a:t>“</a:t>
            </a:r>
            <a:r>
              <a:rPr lang="en-US" sz="2900" dirty="0"/>
              <a:t>If the proposal submitted by Dr. [insert the full name of the Principal Investigator] entitled [insert the proposal title] is selected for funding by the NSF, it is my </a:t>
            </a:r>
            <a:r>
              <a:rPr lang="en-US" sz="2900" dirty="0" smtClean="0"/>
              <a:t>intent to </a:t>
            </a:r>
            <a:r>
              <a:rPr lang="en-US" sz="2900" dirty="0"/>
              <a:t>collaborate and/or commit resources as detailed in the Project Description.</a:t>
            </a:r>
            <a:r>
              <a:rPr lang="en-US" sz="2900" dirty="0" smtClean="0"/>
              <a:t>”</a:t>
            </a:r>
          </a:p>
          <a:p>
            <a:pPr marL="1369996" lvl="3" indent="0">
              <a:buNone/>
            </a:pPr>
            <a:endParaRPr lang="en-US" sz="2300" dirty="0" smtClean="0"/>
          </a:p>
          <a:p>
            <a:pPr lvl="1"/>
            <a:r>
              <a:rPr lang="en-US" sz="2900" dirty="0" smtClean="0"/>
              <a:t>The </a:t>
            </a:r>
            <a:r>
              <a:rPr lang="en-US" sz="2900" dirty="0"/>
              <a:t>Grant Proposal Guide is occasionally updated</a:t>
            </a:r>
          </a:p>
          <a:p>
            <a:pPr lvl="2"/>
            <a:r>
              <a:rPr lang="en-US" sz="2900" dirty="0"/>
              <a:t>Old Timers: You need to read it again</a:t>
            </a:r>
          </a:p>
          <a:p>
            <a:pPr lvl="2"/>
            <a:r>
              <a:rPr lang="en-US" sz="2900" dirty="0"/>
              <a:t>Follow it to the letter, in particular, read:</a:t>
            </a:r>
          </a:p>
          <a:p>
            <a:pPr lvl="3"/>
            <a:r>
              <a:rPr lang="en-US" sz="2900" dirty="0"/>
              <a:t>“Results from Prior NSF Support”,  (</a:t>
            </a:r>
            <a:r>
              <a:rPr lang="en-US" sz="2900" dirty="0">
                <a:hlinkClick r:id="rId2"/>
              </a:rPr>
              <a:t>II.C.2.d.iii</a:t>
            </a:r>
            <a:r>
              <a:rPr lang="en-US" sz="2900" dirty="0"/>
              <a:t>)</a:t>
            </a:r>
          </a:p>
          <a:p>
            <a:pPr lvl="4"/>
            <a:r>
              <a:rPr lang="en-US" sz="2900" dirty="0"/>
              <a:t>This section has changed and many people are not following it correctly</a:t>
            </a:r>
          </a:p>
          <a:p>
            <a:pPr lvl="5"/>
            <a:r>
              <a:rPr lang="en-US" sz="3200" dirty="0"/>
              <a:t>Proposals could be returned without review </a:t>
            </a:r>
            <a:endParaRPr lang="en-US" sz="3200" dirty="0" smtClean="0"/>
          </a:p>
          <a:p>
            <a:pPr lvl="1"/>
            <a:endParaRPr lang="en-US" sz="2200" dirty="0" smtClean="0">
              <a:hlinkClick r:id="rId3"/>
            </a:endParaRPr>
          </a:p>
          <a:p>
            <a:r>
              <a:rPr lang="en-US" sz="2900" dirty="0" smtClean="0">
                <a:hlinkClick r:id="rId3"/>
              </a:rPr>
              <a:t>PHY Division solicitation</a:t>
            </a:r>
            <a:endParaRPr lang="en-US" sz="2900" dirty="0" smtClean="0"/>
          </a:p>
        </p:txBody>
      </p:sp>
      <p:sp>
        <p:nvSpPr>
          <p:cNvPr id="4" name="Date Placeholder 3"/>
          <p:cNvSpPr>
            <a:spLocks noGrp="1"/>
          </p:cNvSpPr>
          <p:nvPr>
            <p:ph type="dt" sz="half" idx="10"/>
          </p:nvPr>
        </p:nvSpPr>
        <p:spPr/>
        <p:txBody>
          <a:bodyPr/>
          <a:lstStyle/>
          <a:p>
            <a:r>
              <a:rPr lang="en-US" smtClean="0">
                <a:solidFill>
                  <a:prstClr val="black">
                    <a:tint val="75000"/>
                  </a:prstClr>
                </a:solidFill>
                <a:latin typeface="Times New Roman"/>
              </a:rPr>
              <a:t>10/4/15</a:t>
            </a:r>
            <a:endParaRPr lang="en-US" dirty="0">
              <a:solidFill>
                <a:prstClr val="black">
                  <a:tint val="75000"/>
                </a:prstClr>
              </a:solidFill>
              <a:latin typeface="Times New Roman"/>
            </a:endParaRPr>
          </a:p>
        </p:txBody>
      </p:sp>
      <p:sp>
        <p:nvSpPr>
          <p:cNvPr id="5" name="Slide Number Placeholder 4"/>
          <p:cNvSpPr>
            <a:spLocks noGrp="1"/>
          </p:cNvSpPr>
          <p:nvPr>
            <p:ph type="sldNum" sz="quarter" idx="12"/>
          </p:nvPr>
        </p:nvSpPr>
        <p:spPr/>
        <p:txBody>
          <a:bodyPr/>
          <a:lstStyle/>
          <a:p>
            <a:fld id="{51E5626C-6AED-4F4E-8453-1B88FBC77279}" type="slidenum">
              <a:rPr lang="en-US" smtClean="0">
                <a:solidFill>
                  <a:prstClr val="black">
                    <a:tint val="75000"/>
                  </a:prstClr>
                </a:solidFill>
                <a:latin typeface="Times New Roman"/>
              </a:rPr>
              <a:pPr/>
              <a:t>5</a:t>
            </a:fld>
            <a:endParaRPr lang="en-US">
              <a:solidFill>
                <a:prstClr val="black">
                  <a:tint val="75000"/>
                </a:prstClr>
              </a:solidFill>
              <a:latin typeface="Times New Roman"/>
            </a:endParaRPr>
          </a:p>
        </p:txBody>
      </p:sp>
    </p:spTree>
    <p:extLst>
      <p:ext uri="{BB962C8B-B14F-4D97-AF65-F5344CB8AC3E}">
        <p14:creationId xmlns:p14="http://schemas.microsoft.com/office/powerpoint/2010/main" val="2139065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Major Research Instrumentation (MRI)</a:t>
            </a:r>
          </a:p>
        </p:txBody>
      </p:sp>
      <p:sp>
        <p:nvSpPr>
          <p:cNvPr id="3" name="Content Placeholder 2"/>
          <p:cNvSpPr>
            <a:spLocks noGrp="1"/>
          </p:cNvSpPr>
          <p:nvPr>
            <p:ph idx="1"/>
          </p:nvPr>
        </p:nvSpPr>
        <p:spPr>
          <a:xfrm>
            <a:off x="457200" y="1094615"/>
            <a:ext cx="8229600" cy="4525963"/>
          </a:xfrm>
        </p:spPr>
        <p:txBody>
          <a:bodyPr>
            <a:normAutofit fontScale="92500" lnSpcReduction="20000"/>
          </a:bodyPr>
          <a:lstStyle/>
          <a:p>
            <a:r>
              <a:rPr lang="en-US" sz="1800" dirty="0"/>
              <a:t>The Major Research Instrumentation Program (MRI) serves to increase access to shared scientific and engineering instruments for research and research training in our Nation's institutions of higher education, and not-for-profit museums, science centers and scientific/engineering research organizations. </a:t>
            </a:r>
          </a:p>
          <a:p>
            <a:r>
              <a:rPr lang="en-US" sz="1800" dirty="0"/>
              <a:t>This program especially seeks to improve the quality and expand the scope of research and research training in science and engineering, by supporting proposals for shared instrumentation that fosters the integration of research and education in research-intensive learning environments.  Two types.</a:t>
            </a:r>
          </a:p>
          <a:p>
            <a:pPr lvl="1"/>
            <a:r>
              <a:rPr lang="en-US" sz="1800" dirty="0"/>
              <a:t>Track (1) acquisition of a research instrument</a:t>
            </a:r>
          </a:p>
          <a:p>
            <a:pPr lvl="1"/>
            <a:r>
              <a:rPr lang="en-US" sz="1800" dirty="0"/>
              <a:t>Track (2) development of a research instrument.</a:t>
            </a:r>
          </a:p>
          <a:p>
            <a:endParaRPr lang="en-US" sz="2000" dirty="0"/>
          </a:p>
          <a:p>
            <a:r>
              <a:rPr lang="en-US" sz="2000" dirty="0"/>
              <a:t>Proposals for $100,000-$4 million may be accepted from any MRI-eligible organization. </a:t>
            </a:r>
            <a:endParaRPr lang="en-US" sz="2200" dirty="0"/>
          </a:p>
          <a:p>
            <a:endParaRPr lang="en-US" sz="1800" dirty="0"/>
          </a:p>
          <a:p>
            <a:r>
              <a:rPr lang="en-US" sz="1800" dirty="0">
                <a:solidFill>
                  <a:srgbClr val="800000"/>
                </a:solidFill>
              </a:rPr>
              <a:t>Present Solicitation </a:t>
            </a:r>
            <a:r>
              <a:rPr lang="en-US" sz="1800" dirty="0">
                <a:hlinkClick r:id="rId2"/>
              </a:rPr>
              <a:t>15-504 </a:t>
            </a:r>
            <a:endParaRPr lang="en-US" sz="1800" dirty="0" smtClean="0">
              <a:hlinkClick r:id="rId2"/>
            </a:endParaRPr>
          </a:p>
          <a:p>
            <a:r>
              <a:rPr lang="en-US" sz="1800" dirty="0" smtClean="0"/>
              <a:t>Deadline: </a:t>
            </a:r>
            <a:r>
              <a:rPr lang="en-US" sz="1800" dirty="0"/>
              <a:t>January 13, 2016</a:t>
            </a:r>
            <a:r>
              <a:rPr lang="en-US" sz="1800" dirty="0" smtClean="0">
                <a:hlinkClick r:id="rId2"/>
              </a:rPr>
              <a:t> </a:t>
            </a:r>
            <a:r>
              <a:rPr lang="en-US" sz="1800" dirty="0" smtClean="0">
                <a:solidFill>
                  <a:srgbClr val="800000"/>
                </a:solidFill>
                <a:hlinkClick r:id="rId3"/>
              </a:rPr>
              <a:t>http://www.nsf.gov/funding/pgm_summ.jsp?pims_id=5260</a:t>
            </a:r>
            <a:endParaRPr lang="en-US" sz="1800" dirty="0" smtClean="0">
              <a:solidFill>
                <a:srgbClr val="800000"/>
              </a:solidFill>
            </a:endParaRPr>
          </a:p>
          <a:p>
            <a:r>
              <a:rPr lang="en-US" sz="1800" dirty="0" smtClean="0">
                <a:solidFill>
                  <a:srgbClr val="800000"/>
                </a:solidFill>
              </a:rPr>
              <a:t>Program </a:t>
            </a:r>
            <a:r>
              <a:rPr lang="en-US" sz="1800" dirty="0">
                <a:solidFill>
                  <a:srgbClr val="800000"/>
                </a:solidFill>
              </a:rPr>
              <a:t>Contact:  Kathleen McCloud or EPP/PA program directors </a:t>
            </a:r>
          </a:p>
        </p:txBody>
      </p:sp>
      <p:sp>
        <p:nvSpPr>
          <p:cNvPr id="5" name="TextBox 4"/>
          <p:cNvSpPr txBox="1"/>
          <p:nvPr/>
        </p:nvSpPr>
        <p:spPr>
          <a:xfrm>
            <a:off x="359220" y="6042526"/>
            <a:ext cx="8637727" cy="369332"/>
          </a:xfrm>
          <a:prstGeom prst="rect">
            <a:avLst/>
          </a:prstGeom>
          <a:noFill/>
        </p:spPr>
        <p:txBody>
          <a:bodyPr wrap="square" rtlCol="0">
            <a:spAutoFit/>
          </a:bodyPr>
          <a:lstStyle/>
          <a:p>
            <a:r>
              <a:rPr lang="en-US" dirty="0" smtClean="0"/>
              <a:t>The MRI program has funded specific detector development, such as the </a:t>
            </a:r>
            <a:r>
              <a:rPr lang="en-US" dirty="0" smtClean="0">
                <a:hlinkClick r:id="rId4"/>
              </a:rPr>
              <a:t>LAr1ND TPC</a:t>
            </a:r>
            <a:endParaRPr lang="en-US" dirty="0" smtClean="0"/>
          </a:p>
        </p:txBody>
      </p:sp>
      <p:sp>
        <p:nvSpPr>
          <p:cNvPr id="7" name="Date Placeholder 6"/>
          <p:cNvSpPr>
            <a:spLocks noGrp="1"/>
          </p:cNvSpPr>
          <p:nvPr>
            <p:ph type="dt" sz="half" idx="10"/>
          </p:nvPr>
        </p:nvSpPr>
        <p:spPr/>
        <p:txBody>
          <a:bodyPr/>
          <a:lstStyle/>
          <a:p>
            <a:r>
              <a:rPr lang="en-US" smtClean="0">
                <a:solidFill>
                  <a:prstClr val="black">
                    <a:tint val="75000"/>
                  </a:prstClr>
                </a:solidFill>
                <a:latin typeface="Arial"/>
              </a:rPr>
              <a:t>10/4/15</a:t>
            </a:r>
            <a:endParaRPr lang="en-US" dirty="0">
              <a:solidFill>
                <a:prstClr val="black">
                  <a:tint val="75000"/>
                </a:prstClr>
              </a:solidFill>
              <a:latin typeface="Arial"/>
            </a:endParaRPr>
          </a:p>
        </p:txBody>
      </p:sp>
      <p:sp>
        <p:nvSpPr>
          <p:cNvPr id="8" name="Slide Number Placeholder 7"/>
          <p:cNvSpPr>
            <a:spLocks noGrp="1"/>
          </p:cNvSpPr>
          <p:nvPr>
            <p:ph type="sldNum" sz="quarter" idx="12"/>
          </p:nvPr>
        </p:nvSpPr>
        <p:spPr/>
        <p:txBody>
          <a:bodyPr/>
          <a:lstStyle/>
          <a:p>
            <a:fld id="{51E5626C-6AED-4F4E-8453-1B88FBC77279}" type="slidenum">
              <a:rPr lang="en-US" smtClean="0">
                <a:solidFill>
                  <a:prstClr val="black">
                    <a:tint val="75000"/>
                  </a:prstClr>
                </a:solidFill>
                <a:latin typeface="Arial"/>
              </a:rPr>
              <a:pPr/>
              <a:t>6</a:t>
            </a:fld>
            <a:endParaRPr lang="en-US">
              <a:solidFill>
                <a:prstClr val="black">
                  <a:tint val="75000"/>
                </a:prstClr>
              </a:solidFill>
              <a:latin typeface="Arial"/>
            </a:endParaRPr>
          </a:p>
        </p:txBody>
      </p:sp>
    </p:spTree>
    <p:extLst>
      <p:ext uri="{BB962C8B-B14F-4D97-AF65-F5344CB8AC3E}">
        <p14:creationId xmlns:p14="http://schemas.microsoft.com/office/powerpoint/2010/main" val="64293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TotalTime>
  <Words>722</Words>
  <Application>Microsoft Office PowerPoint</Application>
  <PresentationFormat>On-screen Show (4:3)</PresentationFormat>
  <Paragraphs>68</Paragraphs>
  <Slides>6</Slides>
  <Notes>0</Notes>
  <HiddenSlides>0</HiddenSlides>
  <MMClips>0</MMClips>
  <ScaleCrop>false</ScaleCrop>
  <HeadingPairs>
    <vt:vector size="4" baseType="variant">
      <vt:variant>
        <vt:lpstr>Theme</vt:lpstr>
      </vt:variant>
      <vt:variant>
        <vt:i4>3</vt:i4>
      </vt:variant>
      <vt:variant>
        <vt:lpstr>Slide Titles</vt:lpstr>
      </vt:variant>
      <vt:variant>
        <vt:i4>6</vt:i4>
      </vt:variant>
    </vt:vector>
  </HeadingPairs>
  <TitlesOfParts>
    <vt:vector size="9" baseType="lpstr">
      <vt:lpstr>Office Theme</vt:lpstr>
      <vt:lpstr>6_Office Theme</vt:lpstr>
      <vt:lpstr>4_Office Theme</vt:lpstr>
      <vt:lpstr>Detector R&amp;D through the NSF PHY division.</vt:lpstr>
      <vt:lpstr>Physics Division Solicitation.</vt:lpstr>
      <vt:lpstr>Particle Astrophysics Program</vt:lpstr>
      <vt:lpstr>PHY division proposal preparation(1)</vt:lpstr>
      <vt:lpstr>PHY division proposal preparation(2)</vt:lpstr>
      <vt:lpstr>Major Research Instrumentation (MRI)</vt:lpstr>
    </vt:vector>
  </TitlesOfParts>
  <Company>Boston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Detector R &amp; D through NSF PHY division.</dc:title>
  <dc:creator>James Shank</dc:creator>
  <cp:lastModifiedBy>Shank, James</cp:lastModifiedBy>
  <cp:revision>7</cp:revision>
  <dcterms:created xsi:type="dcterms:W3CDTF">2015-10-04T21:29:27Z</dcterms:created>
  <dcterms:modified xsi:type="dcterms:W3CDTF">2015-10-05T12:52:20Z</dcterms:modified>
</cp:coreProperties>
</file>