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61" r:id="rId4"/>
    <p:sldId id="256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7627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73" y="1094104"/>
            <a:ext cx="8247627" cy="526145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0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94104"/>
            <a:ext cx="7772400" cy="5261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20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2CEE10C-0B53-B745-92AF-72CA9996A7B7}" type="datetimeFigureOut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4178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2B98DF-9FAA-864B-982C-B8C8F225014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2" descr="Wordmar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631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Calorimeters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72" y="1420891"/>
            <a:ext cx="5617683" cy="3672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5432005"/>
            <a:ext cx="7315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Invented by </a:t>
            </a:r>
            <a:r>
              <a:rPr lang="en-US" sz="1600" dirty="0" err="1" smtClean="0">
                <a:solidFill>
                  <a:schemeClr val="tx1"/>
                </a:solidFill>
              </a:rPr>
              <a:t>Leopoldo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Nobili</a:t>
            </a:r>
            <a:r>
              <a:rPr lang="en-US" sz="1600" dirty="0" smtClean="0">
                <a:solidFill>
                  <a:schemeClr val="tx1"/>
                </a:solidFill>
              </a:rPr>
              <a:t> used by Joule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Joseph Henry </a:t>
            </a:r>
            <a:r>
              <a:rPr lang="en-US" sz="1600" dirty="0" smtClean="0"/>
              <a:t>P.397 of “Elementary Treatise on Natural Philosophy”, Part II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http://</a:t>
            </a:r>
            <a:r>
              <a:rPr lang="en-US" sz="1600" dirty="0" err="1" smtClean="0">
                <a:solidFill>
                  <a:schemeClr val="tx1"/>
                </a:solidFill>
              </a:rPr>
              <a:t>www.princeton.edu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ssp</a:t>
            </a:r>
            <a:r>
              <a:rPr lang="en-US" sz="1600" dirty="0" smtClean="0">
                <a:solidFill>
                  <a:schemeClr val="tx1"/>
                </a:solidFill>
              </a:rPr>
              <a:t>/joseph-henry-project/thermo-electric/thermo-multiplier/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572" y="1323203"/>
            <a:ext cx="421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hermomultiplier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97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865" y="1009398"/>
            <a:ext cx="721750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“Calorimetry </a:t>
            </a:r>
            <a:r>
              <a:rPr lang="en-US" sz="2400" dirty="0"/>
              <a:t>is fundamentally ugly; a cure here would be to </a:t>
            </a:r>
            <a:r>
              <a:rPr lang="en-US" sz="2400" dirty="0" smtClean="0"/>
              <a:t>improve resolution</a:t>
            </a:r>
            <a:r>
              <a:rPr lang="en-US" sz="2400" dirty="0"/>
              <a:t>, decrease integrating time and find a cheap substitute for steel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54865" y="2828836"/>
            <a:ext cx="7473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"A PRIMER ON DETECTORS IN HIGH LUMINOSITY ENVIRONMENT",  by R. </a:t>
            </a:r>
            <a:r>
              <a:rPr lang="en-US" dirty="0" err="1"/>
              <a:t>Huson</a:t>
            </a:r>
            <a:r>
              <a:rPr lang="en-US" dirty="0"/>
              <a:t>, L. M. Lederman, and R. </a:t>
            </a:r>
            <a:r>
              <a:rPr lang="en-US" dirty="0" err="1"/>
              <a:t>Schwitters</a:t>
            </a:r>
            <a:r>
              <a:rPr lang="en-US" dirty="0"/>
              <a:t> (all Fermilab then), </a:t>
            </a:r>
            <a:r>
              <a:rPr lang="en-US" dirty="0" smtClean="0"/>
              <a:t>1982 </a:t>
            </a:r>
            <a:r>
              <a:rPr lang="en-US" dirty="0" err="1"/>
              <a:t>snowmass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865" y="5458314"/>
            <a:ext cx="721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Thanks to Ted Liu for pointing out this quote to me.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66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618" y="464018"/>
            <a:ext cx="730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 stops there.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618" y="1520031"/>
            <a:ext cx="730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an imaging calorimeter you</a:t>
            </a:r>
            <a:r>
              <a:rPr lang="en-US" sz="2400" dirty="0" smtClean="0"/>
              <a:t> measure five dimensions.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618" y="2747474"/>
            <a:ext cx="683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data than we can imagine.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18" y="3742432"/>
            <a:ext cx="68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all the new tricks coming in from cell phones and video games.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57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016" cy="6858000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>
          <a:xfrm>
            <a:off x="0" y="0"/>
            <a:ext cx="914101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0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vA-event.gif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54125"/>
            <a:ext cx="9144000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vA-event-2.gif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54125"/>
            <a:ext cx="9144000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4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618" y="2039236"/>
            <a:ext cx="74983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Imaging calorimeters </a:t>
            </a:r>
            <a:r>
              <a:rPr lang="en-US" sz="2400" dirty="0" smtClean="0"/>
              <a:t>are 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technology that is opening up many experimental possibilities.  Just as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Nobili’s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thermomultiplier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did many many years ago.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618" y="4579123"/>
            <a:ext cx="74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By being smart we can do more for less. Really!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10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-standar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Dark-standard.thmx</Template>
  <TotalTime>146</TotalTime>
  <Words>170</Words>
  <Application>Microsoft Macintosh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Dark-standard</vt:lpstr>
      <vt:lpstr>Imaging Calorimeters</vt:lpstr>
      <vt:lpstr>PowerPoint Presentation</vt:lpstr>
      <vt:lpstr>PowerPoint Presentation</vt:lpstr>
      <vt:lpstr>Imagine this</vt:lpstr>
      <vt:lpstr>PowerPoint Presentation</vt:lpstr>
      <vt:lpstr>PowerPoint Presentation</vt:lpstr>
      <vt:lpstr>PowerPoint Presentation</vt:lpstr>
    </vt:vector>
  </TitlesOfParts>
  <Company>The University of Minnsota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this</dc:title>
  <dc:creator>Roger Rusack</dc:creator>
  <cp:lastModifiedBy>Roger Rusack</cp:lastModifiedBy>
  <cp:revision>7</cp:revision>
  <dcterms:created xsi:type="dcterms:W3CDTF">2015-10-05T19:37:53Z</dcterms:created>
  <dcterms:modified xsi:type="dcterms:W3CDTF">2015-10-05T22:04:22Z</dcterms:modified>
</cp:coreProperties>
</file>