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3004800" cy="9753600"/>
  <p:notesSz cx="6858000" cy="9144000"/>
  <p:defaultTextStyle>
    <a:lvl1pPr algn="ctr" defTabSz="584200">
      <a:defRPr sz="4200">
        <a:latin typeface="+mj-lt"/>
        <a:ea typeface="+mj-ea"/>
        <a:cs typeface="+mj-cs"/>
        <a:sym typeface="Helvetica"/>
      </a:defRPr>
    </a:lvl1pPr>
    <a:lvl2pPr algn="ctr" defTabSz="584200">
      <a:defRPr sz="4200">
        <a:latin typeface="+mj-lt"/>
        <a:ea typeface="+mj-ea"/>
        <a:cs typeface="+mj-cs"/>
        <a:sym typeface="Helvetica"/>
      </a:defRPr>
    </a:lvl2pPr>
    <a:lvl3pPr algn="ctr" defTabSz="584200">
      <a:defRPr sz="4200">
        <a:latin typeface="+mj-lt"/>
        <a:ea typeface="+mj-ea"/>
        <a:cs typeface="+mj-cs"/>
        <a:sym typeface="Helvetica"/>
      </a:defRPr>
    </a:lvl3pPr>
    <a:lvl4pPr algn="ctr" defTabSz="584200">
      <a:defRPr sz="4200">
        <a:latin typeface="+mj-lt"/>
        <a:ea typeface="+mj-ea"/>
        <a:cs typeface="+mj-cs"/>
        <a:sym typeface="Helvetica"/>
      </a:defRPr>
    </a:lvl4pPr>
    <a:lvl5pPr algn="ctr" defTabSz="584200">
      <a:defRPr sz="4200">
        <a:latin typeface="+mj-lt"/>
        <a:ea typeface="+mj-ea"/>
        <a:cs typeface="+mj-cs"/>
        <a:sym typeface="Helvetica"/>
      </a:defRPr>
    </a:lvl5pPr>
    <a:lvl6pPr algn="ctr" defTabSz="584200">
      <a:defRPr sz="4200">
        <a:latin typeface="+mj-lt"/>
        <a:ea typeface="+mj-ea"/>
        <a:cs typeface="+mj-cs"/>
        <a:sym typeface="Helvetica"/>
      </a:defRPr>
    </a:lvl6pPr>
    <a:lvl7pPr algn="ctr" defTabSz="584200">
      <a:defRPr sz="4200">
        <a:latin typeface="+mj-lt"/>
        <a:ea typeface="+mj-ea"/>
        <a:cs typeface="+mj-cs"/>
        <a:sym typeface="Helvetica"/>
      </a:defRPr>
    </a:lvl7pPr>
    <a:lvl8pPr algn="ctr" defTabSz="584200">
      <a:defRPr sz="4200">
        <a:latin typeface="+mj-lt"/>
        <a:ea typeface="+mj-ea"/>
        <a:cs typeface="+mj-cs"/>
        <a:sym typeface="Helvetica"/>
      </a:defRPr>
    </a:lvl8pPr>
    <a:lvl9pPr algn="ctr" defTabSz="584200">
      <a:defRPr sz="4200">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a:tcStyle>
        <a:tcBdr/>
        <a:fill>
          <a:solidFill>
            <a:srgbClr val="F8F4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384"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2" name="Shape 7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507746243"/>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8" name="Shape 8"/>
          <p:cNvSpPr>
            <a:spLocks noGrp="1"/>
          </p:cNvSpPr>
          <p:nvPr>
            <p:ph type="title"/>
          </p:nvPr>
        </p:nvSpPr>
        <p:spPr>
          <a:xfrm>
            <a:off x="1270000" y="0"/>
            <a:ext cx="10464800" cy="4940300"/>
          </a:xfrm>
          <a:prstGeom prst="rect">
            <a:avLst/>
          </a:prstGeom>
        </p:spPr>
        <p:txBody>
          <a:bodyPr lIns="0" tIns="0" rIns="0" bIns="0" anchor="b"/>
          <a:lstStyle>
            <a:lvl1pPr defTabSz="584200">
              <a:defRPr sz="8400">
                <a:solidFill>
                  <a:srgbClr val="000000"/>
                </a:solidFill>
                <a:uFillTx/>
                <a:latin typeface="Gill Sans"/>
                <a:ea typeface="Gill Sans"/>
                <a:cs typeface="Gill Sans"/>
                <a:sym typeface="Gill Sans"/>
              </a:defRPr>
            </a:lvl1pPr>
          </a:lstStyle>
          <a:p>
            <a:pPr lvl="0">
              <a:defRPr sz="1800"/>
            </a:pPr>
            <a:r>
              <a:rPr sz="8400"/>
              <a:t>Title Text</a:t>
            </a:r>
          </a:p>
        </p:txBody>
      </p:sp>
      <p:sp>
        <p:nvSpPr>
          <p:cNvPr id="9" name="Shape 9"/>
          <p:cNvSpPr>
            <a:spLocks noGrp="1"/>
          </p:cNvSpPr>
          <p:nvPr>
            <p:ph type="body" idx="1"/>
          </p:nvPr>
        </p:nvSpPr>
        <p:spPr>
          <a:xfrm>
            <a:off x="1270000" y="5029200"/>
            <a:ext cx="10464800" cy="4724400"/>
          </a:xfrm>
          <a:prstGeom prst="rect">
            <a:avLst/>
          </a:prstGeom>
        </p:spPr>
        <p:txBody>
          <a:bodyPr lIns="0" tIns="0" rIns="0" bIns="0"/>
          <a:lstStyle>
            <a:lvl1pPr marL="0" indent="0" algn="ctr" defTabSz="584200">
              <a:spcBef>
                <a:spcPts val="0"/>
              </a:spcBef>
              <a:buClrTx/>
              <a:buSzTx/>
              <a:buFontTx/>
              <a:buNone/>
              <a:defRPr sz="3600">
                <a:solidFill>
                  <a:srgbClr val="000000"/>
                </a:solidFill>
                <a:uFillTx/>
                <a:latin typeface="Gill Sans"/>
                <a:ea typeface="Gill Sans"/>
                <a:cs typeface="Gill Sans"/>
                <a:sym typeface="Gill Sans"/>
              </a:defRPr>
            </a:lvl1pPr>
            <a:lvl2pPr marL="0" indent="0" algn="ctr" defTabSz="584200">
              <a:spcBef>
                <a:spcPts val="0"/>
              </a:spcBef>
              <a:buClrTx/>
              <a:buSzTx/>
              <a:buFontTx/>
              <a:buNone/>
              <a:defRPr sz="3600">
                <a:solidFill>
                  <a:srgbClr val="000000"/>
                </a:solidFill>
                <a:uFillTx/>
                <a:latin typeface="Gill Sans"/>
                <a:ea typeface="Gill Sans"/>
                <a:cs typeface="Gill Sans"/>
                <a:sym typeface="Gill Sans"/>
              </a:defRPr>
            </a:lvl2pPr>
            <a:lvl3pPr marL="0" indent="0" algn="ctr" defTabSz="584200">
              <a:spcBef>
                <a:spcPts val="0"/>
              </a:spcBef>
              <a:buClrTx/>
              <a:buSzTx/>
              <a:buFontTx/>
              <a:buNone/>
              <a:defRPr sz="3600">
                <a:solidFill>
                  <a:srgbClr val="000000"/>
                </a:solidFill>
                <a:uFillTx/>
                <a:latin typeface="Gill Sans"/>
                <a:ea typeface="Gill Sans"/>
                <a:cs typeface="Gill Sans"/>
                <a:sym typeface="Gill Sans"/>
              </a:defRPr>
            </a:lvl3pPr>
            <a:lvl4pPr marL="0" indent="0" algn="ctr" defTabSz="584200">
              <a:spcBef>
                <a:spcPts val="0"/>
              </a:spcBef>
              <a:buClrTx/>
              <a:buSzTx/>
              <a:buFontTx/>
              <a:buNone/>
              <a:defRPr sz="3600">
                <a:solidFill>
                  <a:srgbClr val="000000"/>
                </a:solidFill>
                <a:uFillTx/>
                <a:latin typeface="Gill Sans"/>
                <a:ea typeface="Gill Sans"/>
                <a:cs typeface="Gill Sans"/>
                <a:sym typeface="Gill Sans"/>
              </a:defRPr>
            </a:lvl4pPr>
            <a:lvl5pPr marL="0" indent="0" algn="ctr" defTabSz="584200">
              <a:spcBef>
                <a:spcPts val="0"/>
              </a:spcBef>
              <a:buClrTx/>
              <a:buSzTx/>
              <a:buFontTx/>
              <a:buNone/>
              <a:defRPr sz="3600">
                <a:solidFill>
                  <a:srgbClr val="000000"/>
                </a:solidFill>
                <a:uFillTx/>
                <a:latin typeface="Gill Sans"/>
                <a:ea typeface="Gill Sans"/>
                <a:cs typeface="Gill Sans"/>
                <a:sym typeface="Gill Sans"/>
              </a:defRPr>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8" name="Shape 28"/>
          <p:cNvSpPr>
            <a:spLocks noGrp="1"/>
          </p:cNvSpPr>
          <p:nvPr>
            <p:ph type="title"/>
          </p:nvPr>
        </p:nvSpPr>
        <p:spPr>
          <a:xfrm>
            <a:off x="635000" y="0"/>
            <a:ext cx="5867400" cy="4711700"/>
          </a:xfrm>
          <a:prstGeom prst="rect">
            <a:avLst/>
          </a:prstGeom>
        </p:spPr>
        <p:txBody>
          <a:bodyPr lIns="0" tIns="0" rIns="0" bIns="0" anchor="b"/>
          <a:lstStyle>
            <a:lvl1pPr defTabSz="584200">
              <a:defRPr sz="7000">
                <a:solidFill>
                  <a:srgbClr val="000000"/>
                </a:solidFill>
                <a:uFillTx/>
                <a:latin typeface="Gill Sans"/>
                <a:ea typeface="Gill Sans"/>
                <a:cs typeface="Gill Sans"/>
                <a:sym typeface="Gill Sans"/>
              </a:defRPr>
            </a:lvl1pPr>
          </a:lstStyle>
          <a:p>
            <a:pPr lvl="0">
              <a:defRPr sz="1800"/>
            </a:pPr>
            <a:r>
              <a:rPr sz="7000"/>
              <a:t>Title Text</a:t>
            </a:r>
          </a:p>
        </p:txBody>
      </p:sp>
      <p:sp>
        <p:nvSpPr>
          <p:cNvPr id="29" name="Shape 29"/>
          <p:cNvSpPr>
            <a:spLocks noGrp="1"/>
          </p:cNvSpPr>
          <p:nvPr>
            <p:ph type="body" idx="1"/>
          </p:nvPr>
        </p:nvSpPr>
        <p:spPr>
          <a:xfrm>
            <a:off x="635000" y="4787900"/>
            <a:ext cx="5867400" cy="4965700"/>
          </a:xfrm>
          <a:prstGeom prst="rect">
            <a:avLst/>
          </a:prstGeom>
        </p:spPr>
        <p:txBody>
          <a:bodyPr lIns="0" tIns="0" rIns="0" bIns="0"/>
          <a:lstStyle>
            <a:lvl1pPr marL="0" indent="0" algn="ctr" defTabSz="584200">
              <a:spcBef>
                <a:spcPts val="0"/>
              </a:spcBef>
              <a:buClrTx/>
              <a:buSzTx/>
              <a:buFontTx/>
              <a:buNone/>
              <a:defRPr>
                <a:solidFill>
                  <a:srgbClr val="000000"/>
                </a:solidFill>
                <a:uFillTx/>
                <a:latin typeface="Gill Sans"/>
                <a:ea typeface="Gill Sans"/>
                <a:cs typeface="Gill Sans"/>
                <a:sym typeface="Gill Sans"/>
              </a:defRPr>
            </a:lvl1pPr>
            <a:lvl2pPr marL="0" indent="0" algn="ctr" defTabSz="584200">
              <a:spcBef>
                <a:spcPts val="0"/>
              </a:spcBef>
              <a:buClrTx/>
              <a:buSzTx/>
              <a:buFontTx/>
              <a:buNone/>
              <a:defRPr>
                <a:solidFill>
                  <a:srgbClr val="000000"/>
                </a:solidFill>
                <a:uFillTx/>
                <a:latin typeface="Gill Sans"/>
                <a:ea typeface="Gill Sans"/>
                <a:cs typeface="Gill Sans"/>
                <a:sym typeface="Gill Sans"/>
              </a:defRPr>
            </a:lvl2pPr>
            <a:lvl3pPr marL="0" indent="0" algn="ctr" defTabSz="584200">
              <a:spcBef>
                <a:spcPts val="0"/>
              </a:spcBef>
              <a:buClrTx/>
              <a:buSzTx/>
              <a:buFontTx/>
              <a:buNone/>
              <a:defRPr>
                <a:solidFill>
                  <a:srgbClr val="000000"/>
                </a:solidFill>
                <a:uFillTx/>
                <a:latin typeface="Gill Sans"/>
                <a:ea typeface="Gill Sans"/>
                <a:cs typeface="Gill Sans"/>
                <a:sym typeface="Gill Sans"/>
              </a:defRPr>
            </a:lvl3pPr>
            <a:lvl4pPr marL="0" indent="0" algn="ctr" defTabSz="584200">
              <a:spcBef>
                <a:spcPts val="0"/>
              </a:spcBef>
              <a:buClrTx/>
              <a:buSzTx/>
              <a:buFontTx/>
              <a:buNone/>
              <a:defRPr>
                <a:solidFill>
                  <a:srgbClr val="000000"/>
                </a:solidFill>
                <a:uFillTx/>
                <a:latin typeface="Gill Sans"/>
                <a:ea typeface="Gill Sans"/>
                <a:cs typeface="Gill Sans"/>
                <a:sym typeface="Gill Sans"/>
              </a:defRPr>
            </a:lvl4pPr>
            <a:lvl5pPr marL="0" indent="0" algn="ctr" defTabSz="584200">
              <a:spcBef>
                <a:spcPts val="0"/>
              </a:spcBef>
              <a:buClrTx/>
              <a:buSzTx/>
              <a:buFontTx/>
              <a:buNone/>
              <a:defRPr>
                <a:solidFill>
                  <a:srgbClr val="000000"/>
                </a:solidFill>
                <a:uFillTx/>
                <a:latin typeface="Gill Sans"/>
                <a:ea typeface="Gill Sans"/>
                <a:cs typeface="Gill Sans"/>
                <a:sym typeface="Gill Sans"/>
              </a:defRPr>
            </a:lvl5pPr>
          </a:lstStyle>
          <a:p>
            <a:pPr lvl="0">
              <a:defRPr sz="1800"/>
            </a:pPr>
            <a:r>
              <a:rPr sz="3400"/>
              <a:t>Body Level One</a:t>
            </a:r>
          </a:p>
          <a:p>
            <a:pPr lvl="1">
              <a:defRPr sz="1800"/>
            </a:pPr>
            <a:r>
              <a:rPr sz="3400"/>
              <a:t>Body Level Two</a:t>
            </a:r>
          </a:p>
          <a:p>
            <a:pPr lvl="2">
              <a:defRPr sz="1800"/>
            </a:pPr>
            <a:r>
              <a:rPr sz="3400"/>
              <a:t>Body Level Three</a:t>
            </a:r>
          </a:p>
          <a:p>
            <a:pPr lvl="3">
              <a:defRPr sz="1800"/>
            </a:pPr>
            <a:r>
              <a:rPr sz="3400"/>
              <a:t>Body Level Four</a:t>
            </a:r>
          </a:p>
          <a:p>
            <a:pPr lvl="4">
              <a:defRPr sz="1800"/>
            </a:pPr>
            <a:r>
              <a:rPr sz="3400"/>
              <a:t>Body Level Five</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Vertical Reflection">
    <p:spTree>
      <p:nvGrpSpPr>
        <p:cNvPr id="1" name=""/>
        <p:cNvGrpSpPr/>
        <p:nvPr/>
      </p:nvGrpSpPr>
      <p:grpSpPr>
        <a:xfrm>
          <a:off x="0" y="0"/>
          <a:ext cx="0" cy="0"/>
          <a:chOff x="0" y="0"/>
          <a:chExt cx="0" cy="0"/>
        </a:xfrm>
      </p:grpSpPr>
      <p:sp>
        <p:nvSpPr>
          <p:cNvPr id="31" name="Shape 31"/>
          <p:cNvSpPr>
            <a:spLocks noGrp="1"/>
          </p:cNvSpPr>
          <p:nvPr>
            <p:ph type="title"/>
          </p:nvPr>
        </p:nvSpPr>
        <p:spPr>
          <a:xfrm>
            <a:off x="635000" y="0"/>
            <a:ext cx="5867400" cy="4711700"/>
          </a:xfrm>
          <a:prstGeom prst="rect">
            <a:avLst/>
          </a:prstGeom>
        </p:spPr>
        <p:txBody>
          <a:bodyPr lIns="0" tIns="0" rIns="0" bIns="0" anchor="b"/>
          <a:lstStyle>
            <a:lvl1pPr defTabSz="584200">
              <a:defRPr sz="7000">
                <a:solidFill>
                  <a:srgbClr val="000000"/>
                </a:solidFill>
                <a:uFillTx/>
                <a:latin typeface="Gill Sans"/>
                <a:ea typeface="Gill Sans"/>
                <a:cs typeface="Gill Sans"/>
                <a:sym typeface="Gill Sans"/>
              </a:defRPr>
            </a:lvl1pPr>
          </a:lstStyle>
          <a:p>
            <a:pPr lvl="0">
              <a:defRPr sz="1800"/>
            </a:pPr>
            <a:r>
              <a:rPr sz="7000"/>
              <a:t>Title Text</a:t>
            </a:r>
          </a:p>
        </p:txBody>
      </p:sp>
      <p:sp>
        <p:nvSpPr>
          <p:cNvPr id="32" name="Shape 32"/>
          <p:cNvSpPr>
            <a:spLocks noGrp="1"/>
          </p:cNvSpPr>
          <p:nvPr>
            <p:ph type="body" idx="1"/>
          </p:nvPr>
        </p:nvSpPr>
        <p:spPr>
          <a:xfrm>
            <a:off x="635000" y="4787900"/>
            <a:ext cx="5867400" cy="4965700"/>
          </a:xfrm>
          <a:prstGeom prst="rect">
            <a:avLst/>
          </a:prstGeom>
        </p:spPr>
        <p:txBody>
          <a:bodyPr lIns="0" tIns="0" rIns="0" bIns="0"/>
          <a:lstStyle>
            <a:lvl1pPr marL="0" indent="0" algn="ctr" defTabSz="584200">
              <a:spcBef>
                <a:spcPts val="0"/>
              </a:spcBef>
              <a:buClrTx/>
              <a:buSzTx/>
              <a:buFontTx/>
              <a:buNone/>
              <a:defRPr>
                <a:solidFill>
                  <a:srgbClr val="000000"/>
                </a:solidFill>
                <a:uFillTx/>
                <a:latin typeface="Gill Sans"/>
                <a:ea typeface="Gill Sans"/>
                <a:cs typeface="Gill Sans"/>
                <a:sym typeface="Gill Sans"/>
              </a:defRPr>
            </a:lvl1pPr>
            <a:lvl2pPr marL="0" indent="0" algn="ctr" defTabSz="584200">
              <a:spcBef>
                <a:spcPts val="0"/>
              </a:spcBef>
              <a:buClrTx/>
              <a:buSzTx/>
              <a:buFontTx/>
              <a:buNone/>
              <a:defRPr>
                <a:solidFill>
                  <a:srgbClr val="000000"/>
                </a:solidFill>
                <a:uFillTx/>
                <a:latin typeface="Gill Sans"/>
                <a:ea typeface="Gill Sans"/>
                <a:cs typeface="Gill Sans"/>
                <a:sym typeface="Gill Sans"/>
              </a:defRPr>
            </a:lvl2pPr>
            <a:lvl3pPr marL="0" indent="0" algn="ctr" defTabSz="584200">
              <a:spcBef>
                <a:spcPts val="0"/>
              </a:spcBef>
              <a:buClrTx/>
              <a:buSzTx/>
              <a:buFontTx/>
              <a:buNone/>
              <a:defRPr>
                <a:solidFill>
                  <a:srgbClr val="000000"/>
                </a:solidFill>
                <a:uFillTx/>
                <a:latin typeface="Gill Sans"/>
                <a:ea typeface="Gill Sans"/>
                <a:cs typeface="Gill Sans"/>
                <a:sym typeface="Gill Sans"/>
              </a:defRPr>
            </a:lvl3pPr>
            <a:lvl4pPr marL="0" indent="0" algn="ctr" defTabSz="584200">
              <a:spcBef>
                <a:spcPts val="0"/>
              </a:spcBef>
              <a:buClrTx/>
              <a:buSzTx/>
              <a:buFontTx/>
              <a:buNone/>
              <a:defRPr>
                <a:solidFill>
                  <a:srgbClr val="000000"/>
                </a:solidFill>
                <a:uFillTx/>
                <a:latin typeface="Gill Sans"/>
                <a:ea typeface="Gill Sans"/>
                <a:cs typeface="Gill Sans"/>
                <a:sym typeface="Gill Sans"/>
              </a:defRPr>
            </a:lvl4pPr>
            <a:lvl5pPr marL="0" indent="0" algn="ctr" defTabSz="584200">
              <a:spcBef>
                <a:spcPts val="0"/>
              </a:spcBef>
              <a:buClrTx/>
              <a:buSzTx/>
              <a:buFontTx/>
              <a:buNone/>
              <a:defRPr>
                <a:solidFill>
                  <a:srgbClr val="000000"/>
                </a:solidFill>
                <a:uFillTx/>
                <a:latin typeface="Gill Sans"/>
                <a:ea typeface="Gill Sans"/>
                <a:cs typeface="Gill Sans"/>
                <a:sym typeface="Gill Sans"/>
              </a:defRPr>
            </a:lvl5pPr>
          </a:lstStyle>
          <a:p>
            <a:pPr lvl="0">
              <a:defRPr sz="1800"/>
            </a:pPr>
            <a:r>
              <a:rPr sz="3400"/>
              <a:t>Body Level One</a:t>
            </a:r>
          </a:p>
          <a:p>
            <a:pPr lvl="1">
              <a:defRPr sz="1800"/>
            </a:pPr>
            <a:r>
              <a:rPr sz="3400"/>
              <a:t>Body Level Two</a:t>
            </a:r>
          </a:p>
          <a:p>
            <a:pPr lvl="2">
              <a:defRPr sz="1800"/>
            </a:pPr>
            <a:r>
              <a:rPr sz="3400"/>
              <a:t>Body Level Three</a:t>
            </a:r>
          </a:p>
          <a:p>
            <a:pPr lvl="3">
              <a:defRPr sz="1800"/>
            </a:pPr>
            <a:r>
              <a:rPr sz="3400"/>
              <a:t>Body Level Four</a:t>
            </a:r>
          </a:p>
          <a:p>
            <a:pPr lvl="4">
              <a:defRPr sz="1800"/>
            </a:pPr>
            <a:r>
              <a:rPr sz="3400"/>
              <a:t>Body Level Five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34" name="Shape 34"/>
          <p:cNvSpPr>
            <a:spLocks noGrp="1"/>
          </p:cNvSpPr>
          <p:nvPr>
            <p:ph type="title"/>
          </p:nvPr>
        </p:nvSpPr>
        <p:spPr>
          <a:xfrm>
            <a:off x="1270000" y="240861"/>
            <a:ext cx="10464800" cy="2464677"/>
          </a:xfrm>
          <a:prstGeom prst="rect">
            <a:avLst/>
          </a:prstGeom>
        </p:spPr>
        <p:txBody>
          <a:bodyPr lIns="50800" tIns="50800" rIns="50800" bIns="50800"/>
          <a:lstStyle>
            <a:lvl1pPr defTabSz="584200">
              <a:defRPr sz="8400">
                <a:solidFill>
                  <a:srgbClr val="000000"/>
                </a:solidFill>
                <a:uFillTx/>
                <a:latin typeface="Gill Sans"/>
                <a:ea typeface="Gill Sans"/>
                <a:cs typeface="Gill Sans"/>
                <a:sym typeface="Gill Sans"/>
              </a:defRPr>
            </a:lvl1pPr>
          </a:lstStyle>
          <a:p>
            <a:pPr lvl="0">
              <a:defRPr sz="1800"/>
            </a:pPr>
            <a:r>
              <a:rPr sz="8400"/>
              <a:t>Title Text</a:t>
            </a:r>
          </a:p>
        </p:txBody>
      </p:sp>
      <p:sp>
        <p:nvSpPr>
          <p:cNvPr id="35" name="Shape 35"/>
          <p:cNvSpPr>
            <a:spLocks noGrp="1"/>
          </p:cNvSpPr>
          <p:nvPr>
            <p:ph type="body" idx="1"/>
          </p:nvPr>
        </p:nvSpPr>
        <p:spPr>
          <a:xfrm>
            <a:off x="1270000" y="2705536"/>
            <a:ext cx="5041900" cy="5841128"/>
          </a:xfrm>
          <a:prstGeom prst="rect">
            <a:avLst/>
          </a:prstGeom>
        </p:spPr>
        <p:txBody>
          <a:bodyPr lIns="50800" tIns="50800" rIns="50800" bIns="50800" anchor="ctr"/>
          <a:lstStyle>
            <a:lvl1pPr marL="812120" indent="-494620" defTabSz="584200">
              <a:spcBef>
                <a:spcPts val="3800"/>
              </a:spcBef>
              <a:buClrTx/>
              <a:buSzPct val="171000"/>
              <a:buFontTx/>
              <a:buChar char="•"/>
              <a:defRPr sz="3200">
                <a:solidFill>
                  <a:srgbClr val="000000"/>
                </a:solidFill>
                <a:uFillTx/>
                <a:latin typeface="Gill Sans"/>
                <a:ea typeface="Gill Sans"/>
                <a:cs typeface="Gill Sans"/>
                <a:sym typeface="Gill Sans"/>
              </a:defRPr>
            </a:lvl1pPr>
            <a:lvl2pPr marL="1256620" indent="-494620" defTabSz="584200">
              <a:spcBef>
                <a:spcPts val="3800"/>
              </a:spcBef>
              <a:buClrTx/>
              <a:buSzPct val="171000"/>
              <a:buFontTx/>
              <a:defRPr sz="3200">
                <a:solidFill>
                  <a:srgbClr val="000000"/>
                </a:solidFill>
                <a:uFillTx/>
                <a:latin typeface="Gill Sans"/>
                <a:ea typeface="Gill Sans"/>
                <a:cs typeface="Gill Sans"/>
                <a:sym typeface="Gill Sans"/>
              </a:defRPr>
            </a:lvl2pPr>
            <a:lvl3pPr marL="1701120" indent="-494620" defTabSz="584200">
              <a:spcBef>
                <a:spcPts val="3800"/>
              </a:spcBef>
              <a:buClrTx/>
              <a:buSzPct val="171000"/>
              <a:buFontTx/>
              <a:buChar char="•"/>
              <a:defRPr sz="3200">
                <a:solidFill>
                  <a:srgbClr val="000000"/>
                </a:solidFill>
                <a:uFillTx/>
                <a:latin typeface="Gill Sans"/>
                <a:ea typeface="Gill Sans"/>
                <a:cs typeface="Gill Sans"/>
                <a:sym typeface="Gill Sans"/>
              </a:defRPr>
            </a:lvl3pPr>
            <a:lvl4pPr marL="2145620" indent="-494620" defTabSz="584200">
              <a:spcBef>
                <a:spcPts val="3800"/>
              </a:spcBef>
              <a:buClrTx/>
              <a:buSzPct val="171000"/>
              <a:buFontTx/>
              <a:defRPr sz="3200">
                <a:solidFill>
                  <a:srgbClr val="000000"/>
                </a:solidFill>
                <a:uFillTx/>
                <a:latin typeface="Gill Sans"/>
                <a:ea typeface="Gill Sans"/>
                <a:cs typeface="Gill Sans"/>
                <a:sym typeface="Gill Sans"/>
              </a:defRPr>
            </a:lvl4pPr>
            <a:lvl5pPr marL="2590120" indent="-494620" defTabSz="584200">
              <a:spcBef>
                <a:spcPts val="3800"/>
              </a:spcBef>
              <a:buClrTx/>
              <a:buSzPct val="171000"/>
              <a:buFontTx/>
              <a:buChar char="•"/>
              <a:defRPr sz="3200">
                <a:solidFill>
                  <a:srgbClr val="000000"/>
                </a:solidFill>
                <a:uFillTx/>
                <a:latin typeface="Gill Sans"/>
                <a:ea typeface="Gill Sans"/>
                <a:cs typeface="Gill Sans"/>
                <a:sym typeface="Gill Sans"/>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sp>
        <p:nvSpPr>
          <p:cNvPr id="37" name="Shape 37"/>
          <p:cNvSpPr>
            <a:spLocks noGrp="1"/>
          </p:cNvSpPr>
          <p:nvPr>
            <p:ph type="title"/>
          </p:nvPr>
        </p:nvSpPr>
        <p:spPr>
          <a:xfrm>
            <a:off x="1270000" y="240861"/>
            <a:ext cx="10464800" cy="2464677"/>
          </a:xfrm>
          <a:prstGeom prst="rect">
            <a:avLst/>
          </a:prstGeom>
        </p:spPr>
        <p:txBody>
          <a:bodyPr lIns="50800" tIns="50800" rIns="50800" bIns="50800"/>
          <a:lstStyle>
            <a:lvl1pPr defTabSz="584200">
              <a:defRPr sz="8400">
                <a:solidFill>
                  <a:srgbClr val="000000"/>
                </a:solidFill>
                <a:uFillTx/>
                <a:latin typeface="Gill Sans"/>
                <a:ea typeface="Gill Sans"/>
                <a:cs typeface="Gill Sans"/>
                <a:sym typeface="Gill Sans"/>
              </a:defRPr>
            </a:lvl1pPr>
          </a:lstStyle>
          <a:p>
            <a:pPr lvl="0">
              <a:defRPr sz="1800"/>
            </a:pPr>
            <a:r>
              <a:rPr sz="8400"/>
              <a:t>Title Text</a:t>
            </a:r>
          </a:p>
        </p:txBody>
      </p:sp>
      <p:sp>
        <p:nvSpPr>
          <p:cNvPr id="38" name="Shape 38"/>
          <p:cNvSpPr>
            <a:spLocks noGrp="1"/>
          </p:cNvSpPr>
          <p:nvPr>
            <p:ph type="body" idx="1"/>
          </p:nvPr>
        </p:nvSpPr>
        <p:spPr>
          <a:xfrm>
            <a:off x="1270000" y="2705536"/>
            <a:ext cx="5041900" cy="5841128"/>
          </a:xfrm>
          <a:prstGeom prst="rect">
            <a:avLst/>
          </a:prstGeom>
        </p:spPr>
        <p:txBody>
          <a:bodyPr lIns="50800" tIns="50800" rIns="50800" bIns="50800" anchor="ctr"/>
          <a:lstStyle>
            <a:lvl1pPr marL="812120" indent="-494620" defTabSz="584200">
              <a:spcBef>
                <a:spcPts val="3800"/>
              </a:spcBef>
              <a:buClrTx/>
              <a:buSzPct val="171000"/>
              <a:buFontTx/>
              <a:buChar char="•"/>
              <a:defRPr sz="3200">
                <a:solidFill>
                  <a:srgbClr val="000000"/>
                </a:solidFill>
                <a:uFillTx/>
                <a:latin typeface="Gill Sans"/>
                <a:ea typeface="Gill Sans"/>
                <a:cs typeface="Gill Sans"/>
                <a:sym typeface="Gill Sans"/>
              </a:defRPr>
            </a:lvl1pPr>
            <a:lvl2pPr marL="1256620" indent="-494620" defTabSz="584200">
              <a:spcBef>
                <a:spcPts val="3800"/>
              </a:spcBef>
              <a:buClrTx/>
              <a:buSzPct val="171000"/>
              <a:buFontTx/>
              <a:defRPr sz="3200">
                <a:solidFill>
                  <a:srgbClr val="000000"/>
                </a:solidFill>
                <a:uFillTx/>
                <a:latin typeface="Gill Sans"/>
                <a:ea typeface="Gill Sans"/>
                <a:cs typeface="Gill Sans"/>
                <a:sym typeface="Gill Sans"/>
              </a:defRPr>
            </a:lvl2pPr>
            <a:lvl3pPr marL="1701120" indent="-494620" defTabSz="584200">
              <a:spcBef>
                <a:spcPts val="3800"/>
              </a:spcBef>
              <a:buClrTx/>
              <a:buSzPct val="171000"/>
              <a:buFontTx/>
              <a:buChar char="•"/>
              <a:defRPr sz="3200">
                <a:solidFill>
                  <a:srgbClr val="000000"/>
                </a:solidFill>
                <a:uFillTx/>
                <a:latin typeface="Gill Sans"/>
                <a:ea typeface="Gill Sans"/>
                <a:cs typeface="Gill Sans"/>
                <a:sym typeface="Gill Sans"/>
              </a:defRPr>
            </a:lvl3pPr>
            <a:lvl4pPr marL="2145620" indent="-494620" defTabSz="584200">
              <a:spcBef>
                <a:spcPts val="3800"/>
              </a:spcBef>
              <a:buClrTx/>
              <a:buSzPct val="171000"/>
              <a:buFontTx/>
              <a:defRPr sz="3200">
                <a:solidFill>
                  <a:srgbClr val="000000"/>
                </a:solidFill>
                <a:uFillTx/>
                <a:latin typeface="Gill Sans"/>
                <a:ea typeface="Gill Sans"/>
                <a:cs typeface="Gill Sans"/>
                <a:sym typeface="Gill Sans"/>
              </a:defRPr>
            </a:lvl4pPr>
            <a:lvl5pPr marL="2590120" indent="-494620" defTabSz="584200">
              <a:spcBef>
                <a:spcPts val="3800"/>
              </a:spcBef>
              <a:buClrTx/>
              <a:buSzPct val="171000"/>
              <a:buFontTx/>
              <a:buChar char="•"/>
              <a:defRPr sz="3200">
                <a:solidFill>
                  <a:srgbClr val="000000"/>
                </a:solidFill>
                <a:uFillTx/>
                <a:latin typeface="Gill Sans"/>
                <a:ea typeface="Gill Sans"/>
                <a:cs typeface="Gill Sans"/>
                <a:sym typeface="Gill Sans"/>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Bullets - Right">
    <p:spTree>
      <p:nvGrpSpPr>
        <p:cNvPr id="1" name=""/>
        <p:cNvGrpSpPr/>
        <p:nvPr/>
      </p:nvGrpSpPr>
      <p:grpSpPr>
        <a:xfrm>
          <a:off x="0" y="0"/>
          <a:ext cx="0" cy="0"/>
          <a:chOff x="0" y="0"/>
          <a:chExt cx="0" cy="0"/>
        </a:xfrm>
      </p:grpSpPr>
      <p:sp>
        <p:nvSpPr>
          <p:cNvPr id="40" name="Shape 40"/>
          <p:cNvSpPr>
            <a:spLocks noGrp="1"/>
          </p:cNvSpPr>
          <p:nvPr>
            <p:ph type="title"/>
          </p:nvPr>
        </p:nvSpPr>
        <p:spPr>
          <a:xfrm>
            <a:off x="1270000" y="240861"/>
            <a:ext cx="10464800" cy="2464677"/>
          </a:xfrm>
          <a:prstGeom prst="rect">
            <a:avLst/>
          </a:prstGeom>
        </p:spPr>
        <p:txBody>
          <a:bodyPr lIns="50800" tIns="50800" rIns="50800" bIns="50800"/>
          <a:lstStyle>
            <a:lvl1pPr defTabSz="584200">
              <a:defRPr sz="8400">
                <a:solidFill>
                  <a:srgbClr val="000000"/>
                </a:solidFill>
                <a:uFillTx/>
                <a:latin typeface="Gill Sans"/>
                <a:ea typeface="Gill Sans"/>
                <a:cs typeface="Gill Sans"/>
                <a:sym typeface="Gill Sans"/>
              </a:defRPr>
            </a:lvl1pPr>
          </a:lstStyle>
          <a:p>
            <a:pPr lvl="0">
              <a:defRPr sz="1800"/>
            </a:pPr>
            <a:r>
              <a:rPr sz="8400"/>
              <a:t>Title Text</a:t>
            </a:r>
          </a:p>
        </p:txBody>
      </p:sp>
      <p:sp>
        <p:nvSpPr>
          <p:cNvPr id="41" name="Shape 41"/>
          <p:cNvSpPr>
            <a:spLocks noGrp="1"/>
          </p:cNvSpPr>
          <p:nvPr>
            <p:ph type="body" idx="1"/>
          </p:nvPr>
        </p:nvSpPr>
        <p:spPr>
          <a:xfrm>
            <a:off x="7772400" y="2705536"/>
            <a:ext cx="3962400" cy="5841128"/>
          </a:xfrm>
          <a:prstGeom prst="rect">
            <a:avLst/>
          </a:prstGeom>
        </p:spPr>
        <p:txBody>
          <a:bodyPr lIns="50800" tIns="50800" rIns="50800" bIns="50800" anchor="ctr"/>
          <a:lstStyle>
            <a:lvl1pPr marL="812120" indent="-494620" defTabSz="584200">
              <a:spcBef>
                <a:spcPts val="3800"/>
              </a:spcBef>
              <a:buClrTx/>
              <a:buSzPct val="171000"/>
              <a:buFontTx/>
              <a:buChar char="•"/>
              <a:defRPr sz="3200">
                <a:solidFill>
                  <a:srgbClr val="000000"/>
                </a:solidFill>
                <a:uFillTx/>
                <a:latin typeface="Gill Sans"/>
                <a:ea typeface="Gill Sans"/>
                <a:cs typeface="Gill Sans"/>
                <a:sym typeface="Gill Sans"/>
              </a:defRPr>
            </a:lvl1pPr>
            <a:lvl2pPr marL="1256620" indent="-494620" defTabSz="584200">
              <a:spcBef>
                <a:spcPts val="3800"/>
              </a:spcBef>
              <a:buClrTx/>
              <a:buSzPct val="171000"/>
              <a:buFontTx/>
              <a:defRPr sz="3200">
                <a:solidFill>
                  <a:srgbClr val="000000"/>
                </a:solidFill>
                <a:uFillTx/>
                <a:latin typeface="Gill Sans"/>
                <a:ea typeface="Gill Sans"/>
                <a:cs typeface="Gill Sans"/>
                <a:sym typeface="Gill Sans"/>
              </a:defRPr>
            </a:lvl2pPr>
            <a:lvl3pPr marL="1701120" indent="-494620" defTabSz="584200">
              <a:spcBef>
                <a:spcPts val="3800"/>
              </a:spcBef>
              <a:buClrTx/>
              <a:buSzPct val="171000"/>
              <a:buFontTx/>
              <a:buChar char="•"/>
              <a:defRPr sz="3200">
                <a:solidFill>
                  <a:srgbClr val="000000"/>
                </a:solidFill>
                <a:uFillTx/>
                <a:latin typeface="Gill Sans"/>
                <a:ea typeface="Gill Sans"/>
                <a:cs typeface="Gill Sans"/>
                <a:sym typeface="Gill Sans"/>
              </a:defRPr>
            </a:lvl3pPr>
            <a:lvl4pPr marL="2145620" indent="-494620" defTabSz="584200">
              <a:spcBef>
                <a:spcPts val="3800"/>
              </a:spcBef>
              <a:buClrTx/>
              <a:buSzPct val="171000"/>
              <a:buFontTx/>
              <a:defRPr sz="3200">
                <a:solidFill>
                  <a:srgbClr val="000000"/>
                </a:solidFill>
                <a:uFillTx/>
                <a:latin typeface="Gill Sans"/>
                <a:ea typeface="Gill Sans"/>
                <a:cs typeface="Gill Sans"/>
                <a:sym typeface="Gill Sans"/>
              </a:defRPr>
            </a:lvl4pPr>
            <a:lvl5pPr marL="2590120" indent="-494620" defTabSz="584200">
              <a:spcBef>
                <a:spcPts val="3800"/>
              </a:spcBef>
              <a:buClrTx/>
              <a:buSzPct val="171000"/>
              <a:buFontTx/>
              <a:buChar char="•"/>
              <a:defRPr sz="3200">
                <a:solidFill>
                  <a:srgbClr val="000000"/>
                </a:solidFill>
                <a:uFillTx/>
                <a:latin typeface="Gill Sans"/>
                <a:ea typeface="Gill Sans"/>
                <a:cs typeface="Gill Sans"/>
                <a:sym typeface="Gill Sans"/>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Master #15 copy">
    <p:spTree>
      <p:nvGrpSpPr>
        <p:cNvPr id="1" name=""/>
        <p:cNvGrpSpPr/>
        <p:nvPr/>
      </p:nvGrpSpPr>
      <p:grpSpPr>
        <a:xfrm>
          <a:off x="0" y="0"/>
          <a:ext cx="0" cy="0"/>
          <a:chOff x="0" y="0"/>
          <a:chExt cx="0" cy="0"/>
        </a:xfrm>
      </p:grpSpPr>
      <p:pic>
        <p:nvPicPr>
          <p:cNvPr id="43" name="image1.jpeg"/>
          <p:cNvPicPr/>
          <p:nvPr/>
        </p:nvPicPr>
        <p:blipFill>
          <a:blip r:embed="rId2">
            <a:extLst/>
          </a:blip>
          <a:stretch>
            <a:fillRect/>
          </a:stretch>
        </p:blipFill>
        <p:spPr>
          <a:xfrm>
            <a:off x="3629" y="9664724"/>
            <a:ext cx="12979404" cy="90859"/>
          </a:xfrm>
          <a:prstGeom prst="rect">
            <a:avLst/>
          </a:prstGeom>
          <a:ln w="12700">
            <a:miter lim="400000"/>
          </a:ln>
        </p:spPr>
      </p:pic>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45" name="Shape 45"/>
          <p:cNvSpPr>
            <a:spLocks noGrp="1"/>
          </p:cNvSpPr>
          <p:nvPr>
            <p:ph type="title"/>
          </p:nvPr>
        </p:nvSpPr>
        <p:spPr>
          <a:xfrm>
            <a:off x="1270000" y="240861"/>
            <a:ext cx="10490200" cy="2464677"/>
          </a:xfrm>
          <a:prstGeom prst="rect">
            <a:avLst/>
          </a:prstGeom>
        </p:spPr>
        <p:txBody>
          <a:bodyPr lIns="50800" tIns="50800" rIns="50800" bIns="50800"/>
          <a:lstStyle>
            <a:lvl1pPr defTabSz="596900">
              <a:defRPr sz="7800">
                <a:solidFill>
                  <a:srgbClr val="000000"/>
                </a:solidFill>
                <a:uFillTx/>
                <a:latin typeface="Gill Sans"/>
                <a:ea typeface="Gill Sans"/>
                <a:cs typeface="Gill Sans"/>
                <a:sym typeface="Gill Sans"/>
              </a:defRPr>
            </a:lvl1pPr>
          </a:lstStyle>
          <a:p>
            <a:pPr lvl="0">
              <a:defRPr sz="1800"/>
            </a:pPr>
            <a:r>
              <a:rPr sz="7800"/>
              <a:t>Title Text</a:t>
            </a:r>
          </a:p>
        </p:txBody>
      </p:sp>
      <p:sp>
        <p:nvSpPr>
          <p:cNvPr id="46" name="Shape 46"/>
          <p:cNvSpPr>
            <a:spLocks noGrp="1"/>
          </p:cNvSpPr>
          <p:nvPr>
            <p:ph type="body" idx="1"/>
          </p:nvPr>
        </p:nvSpPr>
        <p:spPr>
          <a:xfrm>
            <a:off x="1270000" y="2705536"/>
            <a:ext cx="10490200" cy="5841128"/>
          </a:xfrm>
          <a:prstGeom prst="rect">
            <a:avLst/>
          </a:prstGeom>
        </p:spPr>
        <p:txBody>
          <a:bodyPr lIns="50800" tIns="50800" rIns="50800" bIns="50800" anchor="ctr"/>
          <a:lstStyle>
            <a:lvl1pPr marL="889000" indent="-571500" defTabSz="596900">
              <a:spcBef>
                <a:spcPts val="2600"/>
              </a:spcBef>
              <a:buClrTx/>
              <a:buSzPct val="171000"/>
              <a:buFontTx/>
              <a:buChar char="•"/>
              <a:defRPr sz="3800">
                <a:solidFill>
                  <a:srgbClr val="000000"/>
                </a:solidFill>
                <a:uFillTx/>
                <a:latin typeface="Gill Sans"/>
                <a:ea typeface="Gill Sans"/>
                <a:cs typeface="Gill Sans"/>
                <a:sym typeface="Gill Sans"/>
              </a:defRPr>
            </a:lvl1pPr>
            <a:lvl2pPr marL="1333500" indent="-571500" defTabSz="596900">
              <a:spcBef>
                <a:spcPts val="2600"/>
              </a:spcBef>
              <a:buClrTx/>
              <a:buSzPct val="171000"/>
              <a:buFontTx/>
              <a:defRPr sz="3800">
                <a:solidFill>
                  <a:srgbClr val="000000"/>
                </a:solidFill>
                <a:uFillTx/>
                <a:latin typeface="Gill Sans"/>
                <a:ea typeface="Gill Sans"/>
                <a:cs typeface="Gill Sans"/>
                <a:sym typeface="Gill Sans"/>
              </a:defRPr>
            </a:lvl2pPr>
            <a:lvl3pPr marL="1778000" indent="-571500" defTabSz="596900">
              <a:spcBef>
                <a:spcPts val="2600"/>
              </a:spcBef>
              <a:buClrTx/>
              <a:buSzPct val="171000"/>
              <a:buFontTx/>
              <a:buChar char="•"/>
              <a:defRPr sz="3800">
                <a:solidFill>
                  <a:srgbClr val="000000"/>
                </a:solidFill>
                <a:uFillTx/>
                <a:latin typeface="Gill Sans"/>
                <a:ea typeface="Gill Sans"/>
                <a:cs typeface="Gill Sans"/>
                <a:sym typeface="Gill Sans"/>
              </a:defRPr>
            </a:lvl3pPr>
            <a:lvl4pPr marL="2222500" indent="-571500" defTabSz="596900">
              <a:spcBef>
                <a:spcPts val="2600"/>
              </a:spcBef>
              <a:buClrTx/>
              <a:buSzPct val="171000"/>
              <a:buFontTx/>
              <a:defRPr sz="3800">
                <a:solidFill>
                  <a:srgbClr val="000000"/>
                </a:solidFill>
                <a:uFillTx/>
                <a:latin typeface="Gill Sans"/>
                <a:ea typeface="Gill Sans"/>
                <a:cs typeface="Gill Sans"/>
                <a:sym typeface="Gill Sans"/>
              </a:defRPr>
            </a:lvl4pPr>
            <a:lvl5pPr marL="2667000" indent="-571500" defTabSz="596900">
              <a:spcBef>
                <a:spcPts val="2600"/>
              </a:spcBef>
              <a:buClrTx/>
              <a:buSzPct val="171000"/>
              <a:buFontTx/>
              <a:buChar char="•"/>
              <a:defRPr sz="3800">
                <a:solidFill>
                  <a:srgbClr val="000000"/>
                </a:solidFill>
                <a:uFillTx/>
                <a:latin typeface="Gill Sans"/>
                <a:ea typeface="Gill Sans"/>
                <a:cs typeface="Gill Sans"/>
                <a:sym typeface="Gill Sans"/>
              </a:defRPr>
            </a:lvl5p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Master #15">
    <p:spTree>
      <p:nvGrpSpPr>
        <p:cNvPr id="1" name=""/>
        <p:cNvGrpSpPr/>
        <p:nvPr/>
      </p:nvGrpSpPr>
      <p:grpSpPr>
        <a:xfrm>
          <a:off x="0" y="0"/>
          <a:ext cx="0" cy="0"/>
          <a:chOff x="0" y="0"/>
          <a:chExt cx="0" cy="0"/>
        </a:xfrm>
      </p:grpSpPr>
      <p:pic>
        <p:nvPicPr>
          <p:cNvPr id="48" name="image2.jpeg"/>
          <p:cNvPicPr/>
          <p:nvPr/>
        </p:nvPicPr>
        <p:blipFill>
          <a:blip r:embed="rId2">
            <a:extLst/>
          </a:blip>
          <a:stretch>
            <a:fillRect/>
          </a:stretch>
        </p:blipFill>
        <p:spPr>
          <a:xfrm>
            <a:off x="-571500" y="0"/>
            <a:ext cx="13589000" cy="1630680"/>
          </a:xfrm>
          <a:prstGeom prst="rect">
            <a:avLst/>
          </a:prstGeom>
          <a:ln w="12700">
            <a:miter lim="400000"/>
          </a:ln>
        </p:spPr>
      </p:pic>
      <p:pic>
        <p:nvPicPr>
          <p:cNvPr id="49" name="image1.jpeg"/>
          <p:cNvPicPr/>
          <p:nvPr/>
        </p:nvPicPr>
        <p:blipFill>
          <a:blip r:embed="rId3">
            <a:extLst/>
          </a:blip>
          <a:stretch>
            <a:fillRect/>
          </a:stretch>
        </p:blipFill>
        <p:spPr>
          <a:xfrm>
            <a:off x="3629" y="9664724"/>
            <a:ext cx="12979404" cy="90859"/>
          </a:xfrm>
          <a:prstGeom prst="rect">
            <a:avLst/>
          </a:prstGeom>
          <a:ln w="12700">
            <a:miter lim="400000"/>
          </a:ln>
        </p:spPr>
      </p:pic>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Master #15 copy 1">
    <p:spTree>
      <p:nvGrpSpPr>
        <p:cNvPr id="1" name=""/>
        <p:cNvGrpSpPr/>
        <p:nvPr/>
      </p:nvGrpSpPr>
      <p:grpSpPr>
        <a:xfrm>
          <a:off x="0" y="0"/>
          <a:ext cx="0" cy="0"/>
          <a:chOff x="0" y="0"/>
          <a:chExt cx="0" cy="0"/>
        </a:xfrm>
      </p:grpSpPr>
      <p:pic>
        <p:nvPicPr>
          <p:cNvPr id="51" name="image3.jpeg"/>
          <p:cNvPicPr/>
          <p:nvPr/>
        </p:nvPicPr>
        <p:blipFill>
          <a:blip r:embed="rId2">
            <a:extLst/>
          </a:blip>
          <a:stretch>
            <a:fillRect/>
          </a:stretch>
        </p:blipFill>
        <p:spPr>
          <a:xfrm>
            <a:off x="-571500" y="0"/>
            <a:ext cx="13589000" cy="1625600"/>
          </a:xfrm>
          <a:prstGeom prst="rect">
            <a:avLst/>
          </a:prstGeom>
          <a:ln w="12700">
            <a:miter lim="400000"/>
          </a:ln>
        </p:spPr>
      </p:pic>
      <p:pic>
        <p:nvPicPr>
          <p:cNvPr id="52" name="image4.jpeg"/>
          <p:cNvPicPr/>
          <p:nvPr/>
        </p:nvPicPr>
        <p:blipFill>
          <a:blip r:embed="rId3">
            <a:extLst/>
          </a:blip>
          <a:stretch>
            <a:fillRect/>
          </a:stretch>
        </p:blipFill>
        <p:spPr>
          <a:xfrm>
            <a:off x="3629" y="9664724"/>
            <a:ext cx="12979401" cy="88903"/>
          </a:xfrm>
          <a:prstGeom prst="rect">
            <a:avLst/>
          </a:prstGeom>
          <a:ln w="12700">
            <a:miter lim="400000"/>
          </a:ln>
        </p:spPr>
      </p:pic>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 One Column Layout">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pPr lvl="0">
              <a:defRPr sz="1800">
                <a:solidFill>
                  <a:srgbClr val="000000"/>
                </a:solidFill>
                <a:uFillTx/>
              </a:defRPr>
            </a:pPr>
            <a:r>
              <a:rPr sz="3400">
                <a:solidFill>
                  <a:srgbClr val="275D90"/>
                </a:solidFill>
                <a:uFill>
                  <a:solidFill>
                    <a:srgbClr val="275D90"/>
                  </a:solidFill>
                </a:uFill>
              </a:rPr>
              <a:t>Title Text</a:t>
            </a:r>
          </a:p>
        </p:txBody>
      </p:sp>
      <p:sp>
        <p:nvSpPr>
          <p:cNvPr id="55" name="Shape 55"/>
          <p:cNvSpPr>
            <a:spLocks noGrp="1"/>
          </p:cNvSpPr>
          <p:nvPr>
            <p:ph type="body" idx="1"/>
          </p:nvPr>
        </p:nvSpPr>
        <p:spPr>
          <a:prstGeom prst="rect">
            <a:avLst/>
          </a:prstGeom>
        </p:spPr>
        <p:txBody>
          <a:bodyPr/>
          <a:lstStyle/>
          <a:p>
            <a:pPr lvl="0">
              <a:defRPr sz="1800">
                <a:solidFill>
                  <a:srgbClr val="000000"/>
                </a:solidFill>
                <a:uFillTx/>
              </a:defRPr>
            </a:pPr>
            <a:r>
              <a:rPr sz="3400">
                <a:solidFill>
                  <a:srgbClr val="275D90"/>
                </a:solidFill>
                <a:uFill>
                  <a:solidFill>
                    <a:srgbClr val="275D90"/>
                  </a:solidFill>
                </a:uFill>
              </a:rPr>
              <a:t>Body Level One</a:t>
            </a:r>
          </a:p>
          <a:p>
            <a:pPr lvl="1">
              <a:defRPr sz="1800">
                <a:solidFill>
                  <a:srgbClr val="000000"/>
                </a:solidFill>
                <a:uFillTx/>
              </a:defRPr>
            </a:pPr>
            <a:r>
              <a:rPr sz="3400">
                <a:solidFill>
                  <a:srgbClr val="275D90"/>
                </a:solidFill>
                <a:uFill>
                  <a:solidFill>
                    <a:srgbClr val="275D90"/>
                  </a:solidFill>
                </a:uFill>
              </a:rPr>
              <a:t>Body Level Two</a:t>
            </a:r>
          </a:p>
          <a:p>
            <a:pPr lvl="2">
              <a:defRPr sz="1800">
                <a:solidFill>
                  <a:srgbClr val="000000"/>
                </a:solidFill>
                <a:uFillTx/>
              </a:defRPr>
            </a:pPr>
            <a:r>
              <a:rPr sz="3400">
                <a:solidFill>
                  <a:srgbClr val="275D90"/>
                </a:solidFill>
                <a:uFill>
                  <a:solidFill>
                    <a:srgbClr val="275D90"/>
                  </a:solidFill>
                </a:uFill>
              </a:rPr>
              <a:t>Body Level Three</a:t>
            </a:r>
          </a:p>
          <a:p>
            <a:pPr lvl="3">
              <a:defRPr sz="1800">
                <a:solidFill>
                  <a:srgbClr val="000000"/>
                </a:solidFill>
                <a:uFillTx/>
              </a:defRPr>
            </a:pPr>
            <a:r>
              <a:rPr sz="3400">
                <a:solidFill>
                  <a:srgbClr val="275D90"/>
                </a:solidFill>
                <a:uFill>
                  <a:solidFill>
                    <a:srgbClr val="275D90"/>
                  </a:solidFill>
                </a:uFill>
              </a:rPr>
              <a:t>Body Level Four</a:t>
            </a:r>
          </a:p>
          <a:p>
            <a:pPr lvl="4">
              <a:defRPr sz="1800">
                <a:solidFill>
                  <a:srgbClr val="000000"/>
                </a:solidFill>
                <a:uFillTx/>
              </a:defRPr>
            </a:pPr>
            <a:r>
              <a:rPr sz="3400">
                <a:solidFill>
                  <a:srgbClr val="275D90"/>
                </a:solidFill>
                <a:uFill>
                  <a:solidFill>
                    <a:srgbClr val="275D90"/>
                  </a:solidFill>
                </a:uFill>
              </a:rPr>
              <a:t>Body Level Five</a:t>
            </a:r>
          </a:p>
        </p:txBody>
      </p:sp>
      <p:sp>
        <p:nvSpPr>
          <p:cNvPr id="56" name="Shape 5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1" name="Shape 11"/>
          <p:cNvSpPr>
            <a:spLocks noGrp="1"/>
          </p:cNvSpPr>
          <p:nvPr>
            <p:ph type="title"/>
          </p:nvPr>
        </p:nvSpPr>
        <p:spPr>
          <a:xfrm>
            <a:off x="1270000" y="240861"/>
            <a:ext cx="10464800" cy="2464677"/>
          </a:xfrm>
          <a:prstGeom prst="rect">
            <a:avLst/>
          </a:prstGeom>
        </p:spPr>
        <p:txBody>
          <a:bodyPr lIns="50800" tIns="50800" rIns="50800" bIns="50800"/>
          <a:lstStyle>
            <a:lvl1pPr defTabSz="584200">
              <a:defRPr sz="8400">
                <a:solidFill>
                  <a:srgbClr val="000000"/>
                </a:solidFill>
                <a:uFillTx/>
                <a:latin typeface="Gill Sans"/>
                <a:ea typeface="Gill Sans"/>
                <a:cs typeface="Gill Sans"/>
                <a:sym typeface="Gill Sans"/>
              </a:defRPr>
            </a:lvl1pPr>
          </a:lstStyle>
          <a:p>
            <a:pPr lvl="0">
              <a:defRPr sz="1800"/>
            </a:pPr>
            <a:r>
              <a:rPr sz="8400"/>
              <a:t>Title Text</a:t>
            </a:r>
          </a:p>
        </p:txBody>
      </p:sp>
      <p:sp>
        <p:nvSpPr>
          <p:cNvPr id="12" name="Shape 12"/>
          <p:cNvSpPr>
            <a:spLocks noGrp="1"/>
          </p:cNvSpPr>
          <p:nvPr>
            <p:ph type="body" idx="1"/>
          </p:nvPr>
        </p:nvSpPr>
        <p:spPr>
          <a:xfrm>
            <a:off x="1270000" y="2705536"/>
            <a:ext cx="10464800" cy="5841128"/>
          </a:xfrm>
          <a:prstGeom prst="rect">
            <a:avLst/>
          </a:prstGeom>
        </p:spPr>
        <p:txBody>
          <a:bodyPr lIns="50800" tIns="50800" rIns="50800" bIns="50800" anchor="ctr"/>
          <a:lstStyle>
            <a:lvl1pPr marL="889000" indent="-571500" defTabSz="584200">
              <a:spcBef>
                <a:spcPts val="2400"/>
              </a:spcBef>
              <a:buClrTx/>
              <a:buSzPct val="171000"/>
              <a:buFontTx/>
              <a:buChar char="•"/>
              <a:defRPr sz="4200">
                <a:solidFill>
                  <a:srgbClr val="000000"/>
                </a:solidFill>
                <a:uFillTx/>
                <a:latin typeface="Gill Sans"/>
                <a:ea typeface="Gill Sans"/>
                <a:cs typeface="Gill Sans"/>
                <a:sym typeface="Gill Sans"/>
              </a:defRPr>
            </a:lvl1pPr>
            <a:lvl2pPr marL="1333500" indent="-571500" defTabSz="584200">
              <a:spcBef>
                <a:spcPts val="2400"/>
              </a:spcBef>
              <a:buClrTx/>
              <a:buSzPct val="171000"/>
              <a:buFontTx/>
              <a:defRPr sz="4200">
                <a:solidFill>
                  <a:srgbClr val="000000"/>
                </a:solidFill>
                <a:uFillTx/>
                <a:latin typeface="Gill Sans"/>
                <a:ea typeface="Gill Sans"/>
                <a:cs typeface="Gill Sans"/>
                <a:sym typeface="Gill Sans"/>
              </a:defRPr>
            </a:lvl2pPr>
            <a:lvl3pPr marL="1778000" indent="-571500" defTabSz="584200">
              <a:spcBef>
                <a:spcPts val="2400"/>
              </a:spcBef>
              <a:buClrTx/>
              <a:buSzPct val="171000"/>
              <a:buFontTx/>
              <a:buChar char="•"/>
              <a:defRPr sz="4200">
                <a:solidFill>
                  <a:srgbClr val="000000"/>
                </a:solidFill>
                <a:uFillTx/>
                <a:latin typeface="Gill Sans"/>
                <a:ea typeface="Gill Sans"/>
                <a:cs typeface="Gill Sans"/>
                <a:sym typeface="Gill Sans"/>
              </a:defRPr>
            </a:lvl3pPr>
            <a:lvl4pPr marL="2222500" indent="-571500" defTabSz="584200">
              <a:spcBef>
                <a:spcPts val="2400"/>
              </a:spcBef>
              <a:buClrTx/>
              <a:buSzPct val="171000"/>
              <a:buFontTx/>
              <a:defRPr sz="4200">
                <a:solidFill>
                  <a:srgbClr val="000000"/>
                </a:solidFill>
                <a:uFillTx/>
                <a:latin typeface="Gill Sans"/>
                <a:ea typeface="Gill Sans"/>
                <a:cs typeface="Gill Sans"/>
                <a:sym typeface="Gill Sans"/>
              </a:defRPr>
            </a:lvl4pPr>
            <a:lvl5pPr marL="2667000" indent="-571500" defTabSz="584200">
              <a:spcBef>
                <a:spcPts val="2400"/>
              </a:spcBef>
              <a:buClrTx/>
              <a:buSzPct val="171000"/>
              <a:buFontTx/>
              <a:buChar char="•"/>
              <a:defRPr sz="4200">
                <a:solidFill>
                  <a:srgbClr val="000000"/>
                </a:solidFill>
                <a:uFillTx/>
                <a:latin typeface="Gill Sans"/>
                <a:ea typeface="Gill Sans"/>
                <a:cs typeface="Gill Sans"/>
                <a:sym typeface="Gill Sans"/>
              </a:defRPr>
            </a:lvl5p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58" name="Shape 58"/>
          <p:cNvSpPr>
            <a:spLocks noGrp="1"/>
          </p:cNvSpPr>
          <p:nvPr>
            <p:ph type="body" idx="1"/>
          </p:nvPr>
        </p:nvSpPr>
        <p:spPr>
          <a:xfrm>
            <a:off x="1270000" y="1270000"/>
            <a:ext cx="10464800" cy="7213600"/>
          </a:xfrm>
          <a:prstGeom prst="rect">
            <a:avLst/>
          </a:prstGeom>
        </p:spPr>
        <p:txBody>
          <a:bodyPr lIns="0" tIns="0" rIns="0" bIns="0" anchor="ctr"/>
          <a:lstStyle>
            <a:lvl1pPr marL="892486" indent="-562285" defTabSz="584200">
              <a:lnSpc>
                <a:spcPts val="4800"/>
              </a:lnSpc>
              <a:spcBef>
                <a:spcPts val="5000"/>
              </a:spcBef>
              <a:buClrTx/>
              <a:buSzPct val="171429"/>
              <a:buFontTx/>
              <a:buChar char="•"/>
              <a:tabLst>
                <a:tab pos="1549400" algn="l"/>
              </a:tabLst>
              <a:defRPr sz="4000">
                <a:solidFill>
                  <a:srgbClr val="000000"/>
                </a:solidFill>
                <a:uFillTx/>
                <a:latin typeface="Gill Sans"/>
                <a:ea typeface="Gill Sans"/>
                <a:cs typeface="Gill Sans"/>
                <a:sym typeface="Gill Sans"/>
              </a:defRPr>
            </a:lvl1pPr>
            <a:lvl2pPr marL="1336986" indent="-562285" defTabSz="584200">
              <a:lnSpc>
                <a:spcPts val="4800"/>
              </a:lnSpc>
              <a:spcBef>
                <a:spcPts val="5000"/>
              </a:spcBef>
              <a:buClrTx/>
              <a:buSzPct val="171429"/>
              <a:buFontTx/>
              <a:tabLst>
                <a:tab pos="1549400" algn="l"/>
              </a:tabLst>
              <a:defRPr sz="4000">
                <a:solidFill>
                  <a:srgbClr val="000000"/>
                </a:solidFill>
                <a:uFillTx/>
                <a:latin typeface="Gill Sans"/>
                <a:ea typeface="Gill Sans"/>
                <a:cs typeface="Gill Sans"/>
                <a:sym typeface="Gill Sans"/>
              </a:defRPr>
            </a:lvl2pPr>
            <a:lvl3pPr marL="1781486" indent="-562286" defTabSz="584200">
              <a:lnSpc>
                <a:spcPts val="4800"/>
              </a:lnSpc>
              <a:spcBef>
                <a:spcPts val="5000"/>
              </a:spcBef>
              <a:buClrTx/>
              <a:buSzPct val="171429"/>
              <a:buFontTx/>
              <a:buChar char="•"/>
              <a:tabLst>
                <a:tab pos="1549400" algn="l"/>
              </a:tabLst>
              <a:defRPr sz="4000">
                <a:solidFill>
                  <a:srgbClr val="000000"/>
                </a:solidFill>
                <a:uFillTx/>
                <a:latin typeface="Gill Sans"/>
                <a:ea typeface="Gill Sans"/>
                <a:cs typeface="Gill Sans"/>
                <a:sym typeface="Gill Sans"/>
              </a:defRPr>
            </a:lvl3pPr>
            <a:lvl4pPr marL="2225986" indent="-562286" defTabSz="584200">
              <a:lnSpc>
                <a:spcPts val="4800"/>
              </a:lnSpc>
              <a:spcBef>
                <a:spcPts val="5000"/>
              </a:spcBef>
              <a:buClrTx/>
              <a:buSzPct val="171429"/>
              <a:buFontTx/>
              <a:tabLst>
                <a:tab pos="1549400" algn="l"/>
              </a:tabLst>
              <a:defRPr sz="4000">
                <a:solidFill>
                  <a:srgbClr val="000000"/>
                </a:solidFill>
                <a:uFillTx/>
                <a:latin typeface="Gill Sans"/>
                <a:ea typeface="Gill Sans"/>
                <a:cs typeface="Gill Sans"/>
                <a:sym typeface="Gill Sans"/>
              </a:defRPr>
            </a:lvl4pPr>
            <a:lvl5pPr marL="2670486" indent="-562286" defTabSz="584200">
              <a:lnSpc>
                <a:spcPts val="4800"/>
              </a:lnSpc>
              <a:spcBef>
                <a:spcPts val="5000"/>
              </a:spcBef>
              <a:buClrTx/>
              <a:buSzPct val="171429"/>
              <a:buFontTx/>
              <a:buChar char="•"/>
              <a:tabLst>
                <a:tab pos="1549400" algn="l"/>
              </a:tabLst>
              <a:defRPr sz="4000">
                <a:solidFill>
                  <a:srgbClr val="000000"/>
                </a:solidFill>
                <a:uFillTx/>
                <a:latin typeface="Gill Sans"/>
                <a:ea typeface="Gill Sans"/>
                <a:cs typeface="Gill Sans"/>
                <a:sym typeface="Gill Sans"/>
              </a:defRPr>
            </a:lvl5pPr>
          </a:lstStyle>
          <a:p>
            <a:pPr lvl="0">
              <a:defRPr sz="1800"/>
            </a:pPr>
            <a:r>
              <a:rPr sz="4000"/>
              <a:t>Body Level One</a:t>
            </a:r>
          </a:p>
          <a:p>
            <a:pPr lvl="1">
              <a:defRPr sz="1800"/>
            </a:pPr>
            <a:r>
              <a:rPr sz="4000"/>
              <a:t>Body Level Two</a:t>
            </a:r>
          </a:p>
          <a:p>
            <a:pPr lvl="2">
              <a:defRPr sz="1800"/>
            </a:pPr>
            <a:r>
              <a:rPr sz="4000"/>
              <a:t>Body Level Three</a:t>
            </a:r>
          </a:p>
          <a:p>
            <a:pPr lvl="3">
              <a:defRPr sz="1800"/>
            </a:pPr>
            <a:r>
              <a:rPr sz="4000"/>
              <a:t>Body Level Four</a:t>
            </a:r>
          </a:p>
          <a:p>
            <a:pPr lvl="4">
              <a:defRPr sz="1800"/>
            </a:pPr>
            <a:r>
              <a:rPr sz="4000"/>
              <a:t>Body Level Five</a:t>
            </a: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Master #13 copy 1">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Bullets copy">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1" name="Shape 61"/>
          <p:cNvSpPr/>
          <p:nvPr/>
        </p:nvSpPr>
        <p:spPr>
          <a:xfrm>
            <a:off x="345398" y="9228136"/>
            <a:ext cx="4838705"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558800">
              <a:defRPr sz="1200" b="1">
                <a:solidFill>
                  <a:srgbClr val="212121"/>
                </a:solidFill>
                <a:latin typeface="Gill Sans"/>
                <a:ea typeface="Gill Sans"/>
                <a:cs typeface="Gill Sans"/>
                <a:sym typeface="Gill Sans"/>
              </a:defRPr>
            </a:lvl1pPr>
          </a:lstStyle>
          <a:p>
            <a:pPr lvl="0">
              <a:defRPr sz="1800" b="0">
                <a:solidFill>
                  <a:srgbClr val="000000"/>
                </a:solidFill>
              </a:defRPr>
            </a:pPr>
            <a:r>
              <a:rPr sz="1200" b="1">
                <a:solidFill>
                  <a:srgbClr val="212121"/>
                </a:solidFill>
              </a:rPr>
              <a:t>Katrin Heitmann, Los Alamos National Laboratory</a:t>
            </a:r>
          </a:p>
        </p:txBody>
      </p:sp>
      <p:sp>
        <p:nvSpPr>
          <p:cNvPr id="62" name="Shape 62"/>
          <p:cNvSpPr/>
          <p:nvPr/>
        </p:nvSpPr>
        <p:spPr>
          <a:xfrm>
            <a:off x="8545948" y="9228136"/>
            <a:ext cx="3733803"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558800">
              <a:defRPr sz="1200" b="1">
                <a:solidFill>
                  <a:srgbClr val="212121"/>
                </a:solidFill>
                <a:latin typeface="Gill Sans"/>
                <a:ea typeface="Gill Sans"/>
                <a:cs typeface="Gill Sans"/>
                <a:sym typeface="Gill Sans"/>
              </a:defRPr>
            </a:lvl1pPr>
          </a:lstStyle>
          <a:p>
            <a:pPr lvl="0">
              <a:defRPr sz="1800" b="0">
                <a:solidFill>
                  <a:srgbClr val="000000"/>
                </a:solidFill>
              </a:defRPr>
            </a:pPr>
            <a:r>
              <a:rPr sz="1200" b="1">
                <a:solidFill>
                  <a:srgbClr val="212121"/>
                </a:solidFill>
              </a:rPr>
              <a:t>Benasque Cosmology Workshop, August 2010</a:t>
            </a:r>
          </a:p>
        </p:txBody>
      </p:sp>
      <p:sp>
        <p:nvSpPr>
          <p:cNvPr id="63" name="Shape 63"/>
          <p:cNvSpPr/>
          <p:nvPr/>
        </p:nvSpPr>
        <p:spPr>
          <a:xfrm>
            <a:off x="-88900" y="1104900"/>
            <a:ext cx="13208000" cy="152400"/>
          </a:xfrm>
          <a:prstGeom prst="rect">
            <a:avLst/>
          </a:prstGeom>
          <a:gradFill>
            <a:gsLst>
              <a:gs pos="0">
                <a:srgbClr val="005493">
                  <a:alpha val="33000"/>
                </a:srgbClr>
              </a:gs>
              <a:gs pos="40932">
                <a:srgbClr val="5156B0">
                  <a:alpha val="28875"/>
                </a:srgbClr>
              </a:gs>
              <a:gs pos="52331">
                <a:srgbClr val="9294CB">
                  <a:alpha val="24750"/>
                </a:srgbClr>
              </a:gs>
              <a:gs pos="65803">
                <a:srgbClr val="7376BE">
                  <a:alpha val="26812"/>
                </a:srgbClr>
              </a:gs>
              <a:gs pos="83937">
                <a:srgbClr val="CBCCE6">
                  <a:alpha val="20625"/>
                </a:srgbClr>
              </a:gs>
              <a:gs pos="100000">
                <a:srgbClr val="FFFFFF">
                  <a:alpha val="16500"/>
                </a:srgbClr>
              </a:gs>
            </a:gsLst>
            <a:lin ang="6180000"/>
          </a:gradFill>
          <a:ln w="12700">
            <a:miter lim="400000"/>
          </a:ln>
        </p:spPr>
        <p:txBody>
          <a:bodyPr lIns="0" tIns="0" rIns="0" bIns="0" anchor="ctr"/>
          <a:lstStyle/>
          <a:p>
            <a:pPr lvl="0" defTabSz="457200">
              <a:lnSpc>
                <a:spcPts val="5000"/>
              </a:lnSpc>
              <a:tabLst>
                <a:tab pos="1066800" algn="l"/>
              </a:tabLst>
              <a:defRPr>
                <a:effectLst>
                  <a:outerShdw blurRad="38100" dist="12700" dir="5400000" rotWithShape="0">
                    <a:srgbClr val="000000">
                      <a:alpha val="50000"/>
                    </a:srgbClr>
                  </a:outerShdw>
                </a:effectLst>
                <a:latin typeface="Gill Sans"/>
                <a:ea typeface="Gill Sans"/>
                <a:cs typeface="Gill Sans"/>
                <a:sym typeface="Gill Sans"/>
              </a:defRPr>
            </a:pPr>
            <a:endParaRPr/>
          </a:p>
        </p:txBody>
      </p:sp>
      <p:pic>
        <p:nvPicPr>
          <p:cNvPr id="64" name="image6.jpeg"/>
          <p:cNvPicPr/>
          <p:nvPr/>
        </p:nvPicPr>
        <p:blipFill>
          <a:blip r:embed="rId3">
            <a:extLst/>
          </a:blip>
          <a:stretch>
            <a:fillRect/>
          </a:stretch>
        </p:blipFill>
        <p:spPr>
          <a:xfrm>
            <a:off x="-54937" y="8986593"/>
            <a:ext cx="13069187" cy="749303"/>
          </a:xfrm>
          <a:prstGeom prst="rect">
            <a:avLst/>
          </a:prstGeom>
          <a:ln w="12700">
            <a:miter lim="400000"/>
          </a:ln>
        </p:spPr>
      </p:pic>
      <p:pic>
        <p:nvPicPr>
          <p:cNvPr id="65" name="image7.jpeg"/>
          <p:cNvPicPr/>
          <p:nvPr/>
        </p:nvPicPr>
        <p:blipFill>
          <a:blip r:embed="rId4">
            <a:extLst/>
          </a:blip>
          <a:stretch>
            <a:fillRect/>
          </a:stretch>
        </p:blipFill>
        <p:spPr>
          <a:xfrm>
            <a:off x="-1716235" y="-12785"/>
            <a:ext cx="14732004" cy="216070"/>
          </a:xfrm>
          <a:prstGeom prst="rect">
            <a:avLst/>
          </a:prstGeom>
          <a:ln w="12700">
            <a:miter lim="400000"/>
          </a:ln>
        </p:spPr>
      </p:pic>
      <p:sp>
        <p:nvSpPr>
          <p:cNvPr id="66" name="Shape 66"/>
          <p:cNvSpPr>
            <a:spLocks noGrp="1"/>
          </p:cNvSpPr>
          <p:nvPr>
            <p:ph type="body" idx="1"/>
          </p:nvPr>
        </p:nvSpPr>
        <p:spPr>
          <a:xfrm>
            <a:off x="1600200" y="2644986"/>
            <a:ext cx="9817100" cy="5708228"/>
          </a:xfrm>
          <a:prstGeom prst="rect">
            <a:avLst/>
          </a:prstGeom>
        </p:spPr>
        <p:txBody>
          <a:bodyPr lIns="0" tIns="0" rIns="0" bIns="0" anchor="ctr"/>
          <a:lstStyle>
            <a:lvl1pPr marL="686344" indent="-368844" defTabSz="558800">
              <a:spcBef>
                <a:spcPts val="1000"/>
              </a:spcBef>
              <a:buClr>
                <a:srgbClr val="005493"/>
              </a:buClr>
              <a:buSzPct val="151000"/>
              <a:buFont typeface="Gill Sans"/>
              <a:buChar char="•"/>
              <a:defRPr sz="2000">
                <a:solidFill>
                  <a:srgbClr val="424242"/>
                </a:solidFill>
                <a:uFillTx/>
                <a:latin typeface="Trebuchet MS Bold"/>
                <a:ea typeface="Trebuchet MS Bold"/>
                <a:cs typeface="Trebuchet MS Bold"/>
                <a:sym typeface="Trebuchet MS Bold"/>
              </a:defRPr>
            </a:lvl1pPr>
            <a:lvl2pPr marL="1150325" indent="-439124" defTabSz="558800">
              <a:spcBef>
                <a:spcPts val="1000"/>
              </a:spcBef>
              <a:buClr>
                <a:srgbClr val="005493"/>
              </a:buClr>
              <a:buSzPct val="151000"/>
              <a:buFont typeface="Gill Sans"/>
              <a:buChar char="‣"/>
              <a:defRPr sz="2000">
                <a:solidFill>
                  <a:srgbClr val="424242"/>
                </a:solidFill>
                <a:uFillTx/>
                <a:latin typeface="Trebuchet MS Bold"/>
                <a:ea typeface="Trebuchet MS Bold"/>
                <a:cs typeface="Trebuchet MS Bold"/>
                <a:sym typeface="Trebuchet MS Bold"/>
              </a:defRPr>
            </a:lvl2pPr>
            <a:lvl3pPr marL="1513242" indent="-382942" defTabSz="558800">
              <a:spcBef>
                <a:spcPts val="1000"/>
              </a:spcBef>
              <a:buClr>
                <a:srgbClr val="005493"/>
              </a:buClr>
              <a:buFont typeface="Gill Sans"/>
              <a:buAutoNum type="arabicPeriod"/>
              <a:defRPr sz="2000">
                <a:solidFill>
                  <a:srgbClr val="424242"/>
                </a:solidFill>
                <a:uFillTx/>
                <a:latin typeface="Trebuchet MS Bold"/>
                <a:ea typeface="Trebuchet MS Bold"/>
                <a:cs typeface="Trebuchet MS Bold"/>
                <a:sym typeface="Trebuchet MS Bold"/>
              </a:defRPr>
            </a:lvl3pPr>
            <a:lvl4pPr marL="1956841" indent="-394741" defTabSz="558800">
              <a:spcBef>
                <a:spcPts val="1000"/>
              </a:spcBef>
              <a:buClr>
                <a:srgbClr val="005493"/>
              </a:buClr>
              <a:buSzPct val="151000"/>
              <a:buFont typeface="Gill Sans"/>
              <a:defRPr sz="2000">
                <a:solidFill>
                  <a:srgbClr val="424242"/>
                </a:solidFill>
                <a:uFillTx/>
                <a:latin typeface="Trebuchet MS Bold"/>
                <a:ea typeface="Trebuchet MS Bold"/>
                <a:cs typeface="Trebuchet MS Bold"/>
                <a:sym typeface="Trebuchet MS Bold"/>
              </a:defRPr>
            </a:lvl4pPr>
            <a:lvl5pPr marL="2363241" indent="-394741" defTabSz="558800">
              <a:spcBef>
                <a:spcPts val="1000"/>
              </a:spcBef>
              <a:buClr>
                <a:srgbClr val="005493"/>
              </a:buClr>
              <a:buSzPct val="151000"/>
              <a:buFont typeface="Gill Sans"/>
              <a:buChar char="•"/>
              <a:defRPr sz="2000">
                <a:solidFill>
                  <a:srgbClr val="424242"/>
                </a:solidFill>
                <a:uFillTx/>
                <a:latin typeface="Trebuchet MS Bold"/>
                <a:ea typeface="Trebuchet MS Bold"/>
                <a:cs typeface="Trebuchet MS Bold"/>
                <a:sym typeface="Trebuchet MS Bold"/>
              </a:defRPr>
            </a:lvl5pPr>
          </a:lstStyle>
          <a:p>
            <a:pPr lvl="0">
              <a:defRPr sz="1800">
                <a:solidFill>
                  <a:srgbClr val="000000"/>
                </a:solidFill>
              </a:defRPr>
            </a:pPr>
            <a:r>
              <a:rPr sz="2000">
                <a:solidFill>
                  <a:srgbClr val="424242"/>
                </a:solidFill>
              </a:rPr>
              <a:t>Body Level One</a:t>
            </a:r>
          </a:p>
          <a:p>
            <a:pPr lvl="1">
              <a:defRPr sz="1800">
                <a:solidFill>
                  <a:srgbClr val="000000"/>
                </a:solidFill>
              </a:defRPr>
            </a:pPr>
            <a:r>
              <a:rPr sz="2000">
                <a:solidFill>
                  <a:srgbClr val="424242"/>
                </a:solidFill>
              </a:rPr>
              <a:t>Body Level Two</a:t>
            </a:r>
          </a:p>
          <a:p>
            <a:pPr lvl="2">
              <a:defRPr sz="1800">
                <a:solidFill>
                  <a:srgbClr val="000000"/>
                </a:solidFill>
              </a:defRPr>
            </a:pPr>
            <a:r>
              <a:rPr sz="2000">
                <a:solidFill>
                  <a:srgbClr val="424242"/>
                </a:solidFill>
              </a:rPr>
              <a:t>Body Level Three</a:t>
            </a:r>
          </a:p>
          <a:p>
            <a:pPr lvl="3">
              <a:defRPr sz="1800">
                <a:solidFill>
                  <a:srgbClr val="000000"/>
                </a:solidFill>
              </a:defRPr>
            </a:pPr>
            <a:r>
              <a:rPr sz="2000">
                <a:solidFill>
                  <a:srgbClr val="424242"/>
                </a:solidFill>
              </a:rPr>
              <a:t>Body Level Four</a:t>
            </a:r>
          </a:p>
          <a:p>
            <a:pPr lvl="4">
              <a:defRPr sz="1800">
                <a:solidFill>
                  <a:srgbClr val="000000"/>
                </a:solidFill>
              </a:defRPr>
            </a:pPr>
            <a:r>
              <a:rPr sz="2000">
                <a:solidFill>
                  <a:srgbClr val="424242"/>
                </a:solidFill>
              </a:rPr>
              <a:t>Body Level Five</a:t>
            </a: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p>
            <a:pPr lvl="0">
              <a:defRPr sz="1800">
                <a:solidFill>
                  <a:srgbClr val="000000"/>
                </a:solidFill>
                <a:uFillTx/>
              </a:defRPr>
            </a:pPr>
            <a:r>
              <a:rPr sz="3400">
                <a:solidFill>
                  <a:srgbClr val="275D90"/>
                </a:solidFill>
                <a:uFill>
                  <a:solidFill>
                    <a:srgbClr val="275D90"/>
                  </a:solidFill>
                </a:uFill>
              </a:rPr>
              <a:t>Title Text</a:t>
            </a:r>
          </a:p>
        </p:txBody>
      </p:sp>
      <p:sp>
        <p:nvSpPr>
          <p:cNvPr id="69" name="Shape 69"/>
          <p:cNvSpPr>
            <a:spLocks noGrp="1"/>
          </p:cNvSpPr>
          <p:nvPr>
            <p:ph type="body" idx="1"/>
          </p:nvPr>
        </p:nvSpPr>
        <p:spPr>
          <a:prstGeom prst="rect">
            <a:avLst/>
          </a:prstGeom>
        </p:spPr>
        <p:txBody>
          <a:bodyPr/>
          <a:lstStyle/>
          <a:p>
            <a:pPr lvl="0">
              <a:defRPr sz="1800">
                <a:solidFill>
                  <a:srgbClr val="000000"/>
                </a:solidFill>
                <a:uFillTx/>
              </a:defRPr>
            </a:pPr>
            <a:r>
              <a:rPr sz="3400">
                <a:solidFill>
                  <a:srgbClr val="275D90"/>
                </a:solidFill>
                <a:uFill>
                  <a:solidFill>
                    <a:srgbClr val="275D90"/>
                  </a:solidFill>
                </a:uFill>
              </a:rPr>
              <a:t>Body Level One</a:t>
            </a:r>
          </a:p>
          <a:p>
            <a:pPr lvl="1">
              <a:defRPr sz="1800">
                <a:solidFill>
                  <a:srgbClr val="000000"/>
                </a:solidFill>
                <a:uFillTx/>
              </a:defRPr>
            </a:pPr>
            <a:r>
              <a:rPr sz="3400">
                <a:solidFill>
                  <a:srgbClr val="275D90"/>
                </a:solidFill>
                <a:uFill>
                  <a:solidFill>
                    <a:srgbClr val="275D90"/>
                  </a:solidFill>
                </a:uFill>
              </a:rPr>
              <a:t>Body Level Two</a:t>
            </a:r>
          </a:p>
          <a:p>
            <a:pPr lvl="2">
              <a:defRPr sz="1800">
                <a:solidFill>
                  <a:srgbClr val="000000"/>
                </a:solidFill>
                <a:uFillTx/>
              </a:defRPr>
            </a:pPr>
            <a:r>
              <a:rPr sz="3400">
                <a:solidFill>
                  <a:srgbClr val="275D90"/>
                </a:solidFill>
                <a:uFill>
                  <a:solidFill>
                    <a:srgbClr val="275D90"/>
                  </a:solidFill>
                </a:uFill>
              </a:rPr>
              <a:t>Body Level Three</a:t>
            </a:r>
          </a:p>
          <a:p>
            <a:pPr lvl="3">
              <a:defRPr sz="1800">
                <a:solidFill>
                  <a:srgbClr val="000000"/>
                </a:solidFill>
                <a:uFillTx/>
              </a:defRPr>
            </a:pPr>
            <a:r>
              <a:rPr sz="3400">
                <a:solidFill>
                  <a:srgbClr val="275D90"/>
                </a:solidFill>
                <a:uFill>
                  <a:solidFill>
                    <a:srgbClr val="275D90"/>
                  </a:solidFill>
                </a:uFill>
              </a:rPr>
              <a:t>Body Level Four</a:t>
            </a:r>
          </a:p>
          <a:p>
            <a:pPr lvl="4">
              <a:defRPr sz="1800">
                <a:solidFill>
                  <a:srgbClr val="000000"/>
                </a:solidFill>
                <a:uFillTx/>
              </a:defRPr>
            </a:pPr>
            <a:r>
              <a:rPr sz="3400">
                <a:solidFill>
                  <a:srgbClr val="275D90"/>
                </a:solidFill>
                <a:uFill>
                  <a:solidFill>
                    <a:srgbClr val="275D90"/>
                  </a:solidFill>
                </a:uFill>
              </a:rPr>
              <a:t>Body Level Five</a:t>
            </a:r>
          </a:p>
        </p:txBody>
      </p:sp>
      <p:sp>
        <p:nvSpPr>
          <p:cNvPr id="70" name="Shape 70"/>
          <p:cNvSpPr>
            <a:spLocks noGrp="1"/>
          </p:cNvSpPr>
          <p:nvPr>
            <p:ph type="sldNum" sz="quarter" idx="2"/>
          </p:nvPr>
        </p:nvSpPr>
        <p:spPr>
          <a:xfrm>
            <a:off x="12493174" y="9342401"/>
            <a:ext cx="294879" cy="317501"/>
          </a:xfrm>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Bullets - 2 Column">
    <p:spTree>
      <p:nvGrpSpPr>
        <p:cNvPr id="1" name=""/>
        <p:cNvGrpSpPr/>
        <p:nvPr/>
      </p:nvGrpSpPr>
      <p:grpSpPr>
        <a:xfrm>
          <a:off x="0" y="0"/>
          <a:ext cx="0" cy="0"/>
          <a:chOff x="0" y="0"/>
          <a:chExt cx="0" cy="0"/>
        </a:xfrm>
      </p:grpSpPr>
      <p:sp>
        <p:nvSpPr>
          <p:cNvPr id="14" name="Shape 14"/>
          <p:cNvSpPr>
            <a:spLocks noGrp="1"/>
          </p:cNvSpPr>
          <p:nvPr>
            <p:ph type="title"/>
          </p:nvPr>
        </p:nvSpPr>
        <p:spPr>
          <a:xfrm>
            <a:off x="1270000" y="177800"/>
            <a:ext cx="10464800" cy="2590800"/>
          </a:xfrm>
          <a:prstGeom prst="rect">
            <a:avLst/>
          </a:prstGeom>
        </p:spPr>
        <p:txBody>
          <a:bodyPr lIns="50800" tIns="50800" rIns="50800" bIns="50800"/>
          <a:lstStyle>
            <a:lvl1pPr defTabSz="584200">
              <a:defRPr sz="8400">
                <a:solidFill>
                  <a:srgbClr val="000000"/>
                </a:solidFill>
                <a:uFillTx/>
                <a:latin typeface="Gill Sans"/>
                <a:ea typeface="Gill Sans"/>
                <a:cs typeface="Gill Sans"/>
                <a:sym typeface="Gill Sans"/>
              </a:defRPr>
            </a:lvl1pPr>
          </a:lstStyle>
          <a:p>
            <a:pPr lvl="0">
              <a:defRPr sz="1800"/>
            </a:pPr>
            <a:r>
              <a:rPr sz="8400"/>
              <a:t>Title Text</a:t>
            </a:r>
          </a:p>
        </p:txBody>
      </p:sp>
      <p:sp>
        <p:nvSpPr>
          <p:cNvPr id="15" name="Shape 15"/>
          <p:cNvSpPr>
            <a:spLocks noGrp="1"/>
          </p:cNvSpPr>
          <p:nvPr>
            <p:ph type="body" idx="1"/>
          </p:nvPr>
        </p:nvSpPr>
        <p:spPr>
          <a:xfrm>
            <a:off x="1270000" y="2768600"/>
            <a:ext cx="10464800" cy="6985000"/>
          </a:xfrm>
          <a:prstGeom prst="rect">
            <a:avLst/>
          </a:prstGeom>
        </p:spPr>
        <p:txBody>
          <a:bodyPr lIns="0" tIns="0" rIns="0" bIns="0" numCol="2" spcCol="523240"/>
          <a:lstStyle>
            <a:lvl1pPr marL="812120" indent="-494620" defTabSz="584200">
              <a:spcBef>
                <a:spcPts val="3800"/>
              </a:spcBef>
              <a:buClrTx/>
              <a:buSzPct val="171000"/>
              <a:buFontTx/>
              <a:buChar char="•"/>
              <a:defRPr sz="3200">
                <a:solidFill>
                  <a:srgbClr val="000000"/>
                </a:solidFill>
                <a:uFillTx/>
                <a:latin typeface="Gill Sans"/>
                <a:ea typeface="Gill Sans"/>
                <a:cs typeface="Gill Sans"/>
                <a:sym typeface="Gill Sans"/>
              </a:defRPr>
            </a:lvl1pPr>
            <a:lvl2pPr marL="1256620" indent="-494620" defTabSz="584200">
              <a:spcBef>
                <a:spcPts val="3800"/>
              </a:spcBef>
              <a:buClrTx/>
              <a:buSzPct val="171000"/>
              <a:buFontTx/>
              <a:defRPr sz="3200">
                <a:solidFill>
                  <a:srgbClr val="000000"/>
                </a:solidFill>
                <a:uFillTx/>
                <a:latin typeface="Gill Sans"/>
                <a:ea typeface="Gill Sans"/>
                <a:cs typeface="Gill Sans"/>
                <a:sym typeface="Gill Sans"/>
              </a:defRPr>
            </a:lvl2pPr>
            <a:lvl3pPr marL="1701120" indent="-494620" defTabSz="584200">
              <a:spcBef>
                <a:spcPts val="3800"/>
              </a:spcBef>
              <a:buClrTx/>
              <a:buSzPct val="171000"/>
              <a:buFontTx/>
              <a:buChar char="•"/>
              <a:defRPr sz="3200">
                <a:solidFill>
                  <a:srgbClr val="000000"/>
                </a:solidFill>
                <a:uFillTx/>
                <a:latin typeface="Gill Sans"/>
                <a:ea typeface="Gill Sans"/>
                <a:cs typeface="Gill Sans"/>
                <a:sym typeface="Gill Sans"/>
              </a:defRPr>
            </a:lvl3pPr>
            <a:lvl4pPr marL="2145620" indent="-494620" defTabSz="584200">
              <a:spcBef>
                <a:spcPts val="3800"/>
              </a:spcBef>
              <a:buClrTx/>
              <a:buSzPct val="171000"/>
              <a:buFontTx/>
              <a:defRPr sz="3200">
                <a:solidFill>
                  <a:srgbClr val="000000"/>
                </a:solidFill>
                <a:uFillTx/>
                <a:latin typeface="Gill Sans"/>
                <a:ea typeface="Gill Sans"/>
                <a:cs typeface="Gill Sans"/>
                <a:sym typeface="Gill Sans"/>
              </a:defRPr>
            </a:lvl4pPr>
            <a:lvl5pPr marL="2590120" indent="-494620" defTabSz="584200">
              <a:spcBef>
                <a:spcPts val="3800"/>
              </a:spcBef>
              <a:buClrTx/>
              <a:buSzPct val="171000"/>
              <a:buFontTx/>
              <a:buChar char="•"/>
              <a:defRPr sz="3200">
                <a:solidFill>
                  <a:srgbClr val="000000"/>
                </a:solidFill>
                <a:uFillTx/>
                <a:latin typeface="Gill Sans"/>
                <a:ea typeface="Gill Sans"/>
                <a:cs typeface="Gill Sans"/>
                <a:sym typeface="Gill Sans"/>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7" name="Shape 17"/>
          <p:cNvSpPr>
            <a:spLocks noGrp="1"/>
          </p:cNvSpPr>
          <p:nvPr>
            <p:ph type="body" idx="1"/>
          </p:nvPr>
        </p:nvSpPr>
        <p:spPr>
          <a:xfrm>
            <a:off x="1270000" y="1270000"/>
            <a:ext cx="10464800" cy="7213600"/>
          </a:xfrm>
          <a:prstGeom prst="rect">
            <a:avLst/>
          </a:prstGeom>
        </p:spPr>
        <p:txBody>
          <a:bodyPr lIns="50800" tIns="50800" rIns="50800" bIns="50800" anchor="ctr"/>
          <a:lstStyle>
            <a:lvl1pPr marL="889000" indent="-571500" defTabSz="584200">
              <a:spcBef>
                <a:spcPts val="4800"/>
              </a:spcBef>
              <a:buClrTx/>
              <a:buSzPct val="171000"/>
              <a:buFontTx/>
              <a:buChar char="•"/>
              <a:defRPr sz="4200">
                <a:solidFill>
                  <a:srgbClr val="000000"/>
                </a:solidFill>
                <a:uFillTx/>
                <a:latin typeface="Gill Sans"/>
                <a:ea typeface="Gill Sans"/>
                <a:cs typeface="Gill Sans"/>
                <a:sym typeface="Gill Sans"/>
              </a:defRPr>
            </a:lvl1pPr>
            <a:lvl2pPr marL="1333500" indent="-571500" defTabSz="584200">
              <a:spcBef>
                <a:spcPts val="4800"/>
              </a:spcBef>
              <a:buClrTx/>
              <a:buSzPct val="171000"/>
              <a:buFontTx/>
              <a:defRPr sz="4200">
                <a:solidFill>
                  <a:srgbClr val="000000"/>
                </a:solidFill>
                <a:uFillTx/>
                <a:latin typeface="Gill Sans"/>
                <a:ea typeface="Gill Sans"/>
                <a:cs typeface="Gill Sans"/>
                <a:sym typeface="Gill Sans"/>
              </a:defRPr>
            </a:lvl2pPr>
            <a:lvl3pPr marL="1778000" indent="-571500" defTabSz="584200">
              <a:spcBef>
                <a:spcPts val="4800"/>
              </a:spcBef>
              <a:buClrTx/>
              <a:buSzPct val="171000"/>
              <a:buFontTx/>
              <a:buChar char="•"/>
              <a:defRPr sz="4200">
                <a:solidFill>
                  <a:srgbClr val="000000"/>
                </a:solidFill>
                <a:uFillTx/>
                <a:latin typeface="Gill Sans"/>
                <a:ea typeface="Gill Sans"/>
                <a:cs typeface="Gill Sans"/>
                <a:sym typeface="Gill Sans"/>
              </a:defRPr>
            </a:lvl3pPr>
            <a:lvl4pPr marL="2222500" indent="-571500" defTabSz="584200">
              <a:spcBef>
                <a:spcPts val="4800"/>
              </a:spcBef>
              <a:buClrTx/>
              <a:buSzPct val="171000"/>
              <a:buFontTx/>
              <a:defRPr sz="4200">
                <a:solidFill>
                  <a:srgbClr val="000000"/>
                </a:solidFill>
                <a:uFillTx/>
                <a:latin typeface="Gill Sans"/>
                <a:ea typeface="Gill Sans"/>
                <a:cs typeface="Gill Sans"/>
                <a:sym typeface="Gill Sans"/>
              </a:defRPr>
            </a:lvl4pPr>
            <a:lvl5pPr marL="2667000" indent="-571500" defTabSz="584200">
              <a:spcBef>
                <a:spcPts val="4800"/>
              </a:spcBef>
              <a:buClrTx/>
              <a:buSzPct val="171000"/>
              <a:buFontTx/>
              <a:buChar char="•"/>
              <a:defRPr sz="4200">
                <a:solidFill>
                  <a:srgbClr val="000000"/>
                </a:solidFill>
                <a:uFillTx/>
                <a:latin typeface="Gill Sans"/>
                <a:ea typeface="Gill Sans"/>
                <a:cs typeface="Gill Sans"/>
                <a:sym typeface="Gill Sans"/>
              </a:defRPr>
            </a:lvl5p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20" name="Shape 20"/>
          <p:cNvSpPr>
            <a:spLocks noGrp="1"/>
          </p:cNvSpPr>
          <p:nvPr>
            <p:ph type="title"/>
          </p:nvPr>
        </p:nvSpPr>
        <p:spPr>
          <a:xfrm>
            <a:off x="1270000" y="0"/>
            <a:ext cx="10464800" cy="2946400"/>
          </a:xfrm>
          <a:prstGeom prst="rect">
            <a:avLst/>
          </a:prstGeom>
        </p:spPr>
        <p:txBody>
          <a:bodyPr lIns="50800" tIns="50800" rIns="50800" bIns="50800"/>
          <a:lstStyle>
            <a:lvl1pPr defTabSz="584200">
              <a:defRPr sz="8400">
                <a:solidFill>
                  <a:srgbClr val="000000"/>
                </a:solidFill>
                <a:uFillTx/>
                <a:latin typeface="Gill Sans"/>
                <a:ea typeface="Gill Sans"/>
                <a:cs typeface="Gill Sans"/>
                <a:sym typeface="Gill Sans"/>
              </a:defRPr>
            </a:lvl1pPr>
          </a:lstStyle>
          <a:p>
            <a:pPr lvl="0">
              <a:defRPr sz="1800"/>
            </a:pPr>
            <a:r>
              <a:rPr sz="8400"/>
              <a:t>Title Text</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2" name="Shape 22"/>
          <p:cNvSpPr>
            <a:spLocks noGrp="1"/>
          </p:cNvSpPr>
          <p:nvPr>
            <p:ph type="title"/>
          </p:nvPr>
        </p:nvSpPr>
        <p:spPr>
          <a:xfrm>
            <a:off x="1270000" y="2971800"/>
            <a:ext cx="10464800" cy="3810000"/>
          </a:xfrm>
          <a:prstGeom prst="rect">
            <a:avLst/>
          </a:prstGeom>
        </p:spPr>
        <p:txBody>
          <a:bodyPr lIns="50800" tIns="50800" rIns="50800" bIns="50800"/>
          <a:lstStyle>
            <a:lvl1pPr defTabSz="584200">
              <a:defRPr sz="8400">
                <a:solidFill>
                  <a:srgbClr val="000000"/>
                </a:solidFill>
                <a:uFillTx/>
                <a:latin typeface="Gill Sans"/>
                <a:ea typeface="Gill Sans"/>
                <a:cs typeface="Gill Sans"/>
                <a:sym typeface="Gill Sans"/>
              </a:defRPr>
            </a:lvl1pPr>
          </a:lstStyle>
          <a:p>
            <a:pPr lvl="0">
              <a:defRPr sz="1800"/>
            </a:pPr>
            <a:r>
              <a:rPr sz="8400"/>
              <a:t>Title Text</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4" name="Shape 24"/>
          <p:cNvSpPr>
            <a:spLocks noGrp="1"/>
          </p:cNvSpPr>
          <p:nvPr>
            <p:ph type="title"/>
          </p:nvPr>
        </p:nvSpPr>
        <p:spPr>
          <a:xfrm>
            <a:off x="1270000" y="7366000"/>
            <a:ext cx="10464800" cy="1701800"/>
          </a:xfrm>
          <a:prstGeom prst="rect">
            <a:avLst/>
          </a:prstGeom>
        </p:spPr>
        <p:txBody>
          <a:bodyPr lIns="50800" tIns="50800" rIns="50800" bIns="50800"/>
          <a:lstStyle>
            <a:lvl1pPr defTabSz="584200">
              <a:defRPr sz="8400">
                <a:solidFill>
                  <a:srgbClr val="000000"/>
                </a:solidFill>
                <a:uFillTx/>
                <a:latin typeface="Gill Sans"/>
                <a:ea typeface="Gill Sans"/>
                <a:cs typeface="Gill Sans"/>
                <a:sym typeface="Gill Sans"/>
              </a:defRPr>
            </a:lvl1pPr>
          </a:lstStyle>
          <a:p>
            <a:pPr lvl="0">
              <a:defRPr sz="1800"/>
            </a:pPr>
            <a:r>
              <a:rPr sz="8400"/>
              <a:t>Title Text</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Horizontal Reflection">
    <p:spTree>
      <p:nvGrpSpPr>
        <p:cNvPr id="1" name=""/>
        <p:cNvGrpSpPr/>
        <p:nvPr/>
      </p:nvGrpSpPr>
      <p:grpSpPr>
        <a:xfrm>
          <a:off x="0" y="0"/>
          <a:ext cx="0" cy="0"/>
          <a:chOff x="0" y="0"/>
          <a:chExt cx="0" cy="0"/>
        </a:xfrm>
      </p:grpSpPr>
      <p:sp>
        <p:nvSpPr>
          <p:cNvPr id="26" name="Shape 26"/>
          <p:cNvSpPr>
            <a:spLocks noGrp="1"/>
          </p:cNvSpPr>
          <p:nvPr>
            <p:ph type="title"/>
          </p:nvPr>
        </p:nvSpPr>
        <p:spPr>
          <a:xfrm>
            <a:off x="1270000" y="7366000"/>
            <a:ext cx="10464800" cy="1701800"/>
          </a:xfrm>
          <a:prstGeom prst="rect">
            <a:avLst/>
          </a:prstGeom>
        </p:spPr>
        <p:txBody>
          <a:bodyPr lIns="50800" tIns="50800" rIns="50800" bIns="50800"/>
          <a:lstStyle>
            <a:lvl1pPr defTabSz="584200">
              <a:defRPr sz="8400">
                <a:solidFill>
                  <a:srgbClr val="000000"/>
                </a:solidFill>
                <a:uFillTx/>
                <a:latin typeface="Gill Sans"/>
                <a:ea typeface="Gill Sans"/>
                <a:cs typeface="Gill Sans"/>
                <a:sym typeface="Gill Sans"/>
              </a:defRPr>
            </a:lvl1pPr>
          </a:lstStyle>
          <a:p>
            <a:pPr lvl="0">
              <a:defRPr sz="1800"/>
            </a:pPr>
            <a:r>
              <a:rPr sz="8400"/>
              <a:t>Title Text</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flipH="1" flipV="1">
            <a:off x="94825" y="1149210"/>
            <a:ext cx="12839987" cy="2257"/>
          </a:xfrm>
          <a:prstGeom prst="line">
            <a:avLst/>
          </a:prstGeom>
          <a:ln w="25400">
            <a:solidFill>
              <a:srgbClr val="6095C9"/>
            </a:solidFill>
            <a:round/>
          </a:ln>
          <a:effectLst>
            <a:outerShdw blurRad="12700" dist="20000" dir="5400000" rotWithShape="0">
              <a:srgbClr val="929292">
                <a:alpha val="37999"/>
              </a:srgbClr>
            </a:outerShdw>
          </a:effectLst>
        </p:spPr>
        <p:txBody>
          <a:bodyPr lIns="0" tIns="0" rIns="0" bIns="0"/>
          <a:lstStyle/>
          <a:p>
            <a:pPr lvl="0" algn="l" defTabSz="457200">
              <a:defRPr sz="1200"/>
            </a:pPr>
            <a:endParaRPr/>
          </a:p>
        </p:txBody>
      </p:sp>
      <p:sp>
        <p:nvSpPr>
          <p:cNvPr id="3" name="Shape 3"/>
          <p:cNvSpPr/>
          <p:nvPr/>
        </p:nvSpPr>
        <p:spPr>
          <a:xfrm flipH="1" flipV="1">
            <a:off x="94825" y="9241084"/>
            <a:ext cx="12839987" cy="2258"/>
          </a:xfrm>
          <a:prstGeom prst="line">
            <a:avLst/>
          </a:prstGeom>
          <a:ln w="25400">
            <a:solidFill>
              <a:srgbClr val="6095C9"/>
            </a:solidFill>
            <a:round/>
          </a:ln>
          <a:effectLst>
            <a:outerShdw blurRad="12700" dist="20000" dir="5400000" rotWithShape="0">
              <a:srgbClr val="929292">
                <a:alpha val="37999"/>
              </a:srgbClr>
            </a:outerShdw>
          </a:effectLst>
        </p:spPr>
        <p:txBody>
          <a:bodyPr lIns="0" tIns="0" rIns="0" bIns="0"/>
          <a:lstStyle/>
          <a:p>
            <a:pPr lvl="0" algn="l" defTabSz="457200">
              <a:defRPr sz="1200"/>
            </a:pPr>
            <a:endParaRPr/>
          </a:p>
        </p:txBody>
      </p:sp>
      <p:sp>
        <p:nvSpPr>
          <p:cNvPr id="4" name="Shape 4"/>
          <p:cNvSpPr>
            <a:spLocks noGrp="1"/>
          </p:cNvSpPr>
          <p:nvPr>
            <p:ph type="title"/>
          </p:nvPr>
        </p:nvSpPr>
        <p:spPr>
          <a:xfrm>
            <a:off x="1623341" y="0"/>
            <a:ext cx="10731219" cy="119888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a:defRPr sz="1800">
                <a:solidFill>
                  <a:srgbClr val="000000"/>
                </a:solidFill>
                <a:uFillTx/>
              </a:defRPr>
            </a:pPr>
            <a:r>
              <a:rPr sz="3400">
                <a:solidFill>
                  <a:srgbClr val="275D90"/>
                </a:solidFill>
                <a:uFill>
                  <a:solidFill>
                    <a:srgbClr val="275D90"/>
                  </a:solidFill>
                </a:uFill>
              </a:rPr>
              <a:t>Title Text</a:t>
            </a:r>
          </a:p>
        </p:txBody>
      </p:sp>
      <p:sp>
        <p:nvSpPr>
          <p:cNvPr id="5" name="Shape 5"/>
          <p:cNvSpPr>
            <a:spLocks noGrp="1"/>
          </p:cNvSpPr>
          <p:nvPr>
            <p:ph type="body" idx="1"/>
          </p:nvPr>
        </p:nvSpPr>
        <p:spPr>
          <a:xfrm>
            <a:off x="660400" y="2483836"/>
            <a:ext cx="11709400" cy="7269765"/>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lvl="0">
              <a:defRPr sz="1800">
                <a:solidFill>
                  <a:srgbClr val="000000"/>
                </a:solidFill>
                <a:uFillTx/>
              </a:defRPr>
            </a:pPr>
            <a:r>
              <a:rPr sz="3400">
                <a:solidFill>
                  <a:srgbClr val="275D90"/>
                </a:solidFill>
                <a:uFill>
                  <a:solidFill>
                    <a:srgbClr val="275D90"/>
                  </a:solidFill>
                </a:uFill>
              </a:rPr>
              <a:t>Body Level One</a:t>
            </a:r>
          </a:p>
          <a:p>
            <a:pPr lvl="1">
              <a:defRPr sz="1800">
                <a:solidFill>
                  <a:srgbClr val="000000"/>
                </a:solidFill>
                <a:uFillTx/>
              </a:defRPr>
            </a:pPr>
            <a:r>
              <a:rPr sz="3400">
                <a:solidFill>
                  <a:srgbClr val="275D90"/>
                </a:solidFill>
                <a:uFill>
                  <a:solidFill>
                    <a:srgbClr val="275D90"/>
                  </a:solidFill>
                </a:uFill>
              </a:rPr>
              <a:t>Body Level Two</a:t>
            </a:r>
          </a:p>
          <a:p>
            <a:pPr lvl="2">
              <a:defRPr sz="1800">
                <a:solidFill>
                  <a:srgbClr val="000000"/>
                </a:solidFill>
                <a:uFillTx/>
              </a:defRPr>
            </a:pPr>
            <a:r>
              <a:rPr sz="3400">
                <a:solidFill>
                  <a:srgbClr val="275D90"/>
                </a:solidFill>
                <a:uFill>
                  <a:solidFill>
                    <a:srgbClr val="275D90"/>
                  </a:solidFill>
                </a:uFill>
              </a:rPr>
              <a:t>Body Level Three</a:t>
            </a:r>
          </a:p>
          <a:p>
            <a:pPr lvl="3">
              <a:defRPr sz="1800">
                <a:solidFill>
                  <a:srgbClr val="000000"/>
                </a:solidFill>
                <a:uFillTx/>
              </a:defRPr>
            </a:pPr>
            <a:r>
              <a:rPr sz="3400">
                <a:solidFill>
                  <a:srgbClr val="275D90"/>
                </a:solidFill>
                <a:uFill>
                  <a:solidFill>
                    <a:srgbClr val="275D90"/>
                  </a:solidFill>
                </a:uFill>
              </a:rPr>
              <a:t>Body Level Four</a:t>
            </a:r>
          </a:p>
          <a:p>
            <a:pPr lvl="4">
              <a:defRPr sz="1800">
                <a:solidFill>
                  <a:srgbClr val="000000"/>
                </a:solidFill>
                <a:uFillTx/>
              </a:defRPr>
            </a:pPr>
            <a:r>
              <a:rPr sz="3400">
                <a:solidFill>
                  <a:srgbClr val="275D90"/>
                </a:solidFill>
                <a:uFill>
                  <a:solidFill>
                    <a:srgbClr val="275D90"/>
                  </a:solidFill>
                </a:uFill>
              </a:rPr>
              <a:t>Body Level Five</a:t>
            </a:r>
          </a:p>
        </p:txBody>
      </p:sp>
      <p:sp>
        <p:nvSpPr>
          <p:cNvPr id="6" name="Shape 6"/>
          <p:cNvSpPr>
            <a:spLocks noGrp="1"/>
          </p:cNvSpPr>
          <p:nvPr>
            <p:ph type="sldNum" sz="quarter" idx="2"/>
          </p:nvPr>
        </p:nvSpPr>
        <p:spPr>
          <a:xfrm>
            <a:off x="12493173" y="9342401"/>
            <a:ext cx="294879" cy="317501"/>
          </a:xfrm>
          <a:prstGeom prst="rect">
            <a:avLst/>
          </a:prstGeom>
          <a:ln w="12700">
            <a:miter lim="400000"/>
          </a:ln>
        </p:spPr>
        <p:txBody>
          <a:bodyPr wrap="none" lIns="38100" tIns="38100" rIns="38100" bIns="38100">
            <a:spAutoFit/>
          </a:bodyPr>
          <a:lstStyle>
            <a:lvl1pPr algn="r" defTabSz="647700">
              <a:defRPr sz="1600">
                <a:uFill>
                  <a:solidFill/>
                </a:uFill>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xmlns:p14="http://schemas.microsoft.com/office/powerpoint/2010/main" spd="med"/>
  <p:txStyles>
    <p:titleStyle>
      <a:lvl1pPr algn="ctr" defTabSz="647700">
        <a:defRPr sz="3400">
          <a:solidFill>
            <a:srgbClr val="275D90"/>
          </a:solidFill>
          <a:uFill>
            <a:solidFill>
              <a:srgbClr val="275D90"/>
            </a:solidFill>
          </a:uFill>
          <a:latin typeface="Arial"/>
          <a:ea typeface="Arial"/>
          <a:cs typeface="Arial"/>
          <a:sym typeface="Arial"/>
        </a:defRPr>
      </a:lvl1pPr>
      <a:lvl2pPr marL="342900" indent="-342900" algn="ctr" defTabSz="647700">
        <a:buSzPct val="100000"/>
        <a:buChar char="−"/>
        <a:defRPr sz="3400">
          <a:solidFill>
            <a:srgbClr val="275D90"/>
          </a:solidFill>
          <a:uFill>
            <a:solidFill>
              <a:srgbClr val="275D90"/>
            </a:solidFill>
          </a:uFill>
          <a:latin typeface="Arial"/>
          <a:ea typeface="Arial"/>
          <a:cs typeface="Arial"/>
          <a:sym typeface="Arial"/>
        </a:defRPr>
      </a:lvl2pPr>
      <a:lvl3pPr marL="742950" indent="-285750" algn="ctr" defTabSz="647700">
        <a:buSzPct val="100000"/>
        <a:buChar char="•"/>
        <a:defRPr sz="3400">
          <a:solidFill>
            <a:srgbClr val="275D90"/>
          </a:solidFill>
          <a:uFill>
            <a:solidFill>
              <a:srgbClr val="275D90"/>
            </a:solidFill>
          </a:uFill>
          <a:latin typeface="Arial"/>
          <a:ea typeface="Arial"/>
          <a:cs typeface="Arial"/>
          <a:sym typeface="Arial"/>
        </a:defRPr>
      </a:lvl3pPr>
      <a:lvl4pPr marL="1143000" indent="-228600" algn="ctr" defTabSz="647700">
        <a:buSzPct val="100000"/>
        <a:buChar char="–"/>
        <a:defRPr sz="3400">
          <a:solidFill>
            <a:srgbClr val="275D90"/>
          </a:solidFill>
          <a:uFill>
            <a:solidFill>
              <a:srgbClr val="275D90"/>
            </a:solidFill>
          </a:uFill>
          <a:latin typeface="Arial"/>
          <a:ea typeface="Arial"/>
          <a:cs typeface="Arial"/>
          <a:sym typeface="Arial"/>
        </a:defRPr>
      </a:lvl4pPr>
      <a:lvl5pPr marL="1600200" indent="-228600" algn="ctr" defTabSz="647700">
        <a:buSzPct val="100000"/>
        <a:buChar char="•"/>
        <a:defRPr sz="3400">
          <a:solidFill>
            <a:srgbClr val="275D90"/>
          </a:solidFill>
          <a:uFill>
            <a:solidFill>
              <a:srgbClr val="275D90"/>
            </a:solidFill>
          </a:uFill>
          <a:latin typeface="Arial"/>
          <a:ea typeface="Arial"/>
          <a:cs typeface="Arial"/>
          <a:sym typeface="Arial"/>
        </a:defRPr>
      </a:lvl5pPr>
      <a:lvl6pPr marL="2057400" indent="-228600" algn="ctr" defTabSz="647700">
        <a:buSzPct val="100000"/>
        <a:buChar char="»"/>
        <a:defRPr sz="3400">
          <a:solidFill>
            <a:srgbClr val="275D90"/>
          </a:solidFill>
          <a:uFill>
            <a:solidFill>
              <a:srgbClr val="275D90"/>
            </a:solidFill>
          </a:uFill>
          <a:latin typeface="Arial"/>
          <a:ea typeface="Arial"/>
          <a:cs typeface="Arial"/>
          <a:sym typeface="Arial"/>
        </a:defRPr>
      </a:lvl6pPr>
      <a:lvl7pPr marL="3022600" indent="-571500" algn="ctr" defTabSz="647700">
        <a:buSzPct val="171000"/>
        <a:buChar char="•"/>
        <a:defRPr sz="3400">
          <a:solidFill>
            <a:srgbClr val="275D90"/>
          </a:solidFill>
          <a:uFill>
            <a:solidFill>
              <a:srgbClr val="275D90"/>
            </a:solidFill>
          </a:uFill>
          <a:latin typeface="Arial"/>
          <a:ea typeface="Arial"/>
          <a:cs typeface="Arial"/>
          <a:sym typeface="Arial"/>
        </a:defRPr>
      </a:lvl7pPr>
      <a:lvl8pPr marL="3378200" indent="-571500" algn="ctr" defTabSz="647700">
        <a:buSzPct val="171000"/>
        <a:buChar char="•"/>
        <a:defRPr sz="3400">
          <a:solidFill>
            <a:srgbClr val="275D90"/>
          </a:solidFill>
          <a:uFill>
            <a:solidFill>
              <a:srgbClr val="275D90"/>
            </a:solidFill>
          </a:uFill>
          <a:latin typeface="Arial"/>
          <a:ea typeface="Arial"/>
          <a:cs typeface="Arial"/>
          <a:sym typeface="Arial"/>
        </a:defRPr>
      </a:lvl8pPr>
      <a:lvl9pPr marL="3733800" indent="-571500" algn="ctr" defTabSz="647700">
        <a:buSzPct val="171000"/>
        <a:buChar char="•"/>
        <a:defRPr sz="3400">
          <a:solidFill>
            <a:srgbClr val="275D90"/>
          </a:solidFill>
          <a:uFill>
            <a:solidFill>
              <a:srgbClr val="275D90"/>
            </a:solidFill>
          </a:uFill>
          <a:latin typeface="Arial"/>
          <a:ea typeface="Arial"/>
          <a:cs typeface="Arial"/>
          <a:sym typeface="Arial"/>
        </a:defRPr>
      </a:lvl9pPr>
    </p:titleStyle>
    <p:bodyStyle>
      <a:lvl1pPr marL="342900" indent="-342900" defTabSz="647700">
        <a:spcBef>
          <a:spcPts val="800"/>
        </a:spcBef>
        <a:buClr>
          <a:srgbClr val="275D90"/>
        </a:buClr>
        <a:buSzPct val="100000"/>
        <a:buFont typeface="Arial"/>
        <a:buChar char="−"/>
        <a:defRPr sz="3400">
          <a:solidFill>
            <a:srgbClr val="275D90"/>
          </a:solidFill>
          <a:uFill>
            <a:solidFill>
              <a:srgbClr val="275D90"/>
            </a:solidFill>
          </a:uFill>
          <a:latin typeface="Calibri"/>
          <a:ea typeface="Calibri"/>
          <a:cs typeface="Calibri"/>
          <a:sym typeface="Calibri"/>
        </a:defRPr>
      </a:lvl1pPr>
      <a:lvl2pPr marL="804182" indent="-346982" defTabSz="647700">
        <a:spcBef>
          <a:spcPts val="800"/>
        </a:spcBef>
        <a:buClr>
          <a:srgbClr val="275D90"/>
        </a:buClr>
        <a:buSzPct val="100000"/>
        <a:buFont typeface="Arial"/>
        <a:buChar char="•"/>
        <a:defRPr sz="3400">
          <a:solidFill>
            <a:srgbClr val="275D90"/>
          </a:solidFill>
          <a:uFill>
            <a:solidFill>
              <a:srgbClr val="275D90"/>
            </a:solidFill>
          </a:uFill>
          <a:latin typeface="Calibri"/>
          <a:ea typeface="Calibri"/>
          <a:cs typeface="Calibri"/>
          <a:sym typeface="Calibri"/>
        </a:defRPr>
      </a:lvl2pPr>
      <a:lvl3pPr marL="1238250" indent="-323850" defTabSz="647700">
        <a:spcBef>
          <a:spcPts val="800"/>
        </a:spcBef>
        <a:buClr>
          <a:srgbClr val="275D90"/>
        </a:buClr>
        <a:buSzPct val="100000"/>
        <a:buFont typeface="Arial"/>
        <a:buChar char="–"/>
        <a:defRPr sz="3400">
          <a:solidFill>
            <a:srgbClr val="275D90"/>
          </a:solidFill>
          <a:uFill>
            <a:solidFill>
              <a:srgbClr val="275D90"/>
            </a:solidFill>
          </a:uFill>
          <a:latin typeface="Calibri"/>
          <a:ea typeface="Calibri"/>
          <a:cs typeface="Calibri"/>
          <a:sym typeface="Calibri"/>
        </a:defRPr>
      </a:lvl3pPr>
      <a:lvl4pPr marL="1724890" indent="-353289" defTabSz="647700">
        <a:spcBef>
          <a:spcPts val="800"/>
        </a:spcBef>
        <a:buClr>
          <a:srgbClr val="275D90"/>
        </a:buClr>
        <a:buSzPct val="100000"/>
        <a:buFont typeface="Arial"/>
        <a:buChar char="•"/>
        <a:defRPr sz="3400">
          <a:solidFill>
            <a:srgbClr val="275D90"/>
          </a:solidFill>
          <a:uFill>
            <a:solidFill>
              <a:srgbClr val="275D90"/>
            </a:solidFill>
          </a:uFill>
          <a:latin typeface="Calibri"/>
          <a:ea typeface="Calibri"/>
          <a:cs typeface="Calibri"/>
          <a:sym typeface="Calibri"/>
        </a:defRPr>
      </a:lvl4pPr>
      <a:lvl5pPr marL="2182090" indent="-353290" defTabSz="647700">
        <a:spcBef>
          <a:spcPts val="800"/>
        </a:spcBef>
        <a:buClr>
          <a:srgbClr val="275D90"/>
        </a:buClr>
        <a:buSzPct val="100000"/>
        <a:buFont typeface="Arial"/>
        <a:buChar char="»"/>
        <a:defRPr sz="3400">
          <a:solidFill>
            <a:srgbClr val="275D90"/>
          </a:solidFill>
          <a:uFill>
            <a:solidFill>
              <a:srgbClr val="275D90"/>
            </a:solidFill>
          </a:uFill>
          <a:latin typeface="Calibri"/>
          <a:ea typeface="Calibri"/>
          <a:cs typeface="Calibri"/>
          <a:sym typeface="Calibri"/>
        </a:defRPr>
      </a:lvl5pPr>
      <a:lvl6pPr marL="3334327" indent="-883227" defTabSz="647700">
        <a:spcBef>
          <a:spcPts val="800"/>
        </a:spcBef>
        <a:buClr>
          <a:srgbClr val="275D90"/>
        </a:buClr>
        <a:buSzPct val="171000"/>
        <a:buFont typeface="Arial"/>
        <a:buChar char="−"/>
        <a:defRPr sz="3400">
          <a:solidFill>
            <a:srgbClr val="275D90"/>
          </a:solidFill>
          <a:uFill>
            <a:solidFill>
              <a:srgbClr val="275D90"/>
            </a:solidFill>
          </a:uFill>
          <a:latin typeface="Calibri"/>
          <a:ea typeface="Calibri"/>
          <a:cs typeface="Calibri"/>
          <a:sym typeface="Calibri"/>
        </a:defRPr>
      </a:lvl6pPr>
      <a:lvl7pPr marL="3689927" indent="-883227" defTabSz="647700">
        <a:spcBef>
          <a:spcPts val="800"/>
        </a:spcBef>
        <a:buClr>
          <a:srgbClr val="275D90"/>
        </a:buClr>
        <a:buSzPct val="171000"/>
        <a:buFont typeface="Arial"/>
        <a:buChar char="−"/>
        <a:defRPr sz="3400">
          <a:solidFill>
            <a:srgbClr val="275D90"/>
          </a:solidFill>
          <a:uFill>
            <a:solidFill>
              <a:srgbClr val="275D90"/>
            </a:solidFill>
          </a:uFill>
          <a:latin typeface="Calibri"/>
          <a:ea typeface="Calibri"/>
          <a:cs typeface="Calibri"/>
          <a:sym typeface="Calibri"/>
        </a:defRPr>
      </a:lvl7pPr>
      <a:lvl8pPr marL="4045527" indent="-883227" defTabSz="647700">
        <a:spcBef>
          <a:spcPts val="800"/>
        </a:spcBef>
        <a:buClr>
          <a:srgbClr val="275D90"/>
        </a:buClr>
        <a:buSzPct val="171000"/>
        <a:buFont typeface="Arial"/>
        <a:buChar char="−"/>
        <a:defRPr sz="3400">
          <a:solidFill>
            <a:srgbClr val="275D90"/>
          </a:solidFill>
          <a:uFill>
            <a:solidFill>
              <a:srgbClr val="275D90"/>
            </a:solidFill>
          </a:uFill>
          <a:latin typeface="Calibri"/>
          <a:ea typeface="Calibri"/>
          <a:cs typeface="Calibri"/>
          <a:sym typeface="Calibri"/>
        </a:defRPr>
      </a:lvl8pPr>
      <a:lvl9pPr marL="4401127" indent="-883227" defTabSz="647700">
        <a:spcBef>
          <a:spcPts val="800"/>
        </a:spcBef>
        <a:buClr>
          <a:srgbClr val="275D90"/>
        </a:buClr>
        <a:buSzPct val="171000"/>
        <a:buFont typeface="Arial"/>
        <a:buChar char="−"/>
        <a:defRPr sz="3400">
          <a:solidFill>
            <a:srgbClr val="275D90"/>
          </a:solidFill>
          <a:uFill>
            <a:solidFill>
              <a:srgbClr val="275D90"/>
            </a:solidFill>
          </a:uFill>
          <a:latin typeface="Calibri"/>
          <a:ea typeface="Calibri"/>
          <a:cs typeface="Calibri"/>
          <a:sym typeface="Calibri"/>
        </a:defRPr>
      </a:lvl9pPr>
    </p:bodyStyle>
    <p:otherStyle>
      <a:lvl1pPr algn="r" defTabSz="647700">
        <a:defRPr sz="1600">
          <a:solidFill>
            <a:schemeClr val="tx1"/>
          </a:solidFill>
          <a:uFill>
            <a:solidFill/>
          </a:uFill>
          <a:latin typeface="+mn-lt"/>
          <a:ea typeface="+mn-ea"/>
          <a:cs typeface="+mn-cs"/>
          <a:sym typeface="Calibri"/>
        </a:defRPr>
      </a:lvl1pPr>
      <a:lvl2pPr algn="r" defTabSz="647700">
        <a:defRPr sz="1600">
          <a:solidFill>
            <a:schemeClr val="tx1"/>
          </a:solidFill>
          <a:uFill>
            <a:solidFill/>
          </a:uFill>
          <a:latin typeface="+mn-lt"/>
          <a:ea typeface="+mn-ea"/>
          <a:cs typeface="+mn-cs"/>
          <a:sym typeface="Calibri"/>
        </a:defRPr>
      </a:lvl2pPr>
      <a:lvl3pPr algn="r" defTabSz="647700">
        <a:defRPr sz="1600">
          <a:solidFill>
            <a:schemeClr val="tx1"/>
          </a:solidFill>
          <a:uFill>
            <a:solidFill/>
          </a:uFill>
          <a:latin typeface="+mn-lt"/>
          <a:ea typeface="+mn-ea"/>
          <a:cs typeface="+mn-cs"/>
          <a:sym typeface="Calibri"/>
        </a:defRPr>
      </a:lvl3pPr>
      <a:lvl4pPr algn="r" defTabSz="647700">
        <a:defRPr sz="1600">
          <a:solidFill>
            <a:schemeClr val="tx1"/>
          </a:solidFill>
          <a:uFill>
            <a:solidFill/>
          </a:uFill>
          <a:latin typeface="+mn-lt"/>
          <a:ea typeface="+mn-ea"/>
          <a:cs typeface="+mn-cs"/>
          <a:sym typeface="Calibri"/>
        </a:defRPr>
      </a:lvl4pPr>
      <a:lvl5pPr algn="r" defTabSz="647700">
        <a:defRPr sz="1600">
          <a:solidFill>
            <a:schemeClr val="tx1"/>
          </a:solidFill>
          <a:uFill>
            <a:solidFill/>
          </a:uFill>
          <a:latin typeface="+mn-lt"/>
          <a:ea typeface="+mn-ea"/>
          <a:cs typeface="+mn-cs"/>
          <a:sym typeface="Calibri"/>
        </a:defRPr>
      </a:lvl5pPr>
      <a:lvl6pPr algn="r" defTabSz="647700">
        <a:defRPr sz="1600">
          <a:solidFill>
            <a:schemeClr val="tx1"/>
          </a:solidFill>
          <a:uFill>
            <a:solidFill/>
          </a:uFill>
          <a:latin typeface="+mn-lt"/>
          <a:ea typeface="+mn-ea"/>
          <a:cs typeface="+mn-cs"/>
          <a:sym typeface="Calibri"/>
        </a:defRPr>
      </a:lvl6pPr>
      <a:lvl7pPr algn="r" defTabSz="647700">
        <a:defRPr sz="1600">
          <a:solidFill>
            <a:schemeClr val="tx1"/>
          </a:solidFill>
          <a:uFill>
            <a:solidFill/>
          </a:uFill>
          <a:latin typeface="+mn-lt"/>
          <a:ea typeface="+mn-ea"/>
          <a:cs typeface="+mn-cs"/>
          <a:sym typeface="Calibri"/>
        </a:defRPr>
      </a:lvl7pPr>
      <a:lvl8pPr algn="r" defTabSz="647700">
        <a:defRPr sz="1600">
          <a:solidFill>
            <a:schemeClr val="tx1"/>
          </a:solidFill>
          <a:uFill>
            <a:solidFill/>
          </a:uFill>
          <a:latin typeface="+mn-lt"/>
          <a:ea typeface="+mn-ea"/>
          <a:cs typeface="+mn-cs"/>
          <a:sym typeface="Calibri"/>
        </a:defRPr>
      </a:lvl8pPr>
      <a:lvl9pPr algn="r" defTabSz="647700">
        <a:defRPr sz="1600">
          <a:solidFill>
            <a:schemeClr val="tx1"/>
          </a:solidFill>
          <a:uFill>
            <a:solidFill/>
          </a:u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9.t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0.tif"/><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3122373" y="2329954"/>
            <a:ext cx="7173453" cy="998977"/>
          </a:xfrm>
          <a:prstGeom prst="rect">
            <a:avLst/>
          </a:prstGeom>
        </p:spPr>
        <p:txBody>
          <a:bodyPr anchor="t">
            <a:normAutofit/>
          </a:bodyPr>
          <a:lstStyle>
            <a:lvl1pPr algn="l" defTabSz="457200">
              <a:defRPr sz="4500" b="1">
                <a:solidFill>
                  <a:srgbClr val="004C97"/>
                </a:solidFill>
                <a:latin typeface="+mj-lt"/>
                <a:ea typeface="+mj-ea"/>
                <a:cs typeface="+mj-cs"/>
                <a:sym typeface="Helvetica"/>
              </a:defRPr>
            </a:lvl1pPr>
          </a:lstStyle>
          <a:p>
            <a:pPr lvl="0">
              <a:defRPr sz="1800" b="0">
                <a:solidFill>
                  <a:srgbClr val="000000"/>
                </a:solidFill>
              </a:defRPr>
            </a:pPr>
            <a:r>
              <a:rPr sz="4500" b="1" dirty="0">
                <a:solidFill>
                  <a:srgbClr val="004C97"/>
                </a:solidFill>
              </a:rPr>
              <a:t>FCE – Starter </a:t>
            </a:r>
            <a:r>
              <a:rPr lang="en-US" sz="4500" b="1" dirty="0" smtClean="0">
                <a:solidFill>
                  <a:srgbClr val="004C97"/>
                </a:solidFill>
              </a:rPr>
              <a:t>P</a:t>
            </a:r>
            <a:r>
              <a:rPr sz="4500" b="1" dirty="0" smtClean="0">
                <a:solidFill>
                  <a:srgbClr val="004C97"/>
                </a:solidFill>
              </a:rPr>
              <a:t>rojects</a:t>
            </a:r>
            <a:endParaRPr sz="4500" b="1" dirty="0">
              <a:solidFill>
                <a:srgbClr val="004C97"/>
              </a:solidFill>
            </a:endParaRPr>
          </a:p>
        </p:txBody>
      </p:sp>
      <p:sp>
        <p:nvSpPr>
          <p:cNvPr id="75" name="Shape 75"/>
          <p:cNvSpPr>
            <a:spLocks noGrp="1"/>
          </p:cNvSpPr>
          <p:nvPr>
            <p:ph type="body" idx="1"/>
          </p:nvPr>
        </p:nvSpPr>
        <p:spPr>
          <a:xfrm>
            <a:off x="4662656" y="4930949"/>
            <a:ext cx="4092886" cy="1605985"/>
          </a:xfrm>
          <a:prstGeom prst="rect">
            <a:avLst/>
          </a:prstGeom>
        </p:spPr>
        <p:txBody>
          <a:bodyPr>
            <a:normAutofit/>
          </a:bodyPr>
          <a:lstStyle/>
          <a:p>
            <a:pPr lvl="0" algn="l" defTabSz="448055">
              <a:spcBef>
                <a:spcPts val="400"/>
              </a:spcBef>
              <a:defRPr sz="1800"/>
            </a:pPr>
            <a:r>
              <a:rPr sz="3234">
                <a:solidFill>
                  <a:srgbClr val="004C97"/>
                </a:solidFill>
                <a:latin typeface="+mj-lt"/>
                <a:ea typeface="+mj-ea"/>
                <a:cs typeface="+mj-cs"/>
                <a:sym typeface="Helvetica"/>
              </a:rPr>
              <a:t>Rob and Salman</a:t>
            </a:r>
          </a:p>
          <a:p>
            <a:pPr lvl="0" algn="l" defTabSz="448055">
              <a:spcBef>
                <a:spcPts val="400"/>
              </a:spcBef>
              <a:defRPr sz="1800"/>
            </a:pPr>
            <a:r>
              <a:rPr sz="3234">
                <a:solidFill>
                  <a:srgbClr val="004C97"/>
                </a:solidFill>
                <a:latin typeface="+mj-lt"/>
                <a:ea typeface="+mj-ea"/>
                <a:cs typeface="+mj-cs"/>
                <a:sym typeface="Helvetica"/>
              </a:rPr>
              <a:t>Kickoff Meeting</a:t>
            </a:r>
          </a:p>
          <a:p>
            <a:pPr lvl="0" algn="l" defTabSz="448055">
              <a:spcBef>
                <a:spcPts val="400"/>
              </a:spcBef>
              <a:defRPr sz="1800"/>
            </a:pPr>
            <a:r>
              <a:rPr sz="3234">
                <a:solidFill>
                  <a:srgbClr val="004C97"/>
                </a:solidFill>
                <a:latin typeface="+mj-lt"/>
                <a:ea typeface="+mj-ea"/>
                <a:cs typeface="+mj-cs"/>
                <a:sym typeface="Helvetica"/>
              </a:rPr>
              <a:t>31 August, 2015</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xfrm>
            <a:off x="12607114" y="9342401"/>
            <a:ext cx="180940" cy="317501"/>
          </a:xfrm>
          <a:prstGeom prst="rect">
            <a:avLst/>
          </a:prstGeom>
          <a:extLst>
            <a:ext uri="{C572A759-6A51-4108-AA02-DFA0A04FC94B}">
              <ma14:wrappingTextBoxFlag xmlns:ma14="http://schemas.microsoft.com/office/mac/drawingml/2011/main" val="1"/>
            </a:ext>
          </a:extLst>
        </p:spPr>
        <p:txBody>
          <a:bodyPr wrap="square" lIns="0" tIns="0" rIns="0" bIns="0">
            <a:normAutofit fontScale="85000" lnSpcReduction="10000"/>
          </a:bodyPr>
          <a:lstStyle/>
          <a:p>
            <a:pPr lvl="0">
              <a:defRPr sz="1800">
                <a:uFillTx/>
              </a:defRPr>
            </a:pPr>
            <a:fld id="{86CB4B4D-7CA3-9044-876B-883B54F8677D}" type="slidenum">
              <a:rPr sz="1600">
                <a:uFill>
                  <a:solidFill/>
                </a:uFill>
              </a:rPr>
              <a:t>10</a:t>
            </a:fld>
            <a:endParaRPr sz="1600">
              <a:uFill>
                <a:solidFill/>
              </a:uFill>
            </a:endParaRPr>
          </a:p>
        </p:txBody>
      </p:sp>
      <p:sp>
        <p:nvSpPr>
          <p:cNvPr id="126" name="Shape 126"/>
          <p:cNvSpPr>
            <a:spLocks noGrp="1"/>
          </p:cNvSpPr>
          <p:nvPr>
            <p:ph type="title"/>
          </p:nvPr>
        </p:nvSpPr>
        <p:spPr>
          <a:xfrm>
            <a:off x="2465272" y="234402"/>
            <a:ext cx="8686801" cy="641740"/>
          </a:xfrm>
          <a:prstGeom prst="rect">
            <a:avLst/>
          </a:prstGeom>
        </p:spPr>
        <p:txBody>
          <a:bodyPr lIns="0" tIns="0" rIns="0" bIns="0" anchor="b">
            <a:normAutofit/>
          </a:bodyPr>
          <a:lstStyle>
            <a:lvl1pPr defTabSz="457200">
              <a:defRPr sz="4000" b="1">
                <a:solidFill>
                  <a:srgbClr val="004C97"/>
                </a:solidFill>
                <a:uFillTx/>
                <a:latin typeface="+mj-lt"/>
                <a:ea typeface="+mj-ea"/>
                <a:cs typeface="+mj-cs"/>
                <a:sym typeface="Helvetica"/>
              </a:defRPr>
            </a:lvl1pPr>
          </a:lstStyle>
          <a:p>
            <a:pPr lvl="0">
              <a:defRPr sz="1800" b="0">
                <a:solidFill>
                  <a:srgbClr val="000000"/>
                </a:solidFill>
              </a:defRPr>
            </a:pPr>
            <a:r>
              <a:rPr sz="4000" b="1">
                <a:solidFill>
                  <a:srgbClr val="004C97"/>
                </a:solidFill>
              </a:rPr>
              <a:t>More Open Areas —</a:t>
            </a:r>
          </a:p>
        </p:txBody>
      </p:sp>
      <p:sp>
        <p:nvSpPr>
          <p:cNvPr id="127" name="Shape 127"/>
          <p:cNvSpPr/>
          <p:nvPr/>
        </p:nvSpPr>
        <p:spPr>
          <a:xfrm>
            <a:off x="260642" y="1556293"/>
            <a:ext cx="12483516" cy="758573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342900" lvl="0" indent="-342900" algn="l" defTabSz="457200">
              <a:spcBef>
                <a:spcPts val="500"/>
              </a:spcBef>
              <a:buSzPct val="100000"/>
              <a:buFont typeface="Arial"/>
              <a:buChar char="•"/>
              <a:defRPr sz="1800"/>
            </a:pPr>
            <a:r>
              <a:rPr sz="2600" b="1">
                <a:solidFill>
                  <a:srgbClr val="404040"/>
                </a:solidFill>
              </a:rPr>
              <a:t>ASCR/HEP Interactions:                                                                                 </a:t>
            </a:r>
            <a:r>
              <a:rPr sz="2600">
                <a:solidFill>
                  <a:srgbClr val="404040"/>
                </a:solidFill>
              </a:rPr>
              <a:t>Exascale requirements review just completed; report almost ready — many avenues for improved interaction with ASCR — 1) Need to avoid fragmented interactions (but this may be unavoidable given the nature of FOAs), 2) HPC, data-intensive computing, and networks are natural conduits, but already identified, 3) Other areas — software engineering? Uncertainty quantification? </a:t>
            </a:r>
          </a:p>
          <a:p>
            <a:pPr marL="342900" lvl="0" indent="-342900" algn="l" defTabSz="457200">
              <a:spcBef>
                <a:spcPts val="500"/>
              </a:spcBef>
              <a:buSzPct val="100000"/>
              <a:buFont typeface="Arial"/>
              <a:buChar char="•"/>
              <a:defRPr sz="1800"/>
            </a:pPr>
            <a:r>
              <a:rPr sz="2600" b="1">
                <a:solidFill>
                  <a:srgbClr val="404040"/>
                </a:solidFill>
              </a:rPr>
              <a:t>Cross-Cut Software Development:</a:t>
            </a:r>
            <a:r>
              <a:rPr sz="2600">
                <a:solidFill>
                  <a:srgbClr val="404040"/>
                </a:solidFill>
              </a:rPr>
              <a:t>                                                                    How can HEP-FCE contribute to this? 1) Big experiments can take care of their own problems, but their solutions often don’t scale down, 2) Don’t wish to interfere in ongoing software projects (“if it works —“), 3) Too many entrenched opinions in some areas, 4) Need to find good targets (best situation — they should self-identify)</a:t>
            </a:r>
          </a:p>
          <a:p>
            <a:pPr marL="342900" lvl="0" indent="-342900" algn="l" defTabSz="457200">
              <a:spcBef>
                <a:spcPts val="500"/>
              </a:spcBef>
              <a:buSzPct val="100000"/>
              <a:buFont typeface="Arial"/>
              <a:buChar char="•"/>
              <a:defRPr sz="1800"/>
            </a:pPr>
            <a:r>
              <a:rPr sz="2600" b="1">
                <a:solidFill>
                  <a:srgbClr val="404040"/>
                </a:solidFill>
              </a:rPr>
              <a:t>HEP-FCE Infrastructure/Community Development:                                         </a:t>
            </a:r>
            <a:r>
              <a:rPr sz="2600">
                <a:solidFill>
                  <a:srgbClr val="404040"/>
                </a:solidFill>
              </a:rPr>
              <a:t>How to create an environment for community engagement and support? 1) No reason to reproduce Hepforge, Stack Overfow, GitHub, Google — 2) No desire to be the “police”, enforce standards, best practice notions, or get in the way of people trying to do work, 3) What would be helpful and does not currently exist?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1149209" y="17814"/>
            <a:ext cx="10731219" cy="1198882"/>
          </a:xfrm>
          <a:prstGeom prst="rect">
            <a:avLst/>
          </a:prstGeom>
        </p:spPr>
        <p:txBody>
          <a:bodyPr lIns="0" tIns="0" rIns="0" bIns="0">
            <a:normAutofit/>
          </a:bodyPr>
          <a:lstStyle>
            <a:lvl1pPr defTabSz="457200">
              <a:defRPr sz="4000" b="1">
                <a:solidFill>
                  <a:srgbClr val="004C97"/>
                </a:solidFill>
                <a:uFillTx/>
                <a:latin typeface="+mj-lt"/>
                <a:ea typeface="+mj-ea"/>
                <a:cs typeface="+mj-cs"/>
                <a:sym typeface="Helvetica"/>
              </a:defRPr>
            </a:lvl1pPr>
          </a:lstStyle>
          <a:p>
            <a:pPr lvl="0">
              <a:defRPr sz="1800" b="0">
                <a:solidFill>
                  <a:srgbClr val="000000"/>
                </a:solidFill>
              </a:defRPr>
            </a:pPr>
            <a:r>
              <a:rPr sz="4000" b="1">
                <a:solidFill>
                  <a:srgbClr val="004C97"/>
                </a:solidFill>
              </a:rPr>
              <a:t>Logic for Starter Projects</a:t>
            </a:r>
          </a:p>
        </p:txBody>
      </p:sp>
      <p:pic>
        <p:nvPicPr>
          <p:cNvPr id="78" name="fig_hepfce2.png"/>
          <p:cNvPicPr/>
          <p:nvPr/>
        </p:nvPicPr>
        <p:blipFill>
          <a:blip r:embed="rId2">
            <a:extLst/>
          </a:blip>
          <a:stretch>
            <a:fillRect/>
          </a:stretch>
        </p:blipFill>
        <p:spPr>
          <a:xfrm>
            <a:off x="8660455" y="2216149"/>
            <a:ext cx="4314248" cy="4993564"/>
          </a:xfrm>
          <a:prstGeom prst="rect">
            <a:avLst/>
          </a:prstGeom>
          <a:ln w="12700">
            <a:miter lim="400000"/>
          </a:ln>
        </p:spPr>
      </p:pic>
      <p:sp>
        <p:nvSpPr>
          <p:cNvPr id="79" name="Shape 79"/>
          <p:cNvSpPr>
            <a:spLocks noGrp="1"/>
          </p:cNvSpPr>
          <p:nvPr>
            <p:ph type="body" idx="1"/>
          </p:nvPr>
        </p:nvSpPr>
        <p:spPr>
          <a:xfrm>
            <a:off x="195520" y="1598178"/>
            <a:ext cx="8761449" cy="7248724"/>
          </a:xfrm>
          <a:prstGeom prst="rect">
            <a:avLst/>
          </a:prstGeom>
        </p:spPr>
        <p:txBody>
          <a:bodyPr lIns="0" tIns="0" rIns="0" bIns="0">
            <a:normAutofit/>
          </a:bodyPr>
          <a:lstStyle/>
          <a:p>
            <a:pPr marL="342900" lvl="0" indent="-342900" defTabSz="457200">
              <a:spcBef>
                <a:spcPts val="500"/>
              </a:spcBef>
              <a:buClrTx/>
              <a:buChar char="•"/>
              <a:defRPr sz="1800">
                <a:solidFill>
                  <a:srgbClr val="000000"/>
                </a:solidFill>
                <a:uFillTx/>
              </a:defRPr>
            </a:pPr>
            <a:r>
              <a:rPr sz="3200">
                <a:solidFill>
                  <a:srgbClr val="404040"/>
                </a:solidFill>
                <a:latin typeface="+mj-lt"/>
                <a:ea typeface="+mj-ea"/>
                <a:cs typeface="+mj-cs"/>
                <a:sym typeface="Helvetica"/>
              </a:rPr>
              <a:t>What is needed that is not being currently provided?</a:t>
            </a:r>
          </a:p>
          <a:p>
            <a:pPr marL="342900" lvl="0" indent="-342900" defTabSz="457200">
              <a:spcBef>
                <a:spcPts val="500"/>
              </a:spcBef>
              <a:buClrTx/>
              <a:buChar char="•"/>
              <a:defRPr sz="1800">
                <a:solidFill>
                  <a:srgbClr val="000000"/>
                </a:solidFill>
                <a:uFillTx/>
              </a:defRPr>
            </a:pPr>
            <a:r>
              <a:rPr sz="3200">
                <a:solidFill>
                  <a:srgbClr val="404040"/>
                </a:solidFill>
                <a:latin typeface="+mj-lt"/>
                <a:ea typeface="+mj-ea"/>
                <a:cs typeface="+mj-cs"/>
                <a:sym typeface="Helvetica"/>
              </a:rPr>
              <a:t>Of these topics, which ones can be tackled in a small, cross-cutting team environment?</a:t>
            </a:r>
          </a:p>
          <a:p>
            <a:pPr marL="342900" lvl="0" indent="-342900" defTabSz="457200">
              <a:spcBef>
                <a:spcPts val="500"/>
              </a:spcBef>
              <a:buClrTx/>
              <a:buChar char="•"/>
              <a:defRPr sz="1800">
                <a:solidFill>
                  <a:srgbClr val="000000"/>
                </a:solidFill>
                <a:uFillTx/>
              </a:defRPr>
            </a:pPr>
            <a:r>
              <a:rPr sz="3200">
                <a:solidFill>
                  <a:srgbClr val="404040"/>
                </a:solidFill>
                <a:latin typeface="+mj-lt"/>
                <a:ea typeface="+mj-ea"/>
                <a:cs typeface="+mj-cs"/>
                <a:sym typeface="Helvetica"/>
              </a:rPr>
              <a:t>What historical collaborations or activities or layers of expertise can be leveraged to achieve these aims?</a:t>
            </a:r>
          </a:p>
          <a:p>
            <a:pPr marL="342900" lvl="0" indent="-342900" defTabSz="457200">
              <a:spcBef>
                <a:spcPts val="500"/>
              </a:spcBef>
              <a:buClrTx/>
              <a:buChar char="•"/>
              <a:defRPr sz="1800">
                <a:solidFill>
                  <a:srgbClr val="000000"/>
                </a:solidFill>
                <a:uFillTx/>
              </a:defRPr>
            </a:pPr>
            <a:r>
              <a:rPr sz="3200">
                <a:solidFill>
                  <a:srgbClr val="404040"/>
                </a:solidFill>
                <a:latin typeface="+mj-lt"/>
                <a:ea typeface="+mj-ea"/>
                <a:cs typeface="+mj-cs"/>
                <a:sym typeface="Helvetica"/>
              </a:rPr>
              <a:t>Will the projects provide broad benefits to multiple users/communities?</a:t>
            </a:r>
          </a:p>
          <a:p>
            <a:pPr marL="342900" lvl="0" indent="-342900" defTabSz="457200">
              <a:spcBef>
                <a:spcPts val="500"/>
              </a:spcBef>
              <a:buClrTx/>
              <a:buChar char="•"/>
              <a:defRPr sz="1800">
                <a:solidFill>
                  <a:srgbClr val="000000"/>
                </a:solidFill>
                <a:uFillTx/>
              </a:defRPr>
            </a:pPr>
            <a:r>
              <a:rPr sz="3200">
                <a:solidFill>
                  <a:srgbClr val="404040"/>
                </a:solidFill>
                <a:latin typeface="+mj-lt"/>
                <a:ea typeface="+mj-ea"/>
                <a:cs typeface="+mj-cs"/>
                <a:sym typeface="Helvetica"/>
              </a:rPr>
              <a:t>Will the projects help to better connect HEP to itself and to other DOE offices?</a:t>
            </a:r>
          </a:p>
          <a:p>
            <a:pPr marL="342900" lvl="0" indent="-342900" defTabSz="457200">
              <a:spcBef>
                <a:spcPts val="500"/>
              </a:spcBef>
              <a:buClrTx/>
              <a:buChar char="•"/>
              <a:defRPr sz="1800">
                <a:solidFill>
                  <a:srgbClr val="000000"/>
                </a:solidFill>
                <a:uFillTx/>
              </a:defRPr>
            </a:pPr>
            <a:r>
              <a:rPr sz="3200">
                <a:solidFill>
                  <a:srgbClr val="404040"/>
                </a:solidFill>
                <a:latin typeface="+mj-lt"/>
                <a:ea typeface="+mj-ea"/>
                <a:cs typeface="+mj-cs"/>
                <a:sym typeface="Helvetica"/>
              </a:rPr>
              <a:t>Can the projects be done so as to provide useful “success stories” in a short period of time?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1" y="0"/>
            <a:ext cx="13004801" cy="1198881"/>
          </a:xfrm>
          <a:prstGeom prst="rect">
            <a:avLst/>
          </a:prstGeom>
        </p:spPr>
        <p:txBody>
          <a:bodyPr lIns="0" tIns="0" rIns="0" bIns="0">
            <a:normAutofit/>
          </a:bodyPr>
          <a:lstStyle>
            <a:lvl1pPr defTabSz="457200">
              <a:defRPr sz="4000" b="1">
                <a:solidFill>
                  <a:srgbClr val="004C97"/>
                </a:solidFill>
                <a:uFillTx/>
                <a:latin typeface="+mj-lt"/>
                <a:ea typeface="+mj-ea"/>
                <a:cs typeface="+mj-cs"/>
                <a:sym typeface="Helvetica"/>
              </a:defRPr>
            </a:lvl1pPr>
          </a:lstStyle>
          <a:p>
            <a:pPr lvl="0">
              <a:defRPr sz="1800" b="0">
                <a:solidFill>
                  <a:srgbClr val="000000"/>
                </a:solidFill>
              </a:defRPr>
            </a:pPr>
            <a:r>
              <a:rPr sz="4000" b="1">
                <a:solidFill>
                  <a:srgbClr val="004C97"/>
                </a:solidFill>
              </a:rPr>
              <a:t>Information Input</a:t>
            </a:r>
          </a:p>
        </p:txBody>
      </p:sp>
      <p:sp>
        <p:nvSpPr>
          <p:cNvPr id="82" name="Shape 82"/>
          <p:cNvSpPr>
            <a:spLocks noGrp="1"/>
          </p:cNvSpPr>
          <p:nvPr>
            <p:ph type="sldNum" sz="quarter" idx="2"/>
          </p:nvPr>
        </p:nvSpPr>
        <p:spPr>
          <a:xfrm>
            <a:off x="12607114" y="9342401"/>
            <a:ext cx="180940" cy="317501"/>
          </a:xfrm>
          <a:prstGeom prst="rect">
            <a:avLst/>
          </a:prstGeom>
          <a:extLst>
            <a:ext uri="{C572A759-6A51-4108-AA02-DFA0A04FC94B}">
              <ma14:wrappingTextBoxFlag xmlns:ma14="http://schemas.microsoft.com/office/mac/drawingml/2011/main" val="1"/>
            </a:ext>
          </a:extLst>
        </p:spPr>
        <p:txBody>
          <a:bodyPr wrap="square" lIns="0" tIns="0" rIns="0" bIns="0">
            <a:normAutofit/>
          </a:bodyPr>
          <a:lstStyle/>
          <a:p>
            <a:pPr lvl="0">
              <a:defRPr sz="1800">
                <a:uFillTx/>
              </a:defRPr>
            </a:pPr>
            <a:fld id="{86CB4B4D-7CA3-9044-876B-883B54F8677D}" type="slidenum">
              <a:rPr sz="1600">
                <a:uFill>
                  <a:solidFill/>
                </a:uFill>
              </a:rPr>
              <a:t>3</a:t>
            </a:fld>
            <a:endParaRPr sz="1600">
              <a:uFill>
                <a:solidFill/>
              </a:uFill>
            </a:endParaRPr>
          </a:p>
        </p:txBody>
      </p:sp>
      <p:sp>
        <p:nvSpPr>
          <p:cNvPr id="83" name="Shape 83"/>
          <p:cNvSpPr>
            <a:spLocks noGrp="1"/>
          </p:cNvSpPr>
          <p:nvPr>
            <p:ph type="body" idx="1"/>
          </p:nvPr>
        </p:nvSpPr>
        <p:spPr>
          <a:xfrm>
            <a:off x="236749" y="1372531"/>
            <a:ext cx="5279979" cy="7769493"/>
          </a:xfrm>
          <a:prstGeom prst="rect">
            <a:avLst/>
          </a:prstGeom>
        </p:spPr>
        <p:txBody>
          <a:bodyPr lIns="0" tIns="0" rIns="0" bIns="0">
            <a:normAutofit lnSpcReduction="10000"/>
          </a:bodyPr>
          <a:lstStyle/>
          <a:p>
            <a:pPr marL="342900" lvl="0" indent="-342900" defTabSz="457200">
              <a:spcBef>
                <a:spcPts val="500"/>
              </a:spcBef>
              <a:buClrTx/>
              <a:buChar char="•"/>
              <a:defRPr sz="1800">
                <a:solidFill>
                  <a:srgbClr val="000000"/>
                </a:solidFill>
                <a:uFillTx/>
              </a:defRPr>
            </a:pPr>
            <a:r>
              <a:rPr sz="3200">
                <a:solidFill>
                  <a:srgbClr val="404040"/>
                </a:solidFill>
                <a:latin typeface="+mj-lt"/>
                <a:ea typeface="+mj-ea"/>
                <a:cs typeface="+mj-cs"/>
                <a:sym typeface="Helvetica"/>
              </a:rPr>
              <a:t>A lot of studies already exist: HEP Topical Panel on Computing, Snowmass 2013, P5 2015, ASCR/HEP Exascale Requirements Review, most significantly the three HEP-FCE working group reports</a:t>
            </a:r>
          </a:p>
          <a:p>
            <a:pPr marL="342900" lvl="0" indent="-342900" defTabSz="457200">
              <a:spcBef>
                <a:spcPts val="500"/>
              </a:spcBef>
              <a:buClrTx/>
              <a:buChar char="•"/>
              <a:defRPr sz="1800">
                <a:solidFill>
                  <a:srgbClr val="000000"/>
                </a:solidFill>
                <a:uFillTx/>
              </a:defRPr>
            </a:pPr>
            <a:r>
              <a:rPr sz="3200">
                <a:solidFill>
                  <a:srgbClr val="404040"/>
                </a:solidFill>
                <a:latin typeface="+mj-lt"/>
                <a:ea typeface="+mj-ea"/>
                <a:cs typeface="+mj-cs"/>
                <a:sym typeface="Helvetica"/>
              </a:rPr>
              <a:t>FCE reports: Applications Software, Software Libraries and Tools, Systems</a:t>
            </a:r>
          </a:p>
          <a:p>
            <a:pPr marL="342900" lvl="0" indent="-342900" defTabSz="457200">
              <a:spcBef>
                <a:spcPts val="500"/>
              </a:spcBef>
              <a:buClrTx/>
              <a:buChar char="•"/>
              <a:defRPr sz="1800">
                <a:solidFill>
                  <a:srgbClr val="000000"/>
                </a:solidFill>
                <a:uFillTx/>
              </a:defRPr>
            </a:pPr>
            <a:r>
              <a:rPr sz="3200">
                <a:solidFill>
                  <a:srgbClr val="404040"/>
                </a:solidFill>
                <a:latin typeface="+mj-lt"/>
                <a:ea typeface="+mj-ea"/>
                <a:cs typeface="+mj-cs"/>
                <a:sym typeface="Helvetica"/>
              </a:rPr>
              <a:t>Reports are done, will be on the FCE website this week</a:t>
            </a:r>
          </a:p>
        </p:txBody>
      </p:sp>
      <p:pic>
        <p:nvPicPr>
          <p:cNvPr id="84" name="report.tiff"/>
          <p:cNvPicPr/>
          <p:nvPr/>
        </p:nvPicPr>
        <p:blipFill>
          <a:blip r:embed="rId2">
            <a:extLst/>
          </a:blip>
          <a:stretch>
            <a:fillRect/>
          </a:stretch>
        </p:blipFill>
        <p:spPr>
          <a:xfrm>
            <a:off x="5662671" y="1311529"/>
            <a:ext cx="6632664" cy="7769493"/>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1" y="0"/>
            <a:ext cx="13004801" cy="1198881"/>
          </a:xfrm>
          <a:prstGeom prst="rect">
            <a:avLst/>
          </a:prstGeom>
        </p:spPr>
        <p:txBody>
          <a:bodyPr lIns="0" tIns="0" rIns="0" bIns="0">
            <a:normAutofit/>
          </a:bodyPr>
          <a:lstStyle>
            <a:lvl1pPr defTabSz="457200">
              <a:defRPr sz="4000" b="1">
                <a:solidFill>
                  <a:srgbClr val="004C97"/>
                </a:solidFill>
                <a:uFillTx/>
                <a:latin typeface="+mj-lt"/>
                <a:ea typeface="+mj-ea"/>
                <a:cs typeface="+mj-cs"/>
                <a:sym typeface="Helvetica"/>
              </a:defRPr>
            </a:lvl1pPr>
          </a:lstStyle>
          <a:p>
            <a:pPr lvl="0">
              <a:defRPr sz="1800" b="0">
                <a:solidFill>
                  <a:srgbClr val="000000"/>
                </a:solidFill>
              </a:defRPr>
            </a:pPr>
            <a:r>
              <a:rPr sz="4000" b="1">
                <a:solidFill>
                  <a:srgbClr val="004C97"/>
                </a:solidFill>
              </a:rPr>
              <a:t>Major Conclusions and “Hot Spots”</a:t>
            </a:r>
          </a:p>
        </p:txBody>
      </p:sp>
      <p:sp>
        <p:nvSpPr>
          <p:cNvPr id="87" name="Shape 87"/>
          <p:cNvSpPr>
            <a:spLocks noGrp="1"/>
          </p:cNvSpPr>
          <p:nvPr>
            <p:ph type="sldNum" sz="quarter" idx="2"/>
          </p:nvPr>
        </p:nvSpPr>
        <p:spPr>
          <a:xfrm>
            <a:off x="12607114" y="9342401"/>
            <a:ext cx="180940" cy="317501"/>
          </a:xfrm>
          <a:prstGeom prst="rect">
            <a:avLst/>
          </a:prstGeom>
          <a:extLst>
            <a:ext uri="{C572A759-6A51-4108-AA02-DFA0A04FC94B}">
              <ma14:wrappingTextBoxFlag xmlns:ma14="http://schemas.microsoft.com/office/mac/drawingml/2011/main" val="1"/>
            </a:ext>
          </a:extLst>
        </p:spPr>
        <p:txBody>
          <a:bodyPr wrap="square" lIns="0" tIns="0" rIns="0" bIns="0">
            <a:normAutofit/>
          </a:bodyPr>
          <a:lstStyle/>
          <a:p>
            <a:pPr lvl="0">
              <a:defRPr sz="1800">
                <a:uFillTx/>
              </a:defRPr>
            </a:pPr>
            <a:fld id="{86CB4B4D-7CA3-9044-876B-883B54F8677D}" type="slidenum">
              <a:rPr sz="1600">
                <a:uFill>
                  <a:solidFill/>
                </a:uFill>
              </a:rPr>
              <a:t>4</a:t>
            </a:fld>
            <a:endParaRPr sz="1600">
              <a:uFill>
                <a:solidFill/>
              </a:uFill>
            </a:endParaRPr>
          </a:p>
        </p:txBody>
      </p:sp>
      <p:sp>
        <p:nvSpPr>
          <p:cNvPr id="88" name="Shape 88"/>
          <p:cNvSpPr>
            <a:spLocks noGrp="1"/>
          </p:cNvSpPr>
          <p:nvPr>
            <p:ph type="body" idx="1"/>
          </p:nvPr>
        </p:nvSpPr>
        <p:spPr>
          <a:xfrm>
            <a:off x="446528" y="1520756"/>
            <a:ext cx="12111744" cy="7385753"/>
          </a:xfrm>
          <a:prstGeom prst="rect">
            <a:avLst/>
          </a:prstGeom>
        </p:spPr>
        <p:txBody>
          <a:bodyPr lIns="0" tIns="0" rIns="0" bIns="0">
            <a:normAutofit/>
          </a:bodyPr>
          <a:lstStyle/>
          <a:p>
            <a:pPr marL="342900" lvl="0" indent="-342900" defTabSz="457200">
              <a:spcBef>
                <a:spcPts val="500"/>
              </a:spcBef>
              <a:buClrTx/>
              <a:buChar char="•"/>
              <a:defRPr sz="1800">
                <a:solidFill>
                  <a:srgbClr val="000000"/>
                </a:solidFill>
                <a:uFillTx/>
              </a:defRPr>
            </a:pPr>
            <a:r>
              <a:rPr sz="3200">
                <a:solidFill>
                  <a:srgbClr val="404040"/>
                </a:solidFill>
                <a:latin typeface="+mj-lt"/>
                <a:ea typeface="+mj-ea"/>
                <a:cs typeface="+mj-cs"/>
                <a:sym typeface="Helvetica"/>
              </a:rPr>
              <a:t>Efficient execution of HEP workloads on next-generation architectures and computational resources, I/O bottlenecks</a:t>
            </a:r>
          </a:p>
          <a:p>
            <a:pPr marL="342900" lvl="0" indent="-342900" defTabSz="457200">
              <a:spcBef>
                <a:spcPts val="500"/>
              </a:spcBef>
              <a:buClrTx/>
              <a:buChar char="•"/>
              <a:defRPr sz="1800">
                <a:solidFill>
                  <a:srgbClr val="000000"/>
                </a:solidFill>
                <a:uFillTx/>
              </a:defRPr>
            </a:pPr>
            <a:r>
              <a:rPr sz="3200">
                <a:solidFill>
                  <a:srgbClr val="404040"/>
                </a:solidFill>
                <a:latin typeface="+mj-lt"/>
                <a:ea typeface="+mj-ea"/>
                <a:cs typeface="+mj-cs"/>
                <a:sym typeface="Helvetica"/>
              </a:rPr>
              <a:t>Data access and storage technologies</a:t>
            </a:r>
          </a:p>
          <a:p>
            <a:pPr marL="342900" lvl="0" indent="-342900" defTabSz="457200">
              <a:spcBef>
                <a:spcPts val="500"/>
              </a:spcBef>
              <a:buClrTx/>
              <a:buChar char="•"/>
              <a:defRPr sz="1800">
                <a:solidFill>
                  <a:srgbClr val="000000"/>
                </a:solidFill>
                <a:uFillTx/>
              </a:defRPr>
            </a:pPr>
            <a:r>
              <a:rPr sz="3200">
                <a:solidFill>
                  <a:srgbClr val="404040"/>
                </a:solidFill>
                <a:latin typeface="+mj-lt"/>
                <a:ea typeface="+mj-ea"/>
                <a:cs typeface="+mj-cs"/>
                <a:sym typeface="Helvetica"/>
              </a:rPr>
              <a:t>Shared libraries and tools — problems for small experiments, too many “local” solutions, lack of set of uniform best practices</a:t>
            </a:r>
          </a:p>
          <a:p>
            <a:pPr marL="342900" lvl="0" indent="-342900" defTabSz="457200">
              <a:spcBef>
                <a:spcPts val="500"/>
              </a:spcBef>
              <a:buClrTx/>
              <a:buChar char="•"/>
              <a:defRPr sz="1800">
                <a:solidFill>
                  <a:srgbClr val="000000"/>
                </a:solidFill>
                <a:uFillTx/>
              </a:defRPr>
            </a:pPr>
            <a:r>
              <a:rPr sz="3200">
                <a:solidFill>
                  <a:srgbClr val="404040"/>
                </a:solidFill>
                <a:latin typeface="+mj-lt"/>
                <a:ea typeface="+mj-ea"/>
                <a:cs typeface="+mj-cs"/>
                <a:sym typeface="Helvetica"/>
              </a:rPr>
              <a:t>Only limited consolidation of applications software components possible</a:t>
            </a:r>
          </a:p>
          <a:p>
            <a:pPr marL="342900" lvl="0" indent="-342900" defTabSz="457200">
              <a:spcBef>
                <a:spcPts val="500"/>
              </a:spcBef>
              <a:buClrTx/>
              <a:buChar char="•"/>
              <a:defRPr sz="1800">
                <a:solidFill>
                  <a:srgbClr val="000000"/>
                </a:solidFill>
                <a:uFillTx/>
              </a:defRPr>
            </a:pPr>
            <a:r>
              <a:rPr sz="3200">
                <a:solidFill>
                  <a:srgbClr val="404040"/>
                </a:solidFill>
                <a:latin typeface="+mj-lt"/>
                <a:ea typeface="+mj-ea"/>
                <a:cs typeface="+mj-cs"/>
                <a:sym typeface="Helvetica"/>
              </a:rPr>
              <a:t>Community generally supportive of HEP software developers (result of survey)</a:t>
            </a:r>
          </a:p>
          <a:p>
            <a:pPr marL="342900" lvl="0" indent="-342900" defTabSz="457200">
              <a:spcBef>
                <a:spcPts val="500"/>
              </a:spcBef>
              <a:buClrTx/>
              <a:buChar char="•"/>
              <a:defRPr sz="1800">
                <a:solidFill>
                  <a:srgbClr val="000000"/>
                </a:solidFill>
                <a:uFillTx/>
              </a:defRPr>
            </a:pPr>
            <a:r>
              <a:rPr sz="3200">
                <a:solidFill>
                  <a:srgbClr val="404040"/>
                </a:solidFill>
                <a:latin typeface="+mj-lt"/>
                <a:ea typeface="+mj-ea"/>
                <a:cs typeface="+mj-cs"/>
                <a:sym typeface="Helvetica"/>
              </a:rPr>
              <a:t>Enhance visibility of HEP computational scientists within the community (major software projects &lt;—&gt; major detector R&amp;D)</a:t>
            </a:r>
          </a:p>
          <a:p>
            <a:pPr marL="342900" lvl="0" indent="-342900" defTabSz="457200">
              <a:spcBef>
                <a:spcPts val="500"/>
              </a:spcBef>
              <a:buClrTx/>
              <a:buChar char="•"/>
              <a:defRPr sz="1800">
                <a:solidFill>
                  <a:srgbClr val="000000"/>
                </a:solidFill>
                <a:uFillTx/>
              </a:defRPr>
            </a:pPr>
            <a:r>
              <a:rPr sz="3200">
                <a:solidFill>
                  <a:srgbClr val="404040"/>
                </a:solidFill>
                <a:latin typeface="+mj-lt"/>
                <a:ea typeface="+mj-ea"/>
                <a:cs typeface="+mj-cs"/>
                <a:sym typeface="Helvetica"/>
              </a:rPr>
              <a:t>Importance of improving the human element, training and other knowledge enhancing opportunities (cross-cutting projects)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decam.tiff"/>
          <p:cNvPicPr/>
          <p:nvPr/>
        </p:nvPicPr>
        <p:blipFill>
          <a:blip r:embed="rId2">
            <a:extLst/>
          </a:blip>
          <a:stretch>
            <a:fillRect/>
          </a:stretch>
        </p:blipFill>
        <p:spPr>
          <a:xfrm>
            <a:off x="4913128" y="5827714"/>
            <a:ext cx="7995426" cy="3035301"/>
          </a:xfrm>
          <a:prstGeom prst="rect">
            <a:avLst/>
          </a:prstGeom>
          <a:ln w="12700">
            <a:miter lim="400000"/>
          </a:ln>
        </p:spPr>
      </p:pic>
      <p:sp>
        <p:nvSpPr>
          <p:cNvPr id="91" name="Shape 91"/>
          <p:cNvSpPr>
            <a:spLocks noGrp="1"/>
          </p:cNvSpPr>
          <p:nvPr>
            <p:ph type="sldNum" sz="quarter" idx="2"/>
          </p:nvPr>
        </p:nvSpPr>
        <p:spPr>
          <a:xfrm>
            <a:off x="12607114" y="9342401"/>
            <a:ext cx="180940" cy="317501"/>
          </a:xfrm>
          <a:prstGeom prst="rect">
            <a:avLst/>
          </a:prstGeom>
          <a:extLst>
            <a:ext uri="{C572A759-6A51-4108-AA02-DFA0A04FC94B}">
              <ma14:wrappingTextBoxFlag xmlns:ma14="http://schemas.microsoft.com/office/mac/drawingml/2011/main" val="1"/>
            </a:ext>
          </a:extLst>
        </p:spPr>
        <p:txBody>
          <a:bodyPr wrap="square" lIns="0" tIns="0" rIns="0" bIns="0">
            <a:normAutofit/>
          </a:bodyPr>
          <a:lstStyle/>
          <a:p>
            <a:pPr lvl="0">
              <a:defRPr sz="1800">
                <a:uFillTx/>
              </a:defRPr>
            </a:pPr>
            <a:fld id="{86CB4B4D-7CA3-9044-876B-883B54F8677D}" type="slidenum">
              <a:rPr sz="1600">
                <a:uFill>
                  <a:solidFill/>
                </a:uFill>
              </a:rPr>
              <a:t>5</a:t>
            </a:fld>
            <a:endParaRPr sz="1600">
              <a:uFill>
                <a:solidFill/>
              </a:uFill>
            </a:endParaRPr>
          </a:p>
        </p:txBody>
      </p:sp>
      <p:sp>
        <p:nvSpPr>
          <p:cNvPr id="92" name="Shape 92"/>
          <p:cNvSpPr/>
          <p:nvPr/>
        </p:nvSpPr>
        <p:spPr>
          <a:xfrm>
            <a:off x="1683370" y="261655"/>
            <a:ext cx="9638060"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4000" b="1">
                <a:solidFill>
                  <a:srgbClr val="004C97"/>
                </a:solidFill>
              </a:defRPr>
            </a:lvl1pPr>
          </a:lstStyle>
          <a:p>
            <a:pPr lvl="0">
              <a:defRPr sz="1800" b="0">
                <a:solidFill>
                  <a:srgbClr val="000000"/>
                </a:solidFill>
              </a:defRPr>
            </a:pPr>
            <a:r>
              <a:rPr sz="4000" b="1">
                <a:solidFill>
                  <a:srgbClr val="004C97"/>
                </a:solidFill>
              </a:rPr>
              <a:t>HEP-FCE Initial Priority Areas (2 years) </a:t>
            </a:r>
          </a:p>
        </p:txBody>
      </p:sp>
      <p:sp>
        <p:nvSpPr>
          <p:cNvPr id="93" name="Shape 93"/>
          <p:cNvSpPr>
            <a:spLocks noGrp="1"/>
          </p:cNvSpPr>
          <p:nvPr>
            <p:ph type="body" idx="1"/>
          </p:nvPr>
        </p:nvSpPr>
        <p:spPr>
          <a:xfrm>
            <a:off x="497999" y="1549052"/>
            <a:ext cx="5277794" cy="7491140"/>
          </a:xfrm>
          <a:prstGeom prst="rect">
            <a:avLst/>
          </a:prstGeom>
        </p:spPr>
        <p:txBody>
          <a:bodyPr lIns="0" tIns="0" rIns="0" bIns="0">
            <a:normAutofit/>
          </a:bodyPr>
          <a:lstStyle/>
          <a:p>
            <a:pPr marL="318897" lvl="0" indent="-318897" defTabSz="425195">
              <a:spcBef>
                <a:spcPts val="500"/>
              </a:spcBef>
              <a:buClrTx/>
              <a:buChar char="•"/>
              <a:defRPr sz="1800">
                <a:solidFill>
                  <a:srgbClr val="000000"/>
                </a:solidFill>
                <a:uFillTx/>
              </a:defRPr>
            </a:pPr>
            <a:r>
              <a:rPr sz="2976">
                <a:solidFill>
                  <a:srgbClr val="404040"/>
                </a:solidFill>
                <a:latin typeface="+mj-lt"/>
                <a:ea typeface="+mj-ea"/>
                <a:cs typeface="+mj-cs"/>
                <a:sym typeface="Helvetica"/>
              </a:rPr>
              <a:t>Next-generation architectures and supercomputer applications (“HPC for HEP”)</a:t>
            </a:r>
          </a:p>
          <a:p>
            <a:pPr marL="318897" lvl="0" indent="-318897" defTabSz="425195">
              <a:spcBef>
                <a:spcPts val="500"/>
              </a:spcBef>
              <a:buClrTx/>
              <a:buChar char="•"/>
              <a:defRPr sz="1800">
                <a:solidFill>
                  <a:srgbClr val="000000"/>
                </a:solidFill>
                <a:uFillTx/>
              </a:defRPr>
            </a:pPr>
            <a:r>
              <a:rPr sz="2976">
                <a:solidFill>
                  <a:srgbClr val="404040"/>
                </a:solidFill>
                <a:latin typeface="+mj-lt"/>
                <a:ea typeface="+mj-ea"/>
                <a:cs typeface="+mj-cs"/>
                <a:sym typeface="Helvetica"/>
              </a:rPr>
              <a:t>Data-intensive/Cloud computing (virtualization/containers)</a:t>
            </a:r>
          </a:p>
          <a:p>
            <a:pPr marL="318897" lvl="0" indent="-318897" defTabSz="425195">
              <a:spcBef>
                <a:spcPts val="500"/>
              </a:spcBef>
              <a:buClrTx/>
              <a:buChar char="•"/>
              <a:defRPr sz="1800">
                <a:solidFill>
                  <a:srgbClr val="000000"/>
                </a:solidFill>
                <a:uFillTx/>
              </a:defRPr>
            </a:pPr>
            <a:r>
              <a:rPr sz="2976">
                <a:solidFill>
                  <a:srgbClr val="404040"/>
                </a:solidFill>
                <a:latin typeface="+mj-lt"/>
                <a:ea typeface="+mj-ea"/>
                <a:cs typeface="+mj-cs"/>
                <a:sym typeface="Helvetica"/>
              </a:rPr>
              <a:t>High-speed networking (as a turnkey production resource)</a:t>
            </a:r>
          </a:p>
          <a:p>
            <a:pPr marL="318897" lvl="0" indent="-318897" defTabSz="425195">
              <a:spcBef>
                <a:spcPts val="500"/>
              </a:spcBef>
              <a:buClrTx/>
              <a:buChar char="•"/>
              <a:defRPr sz="1800">
                <a:solidFill>
                  <a:srgbClr val="000000"/>
                </a:solidFill>
                <a:uFillTx/>
              </a:defRPr>
            </a:pPr>
            <a:r>
              <a:rPr sz="2976">
                <a:solidFill>
                  <a:srgbClr val="404040"/>
                </a:solidFill>
                <a:latin typeface="+mj-lt"/>
                <a:ea typeface="+mj-ea"/>
                <a:cs typeface="+mj-cs"/>
                <a:sym typeface="Helvetica"/>
              </a:rPr>
              <a:t>ASCR-HEP interactions (workshops, JLSE, —)</a:t>
            </a:r>
          </a:p>
          <a:p>
            <a:pPr marL="318897" lvl="0" indent="-318897" defTabSz="425195">
              <a:spcBef>
                <a:spcPts val="500"/>
              </a:spcBef>
              <a:buClrTx/>
              <a:buChar char="•"/>
              <a:defRPr sz="1800">
                <a:solidFill>
                  <a:srgbClr val="000000"/>
                </a:solidFill>
                <a:uFillTx/>
              </a:defRPr>
            </a:pPr>
            <a:r>
              <a:rPr sz="2976">
                <a:solidFill>
                  <a:srgbClr val="404040"/>
                </a:solidFill>
                <a:latin typeface="+mj-lt"/>
                <a:ea typeface="+mj-ea"/>
                <a:cs typeface="+mj-cs"/>
                <a:sym typeface="Helvetica"/>
              </a:rPr>
              <a:t>Cross-cut software development</a:t>
            </a:r>
          </a:p>
          <a:p>
            <a:pPr marL="318897" lvl="0" indent="-318897" defTabSz="425195">
              <a:spcBef>
                <a:spcPts val="500"/>
              </a:spcBef>
              <a:buClrTx/>
              <a:buChar char="•"/>
              <a:defRPr sz="1800">
                <a:solidFill>
                  <a:srgbClr val="000000"/>
                </a:solidFill>
                <a:uFillTx/>
              </a:defRPr>
            </a:pPr>
            <a:r>
              <a:rPr sz="2976">
                <a:solidFill>
                  <a:srgbClr val="404040"/>
                </a:solidFill>
                <a:latin typeface="+mj-lt"/>
                <a:ea typeface="+mj-ea"/>
                <a:cs typeface="+mj-cs"/>
                <a:sym typeface="Helvetica"/>
              </a:rPr>
              <a:t>HEP-FCE infrastructure support and community development</a:t>
            </a:r>
          </a:p>
        </p:txBody>
      </p:sp>
      <p:pic>
        <p:nvPicPr>
          <p:cNvPr id="94" name="pasted-image.pdf"/>
          <p:cNvPicPr/>
          <p:nvPr/>
        </p:nvPicPr>
        <p:blipFill>
          <a:blip r:embed="rId3">
            <a:extLst/>
          </a:blip>
          <a:stretch>
            <a:fillRect/>
          </a:stretch>
        </p:blipFill>
        <p:spPr>
          <a:xfrm>
            <a:off x="7059175" y="1228549"/>
            <a:ext cx="5765801" cy="3035301"/>
          </a:xfrm>
          <a:prstGeom prst="rect">
            <a:avLst/>
          </a:prstGeom>
          <a:ln w="12700">
            <a:miter lim="400000"/>
          </a:ln>
        </p:spPr>
      </p:pic>
      <p:sp>
        <p:nvSpPr>
          <p:cNvPr id="95" name="Shape 95"/>
          <p:cNvSpPr/>
          <p:nvPr/>
        </p:nvSpPr>
        <p:spPr>
          <a:xfrm>
            <a:off x="7059175" y="4328231"/>
            <a:ext cx="5765801" cy="143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700" b="1">
                <a:solidFill>
                  <a:srgbClr val="515151"/>
                </a:solidFill>
                <a:latin typeface="Calibri"/>
                <a:ea typeface="Calibri"/>
                <a:cs typeface="Calibri"/>
                <a:sym typeface="Calibri"/>
              </a:defRPr>
            </a:lvl1pPr>
          </a:lstStyle>
          <a:p>
            <a:pPr lvl="0">
              <a:defRPr sz="1800" b="0">
                <a:solidFill>
                  <a:srgbClr val="000000"/>
                </a:solidFill>
              </a:defRPr>
            </a:pPr>
            <a:r>
              <a:rPr sz="1700" b="1">
                <a:solidFill>
                  <a:srgbClr val="515151"/>
                </a:solidFill>
              </a:rPr>
              <a:t>ATLAS event simulation on Mira: While this job was running, Mira was producing the equivalent computing as 5-6 ATLAS Grids. “On our best days, we provide the equivalent computing capacity of the whole ATLAS Grid.” — Tom LeCompte</a:t>
            </a:r>
          </a:p>
        </p:txBody>
      </p:sp>
      <p:sp>
        <p:nvSpPr>
          <p:cNvPr id="96" name="Shape 96"/>
          <p:cNvSpPr/>
          <p:nvPr/>
        </p:nvSpPr>
        <p:spPr>
          <a:xfrm>
            <a:off x="6933877" y="4462185"/>
            <a:ext cx="5896621" cy="1189726"/>
          </a:xfrm>
          <a:prstGeom prst="roundRect">
            <a:avLst>
              <a:gd name="adj" fmla="val 15503"/>
            </a:avLst>
          </a:prstGeom>
          <a:ln w="38100">
            <a:solidFill>
              <a:srgbClr val="0365C0"/>
            </a:solidFill>
          </a:ln>
        </p:spPr>
        <p:txBody>
          <a:bodyPr lIns="0" tIns="0" rIns="0" bIns="0" anchor="ctr"/>
          <a:lstStyle/>
          <a:p>
            <a:pPr lvl="0"/>
            <a:endParaRPr/>
          </a:p>
        </p:txBody>
      </p:sp>
      <p:sp>
        <p:nvSpPr>
          <p:cNvPr id="97" name="Shape 97"/>
          <p:cNvSpPr/>
          <p:nvPr/>
        </p:nvSpPr>
        <p:spPr>
          <a:xfrm>
            <a:off x="5012128" y="5840414"/>
            <a:ext cx="7826184" cy="3066637"/>
          </a:xfrm>
          <a:prstGeom prst="roundRect">
            <a:avLst>
              <a:gd name="adj" fmla="val 8129"/>
            </a:avLst>
          </a:prstGeom>
          <a:ln w="38100">
            <a:solidFill>
              <a:srgbClr val="0365C0"/>
            </a:solidFill>
          </a:ln>
        </p:spPr>
        <p:txBody>
          <a:bodyPr lIns="0" tIns="0" rIns="0" bIns="0" anchor="ctr"/>
          <a:lstStyle/>
          <a:p>
            <a:pPr lvl="0"/>
            <a:endParaRPr/>
          </a:p>
        </p:txBody>
      </p:sp>
      <p:sp>
        <p:nvSpPr>
          <p:cNvPr id="98" name="Shape 98"/>
          <p:cNvSpPr/>
          <p:nvPr/>
        </p:nvSpPr>
        <p:spPr>
          <a:xfrm>
            <a:off x="357506" y="1510486"/>
            <a:ext cx="5558781" cy="3894709"/>
          </a:xfrm>
          <a:prstGeom prst="roundRect">
            <a:avLst>
              <a:gd name="adj" fmla="val 4736"/>
            </a:avLst>
          </a:prstGeom>
          <a:ln w="38100">
            <a:solidFill>
              <a:srgbClr val="0365C0"/>
            </a:solidFill>
          </a:ln>
        </p:spPr>
        <p:txBody>
          <a:bodyPr lIns="0" tIns="0" rIns="0" bIns="0" anchor="ctr"/>
          <a:lstStyle/>
          <a:p>
            <a:pPr lvl="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asted-image.pdf"/>
          <p:cNvPicPr/>
          <p:nvPr/>
        </p:nvPicPr>
        <p:blipFill>
          <a:blip r:embed="rId2">
            <a:extLst/>
          </a:blip>
          <a:stretch>
            <a:fillRect/>
          </a:stretch>
        </p:blipFill>
        <p:spPr>
          <a:xfrm>
            <a:off x="4602093" y="4913463"/>
            <a:ext cx="8340496" cy="4874208"/>
          </a:xfrm>
          <a:prstGeom prst="rect">
            <a:avLst/>
          </a:prstGeom>
          <a:ln w="12700">
            <a:miter lim="400000"/>
          </a:ln>
        </p:spPr>
      </p:pic>
      <p:sp>
        <p:nvSpPr>
          <p:cNvPr id="101" name="Shape 101"/>
          <p:cNvSpPr/>
          <p:nvPr/>
        </p:nvSpPr>
        <p:spPr>
          <a:xfrm>
            <a:off x="3198936" y="210019"/>
            <a:ext cx="6606928"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4000" b="1">
                <a:solidFill>
                  <a:srgbClr val="004C97"/>
                </a:solidFill>
              </a:defRPr>
            </a:lvl1pPr>
          </a:lstStyle>
          <a:p>
            <a:pPr lvl="0">
              <a:defRPr sz="1800" b="0">
                <a:solidFill>
                  <a:srgbClr val="000000"/>
                </a:solidFill>
              </a:defRPr>
            </a:pPr>
            <a:r>
              <a:rPr sz="4000" b="1">
                <a:solidFill>
                  <a:srgbClr val="004C97"/>
                </a:solidFill>
              </a:rPr>
              <a:t>“HPC for HEP”: Resources</a:t>
            </a:r>
          </a:p>
        </p:txBody>
      </p:sp>
      <p:graphicFrame>
        <p:nvGraphicFramePr>
          <p:cNvPr id="102" name="Table 102"/>
          <p:cNvGraphicFramePr/>
          <p:nvPr/>
        </p:nvGraphicFramePr>
        <p:xfrm>
          <a:off x="625922" y="1289344"/>
          <a:ext cx="11752955" cy="3645956"/>
        </p:xfrm>
        <a:graphic>
          <a:graphicData uri="http://schemas.openxmlformats.org/drawingml/2006/table">
            <a:tbl>
              <a:tblPr>
                <a:tableStyleId>{4C3C2611-4C71-4FC5-86AE-919BDF0F9419}</a:tableStyleId>
              </a:tblPr>
              <a:tblGrid>
                <a:gridCol w="2350591"/>
                <a:gridCol w="2350591"/>
                <a:gridCol w="2350591"/>
                <a:gridCol w="2350591"/>
                <a:gridCol w="2350591"/>
              </a:tblGrid>
              <a:tr h="1004356">
                <a:tc>
                  <a:txBody>
                    <a:bodyPr/>
                    <a:lstStyle/>
                    <a:p>
                      <a:pPr lvl="0" algn="ctr" defTabSz="914400">
                        <a:tabLst>
                          <a:tab pos="952500" algn="l"/>
                        </a:tabLst>
                        <a:defRPr sz="1800" b="0" i="0">
                          <a:uFillTx/>
                        </a:defRPr>
                      </a:pPr>
                      <a:r>
                        <a:rPr sz="2400" b="1" i="1">
                          <a:latin typeface="Arial Narrow"/>
                          <a:ea typeface="Arial Narrow"/>
                          <a:cs typeface="Arial Narrow"/>
                          <a:sym typeface="Arial Narrow"/>
                        </a:rPr>
                        <a:t>LCFs</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algn="ctr" defTabSz="914400">
                        <a:tabLst>
                          <a:tab pos="952500" algn="l"/>
                        </a:tabLst>
                        <a:defRPr sz="1800" b="0" i="0">
                          <a:uFillTx/>
                        </a:defRPr>
                      </a:pPr>
                      <a:r>
                        <a:rPr sz="2400" b="1" i="1">
                          <a:latin typeface="Arial Narrow"/>
                          <a:ea typeface="Arial Narrow"/>
                          <a:cs typeface="Arial Narrow"/>
                          <a:sym typeface="Arial Narrow"/>
                        </a:rPr>
                        <a:t>NERSC</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algn="ctr" defTabSz="914400">
                        <a:tabLst>
                          <a:tab pos="952500" algn="l"/>
                        </a:tabLst>
                        <a:defRPr sz="1800" b="0" i="0">
                          <a:uFillTx/>
                        </a:defRPr>
                      </a:pPr>
                      <a:r>
                        <a:rPr sz="2400" b="1" i="1">
                          <a:latin typeface="Arial Narrow"/>
                          <a:ea typeface="Arial Narrow"/>
                          <a:cs typeface="Arial Narrow"/>
                          <a:sym typeface="Arial Narrow"/>
                        </a:rPr>
                        <a:t>ESnet</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algn="ctr" defTabSz="914400">
                        <a:tabLst>
                          <a:tab pos="952500" algn="l"/>
                        </a:tabLst>
                        <a:defRPr sz="1800" b="0" i="0">
                          <a:uFillTx/>
                        </a:defRPr>
                      </a:pPr>
                      <a:r>
                        <a:rPr sz="2400" b="1" i="1">
                          <a:latin typeface="Arial Narrow"/>
                          <a:ea typeface="Arial Narrow"/>
                          <a:cs typeface="Arial Narrow"/>
                          <a:sym typeface="Arial Narrow"/>
                        </a:rPr>
                        <a:t>HEP Facilities</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algn="ctr" defTabSz="914400">
                        <a:tabLst>
                          <a:tab pos="952500" algn="l"/>
                        </a:tabLst>
                        <a:defRPr sz="1800" b="0" i="0">
                          <a:uFillTx/>
                        </a:defRPr>
                      </a:pPr>
                      <a:r>
                        <a:rPr sz="2400" b="1" i="1">
                          <a:latin typeface="Arial Narrow"/>
                          <a:ea typeface="Arial Narrow"/>
                          <a:cs typeface="Arial Narrow"/>
                          <a:sym typeface="Arial Narrow"/>
                        </a:rPr>
                        <a:t>Local Resources</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2641600">
                <a:tc>
                  <a:txBody>
                    <a:bodyPr/>
                    <a:lstStyle/>
                    <a:p>
                      <a:pPr lvl="0" algn="ctr" defTabSz="914400">
                        <a:tabLst>
                          <a:tab pos="952500" algn="l"/>
                        </a:tabLst>
                        <a:defRPr sz="1800" b="0" i="0">
                          <a:uFillTx/>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marL="200525" lvl="0" indent="-200525" algn="l" defTabSz="457200">
                        <a:buSzPct val="100000"/>
                        <a:buFont typeface="Calibri"/>
                        <a:buChar char="•"/>
                        <a:defRPr sz="1800" b="0" i="0">
                          <a:uFillTx/>
                        </a:defRPr>
                      </a:pPr>
                      <a:r>
                        <a:rPr>
                          <a:latin typeface="Calibri"/>
                          <a:ea typeface="Calibri"/>
                          <a:cs typeface="Calibri"/>
                        </a:rPr>
                        <a:t>Wide range of users</a:t>
                      </a:r>
                    </a:p>
                    <a:p>
                      <a:pPr marL="200525" lvl="0" indent="-200525" algn="l" defTabSz="457200">
                        <a:buSzPct val="100000"/>
                        <a:buFont typeface="Calibri"/>
                        <a:buChar char="•"/>
                        <a:defRPr sz="1800" b="0" i="0">
                          <a:uFillTx/>
                        </a:defRPr>
                      </a:pPr>
                      <a:r>
                        <a:rPr>
                          <a:latin typeface="Calibri"/>
                          <a:ea typeface="Calibri"/>
                          <a:cs typeface="Calibri"/>
                        </a:rPr>
                        <a:t>Mission-lifetime allocations</a:t>
                      </a:r>
                    </a:p>
                    <a:p>
                      <a:pPr marL="200525" lvl="0" indent="-200525" algn="l" defTabSz="457200">
                        <a:buSzPct val="100000"/>
                        <a:buFont typeface="Calibri"/>
                        <a:buChar char="•"/>
                        <a:defRPr sz="1800" b="0" i="0">
                          <a:uFillTx/>
                        </a:defRPr>
                      </a:pPr>
                      <a:r>
                        <a:rPr>
                          <a:latin typeface="Calibri"/>
                          <a:ea typeface="Calibri"/>
                          <a:cs typeface="Calibri"/>
                        </a:rPr>
                        <a:t>Data archives</a:t>
                      </a:r>
                    </a:p>
                    <a:p>
                      <a:pPr marL="200525" lvl="0" indent="-200525" algn="l" defTabSz="457200">
                        <a:buSzPct val="100000"/>
                        <a:buFont typeface="Calibri"/>
                        <a:buChar char="•"/>
                        <a:defRPr sz="1800" b="0" i="0">
                          <a:uFillTx/>
                        </a:defRPr>
                      </a:pPr>
                      <a:r>
                        <a:rPr>
                          <a:latin typeface="Calibri"/>
                          <a:ea typeface="Calibri"/>
                          <a:cs typeface="Calibri"/>
                        </a:rPr>
                        <a:t>Data simulation and analysis</a:t>
                      </a:r>
                    </a:p>
                    <a:p>
                      <a:pPr marL="200525" lvl="0" indent="-200525" algn="l" defTabSz="457200">
                        <a:buSzPct val="100000"/>
                        <a:buFont typeface="Calibri"/>
                        <a:buChar char="•"/>
                        <a:defRPr sz="1800" b="0" i="0">
                          <a:uFillTx/>
                        </a:defRPr>
                      </a:pPr>
                      <a:r>
                        <a:rPr>
                          <a:latin typeface="Calibri"/>
                          <a:ea typeface="Calibri"/>
                          <a:cs typeface="Calibri"/>
                        </a:rPr>
                        <a:t>General purpose software available</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marL="200525" lvl="0" indent="-200525" algn="l" defTabSz="457200">
                        <a:buSzPct val="100000"/>
                        <a:buFont typeface="Calibri"/>
                        <a:buChar char="•"/>
                        <a:defRPr sz="1800" b="0" i="0">
                          <a:uFillTx/>
                        </a:defRPr>
                      </a:pPr>
                      <a:r>
                        <a:rPr>
                          <a:latin typeface="Calibri"/>
                          <a:ea typeface="Calibri"/>
                          <a:cs typeface="Calibri"/>
                        </a:rPr>
                        <a:t>Network management solutions and optimization</a:t>
                      </a:r>
                    </a:p>
                    <a:p>
                      <a:pPr marL="200525" lvl="0" indent="-200525" algn="l" defTabSz="457200">
                        <a:buSzPct val="100000"/>
                        <a:buFont typeface="Calibri"/>
                        <a:buChar char="•"/>
                        <a:defRPr sz="1800" b="0" i="0">
                          <a:uFillTx/>
                        </a:defRPr>
                      </a:pPr>
                      <a:r>
                        <a:rPr>
                          <a:latin typeface="Calibri"/>
                          <a:ea typeface="Calibri"/>
                          <a:cs typeface="Calibri"/>
                        </a:rPr>
                        <a:t>LCF/NERSC high-speed data transfers</a:t>
                      </a:r>
                    </a:p>
                    <a:p>
                      <a:pPr marL="200525" lvl="0" indent="-200525" algn="l" defTabSz="457200">
                        <a:buSzPct val="100000"/>
                        <a:buFont typeface="Calibri"/>
                        <a:buChar char="•"/>
                        <a:defRPr sz="1800" b="0" i="0">
                          <a:uFillTx/>
                        </a:defRPr>
                      </a:pPr>
                      <a:r>
                        <a:rPr>
                          <a:latin typeface="Calibri"/>
                          <a:ea typeface="Calibri"/>
                          <a:cs typeface="Calibri"/>
                        </a:rPr>
                        <a:t>HEP services</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marL="200525" lvl="0" indent="-200525" algn="l" defTabSz="457200">
                        <a:buSzPct val="100000"/>
                        <a:buFont typeface="Calibri"/>
                        <a:buChar char="•"/>
                        <a:defRPr sz="1800" b="0" i="0">
                          <a:uFillTx/>
                        </a:defRPr>
                      </a:pPr>
                      <a:r>
                        <a:rPr>
                          <a:latin typeface="Calibri"/>
                          <a:ea typeface="Calibri"/>
                          <a:cs typeface="Calibri"/>
                        </a:rPr>
                        <a:t>HEP users</a:t>
                      </a:r>
                    </a:p>
                    <a:p>
                      <a:pPr marL="200525" lvl="0" indent="-200525" algn="l" defTabSz="457200">
                        <a:buSzPct val="100000"/>
                        <a:buFont typeface="Calibri"/>
                        <a:buChar char="•"/>
                        <a:defRPr sz="1800" b="0" i="0">
                          <a:uFillTx/>
                        </a:defRPr>
                      </a:pPr>
                      <a:r>
                        <a:rPr>
                          <a:latin typeface="Calibri"/>
                          <a:ea typeface="Calibri"/>
                          <a:cs typeface="Calibri"/>
                        </a:rPr>
                        <a:t>Mission-specific services</a:t>
                      </a:r>
                    </a:p>
                    <a:p>
                      <a:pPr marL="200525" lvl="0" indent="-200525" algn="l" defTabSz="457200">
                        <a:buSzPct val="100000"/>
                        <a:buFont typeface="Calibri"/>
                        <a:buChar char="•"/>
                        <a:defRPr sz="1800" b="0" i="0">
                          <a:uFillTx/>
                        </a:defRPr>
                      </a:pPr>
                      <a:r>
                        <a:rPr>
                          <a:latin typeface="Calibri"/>
                          <a:ea typeface="Calibri"/>
                          <a:cs typeface="Calibri"/>
                        </a:rPr>
                        <a:t>Data archives</a:t>
                      </a:r>
                    </a:p>
                    <a:p>
                      <a:pPr marL="200525" lvl="0" indent="-200525" algn="l" defTabSz="457200">
                        <a:buSzPct val="100000"/>
                        <a:buFont typeface="Calibri"/>
                        <a:buChar char="•"/>
                        <a:defRPr sz="1800" b="0" i="0">
                          <a:uFillTx/>
                        </a:defRPr>
                      </a:pPr>
                      <a:r>
                        <a:rPr>
                          <a:latin typeface="Calibri"/>
                          <a:ea typeface="Calibri"/>
                          <a:cs typeface="Calibri"/>
                        </a:rPr>
                        <a:t>Data simulation and analysis</a:t>
                      </a:r>
                    </a:p>
                    <a:p>
                      <a:pPr marL="200525" lvl="0" indent="-200525" algn="l" defTabSz="457200">
                        <a:buSzPct val="100000"/>
                        <a:buFont typeface="Calibri"/>
                        <a:buChar char="•"/>
                        <a:defRPr sz="1800" b="0" i="0">
                          <a:uFillTx/>
                        </a:defRPr>
                      </a:pPr>
                      <a:r>
                        <a:rPr>
                          <a:latin typeface="Calibri"/>
                          <a:ea typeface="Calibri"/>
                          <a:cs typeface="Calibri"/>
                        </a:rPr>
                        <a:t>Software suite optimized for HEP tasks</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marL="200525" lvl="0" indent="-200525" algn="l" defTabSz="457200">
                        <a:buSzPct val="100000"/>
                        <a:buFont typeface="Calibri"/>
                        <a:buChar char="•"/>
                        <a:defRPr sz="1800" b="0" i="0">
                          <a:uFillTx/>
                        </a:defRPr>
                      </a:pPr>
                      <a:r>
                        <a:rPr>
                          <a:latin typeface="Calibri"/>
                          <a:ea typeface="Calibri"/>
                          <a:cs typeface="Calibri"/>
                        </a:rPr>
                        <a:t>Local users and allocations</a:t>
                      </a:r>
                    </a:p>
                    <a:p>
                      <a:pPr marL="200525" lvl="0" indent="-200525" algn="l" defTabSz="457200">
                        <a:buSzPct val="100000"/>
                        <a:buFont typeface="Calibri"/>
                        <a:buChar char="•"/>
                        <a:defRPr sz="1800" b="0" i="0">
                          <a:uFillTx/>
                        </a:defRPr>
                      </a:pPr>
                      <a:r>
                        <a:rPr>
                          <a:latin typeface="Calibri"/>
                          <a:ea typeface="Calibri"/>
                          <a:cs typeface="Calibri"/>
                        </a:rPr>
                        <a:t>Specific calculations</a:t>
                      </a:r>
                    </a:p>
                    <a:p>
                      <a:pPr marL="200525" lvl="0" indent="-200525" algn="l" defTabSz="457200">
                        <a:buSzPct val="100000"/>
                        <a:buFont typeface="Calibri"/>
                        <a:buChar char="•"/>
                        <a:defRPr sz="1800" b="0" i="0">
                          <a:uFillTx/>
                        </a:defRPr>
                      </a:pPr>
                      <a:r>
                        <a:rPr>
                          <a:latin typeface="Calibri"/>
                          <a:ea typeface="Calibri"/>
                          <a:cs typeface="Calibri"/>
                        </a:rPr>
                        <a:t>Data analysis (partial datasets)</a:t>
                      </a:r>
                    </a:p>
                    <a:p>
                      <a:pPr marL="200525" lvl="0" indent="-200525" algn="l" defTabSz="457200">
                        <a:buSzPct val="100000"/>
                        <a:buFont typeface="Calibri"/>
                        <a:buChar char="•"/>
                        <a:defRPr sz="1800" b="0" i="0">
                          <a:uFillTx/>
                        </a:defRPr>
                      </a:pPr>
                      <a:r>
                        <a:rPr>
                          <a:latin typeface="Calibri"/>
                          <a:ea typeface="Calibri"/>
                          <a:cs typeface="Calibri"/>
                        </a:rPr>
                        <a:t>Locally specific software suite</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sp>
        <p:nvSpPr>
          <p:cNvPr id="103" name="Shape 103"/>
          <p:cNvSpPr/>
          <p:nvPr/>
        </p:nvSpPr>
        <p:spPr>
          <a:xfrm>
            <a:off x="674348" y="2550334"/>
            <a:ext cx="2321818" cy="2085843"/>
          </a:xfrm>
          <a:prstGeom prst="rect">
            <a:avLst/>
          </a:prstGeom>
          <a:ln w="12700">
            <a:miter lim="400000"/>
          </a:ln>
          <a:extLst>
            <a:ext uri="{C572A759-6A51-4108-AA02-DFA0A04FC94B}">
              <ma14:wrappingTextBoxFlag xmlns:ma14="http://schemas.microsoft.com/office/mac/drawingml/2011/main" val="1"/>
            </a:ext>
          </a:extLst>
        </p:spPr>
        <p:txBody>
          <a:bodyPr lIns="65021" tIns="65021" rIns="65021" bIns="65021">
            <a:spAutoFit/>
          </a:bodyPr>
          <a:lstStyle/>
          <a:p>
            <a:pPr marL="167104" lvl="0" indent="-167104" algn="l" defTabSz="457200">
              <a:buSzPct val="100000"/>
              <a:buFont typeface="Calibri"/>
              <a:buChar char="•"/>
              <a:defRPr sz="1800"/>
            </a:pPr>
            <a:r>
              <a:rPr>
                <a:latin typeface="Calibri"/>
                <a:ea typeface="Calibri"/>
                <a:cs typeface="Calibri"/>
                <a:sym typeface="Calibri"/>
              </a:rPr>
              <a:t>Expert users</a:t>
            </a:r>
          </a:p>
          <a:p>
            <a:pPr marL="167104" lvl="0" indent="-167104" algn="l" defTabSz="457200">
              <a:buSzPct val="100000"/>
              <a:buFont typeface="Calibri"/>
              <a:buChar char="•"/>
              <a:defRPr sz="1800"/>
            </a:pPr>
            <a:r>
              <a:rPr>
                <a:latin typeface="Calibri"/>
                <a:ea typeface="Calibri"/>
                <a:cs typeface="Calibri"/>
                <a:sym typeface="Calibri"/>
              </a:rPr>
              <a:t>Very large HPC calculations</a:t>
            </a:r>
          </a:p>
          <a:p>
            <a:pPr marL="167104" lvl="0" indent="-167104" algn="l" defTabSz="457200">
              <a:buSzPct val="100000"/>
              <a:buFont typeface="Calibri"/>
              <a:buChar char="•"/>
              <a:defRPr sz="1800"/>
            </a:pPr>
            <a:r>
              <a:rPr>
                <a:latin typeface="Calibri"/>
                <a:ea typeface="Calibri"/>
                <a:cs typeface="Calibri"/>
                <a:sym typeface="Calibri"/>
              </a:rPr>
              <a:t>Timely allocations</a:t>
            </a:r>
          </a:p>
          <a:p>
            <a:pPr marL="167104" lvl="0" indent="-167104" algn="l" defTabSz="457200">
              <a:buSzPct val="100000"/>
              <a:buFont typeface="Calibri"/>
              <a:buChar char="•"/>
              <a:defRPr sz="1800"/>
            </a:pPr>
            <a:r>
              <a:rPr>
                <a:latin typeface="Calibri"/>
                <a:ea typeface="Calibri"/>
                <a:cs typeface="Calibri"/>
                <a:sym typeface="Calibri"/>
              </a:rPr>
              <a:t>Data simulation</a:t>
            </a:r>
          </a:p>
          <a:p>
            <a:pPr marL="167104" lvl="0" indent="-167104" algn="l" defTabSz="457200">
              <a:buSzPct val="100000"/>
              <a:buFont typeface="Calibri"/>
              <a:buChar char="•"/>
              <a:defRPr sz="1800"/>
            </a:pPr>
            <a:r>
              <a:rPr>
                <a:latin typeface="Calibri"/>
                <a:ea typeface="Calibri"/>
                <a:cs typeface="Calibri"/>
                <a:sym typeface="Calibri"/>
              </a:rPr>
              <a:t>Software suite optimized for LCF use</a:t>
            </a:r>
          </a:p>
        </p:txBody>
      </p:sp>
      <p:sp>
        <p:nvSpPr>
          <p:cNvPr id="104" name="Shape 104"/>
          <p:cNvSpPr>
            <a:spLocks noGrp="1"/>
          </p:cNvSpPr>
          <p:nvPr>
            <p:ph type="body" idx="1"/>
          </p:nvPr>
        </p:nvSpPr>
        <p:spPr>
          <a:xfrm>
            <a:off x="558431" y="5303426"/>
            <a:ext cx="3945643" cy="3671358"/>
          </a:xfrm>
          <a:prstGeom prst="rect">
            <a:avLst/>
          </a:prstGeom>
        </p:spPr>
        <p:txBody>
          <a:bodyPr lIns="0" tIns="0" rIns="0" bIns="0">
            <a:normAutofit lnSpcReduction="10000"/>
          </a:bodyPr>
          <a:lstStyle/>
          <a:p>
            <a:pPr marL="284607" lvl="0" indent="-284607" defTabSz="379475">
              <a:spcBef>
                <a:spcPts val="400"/>
              </a:spcBef>
              <a:buClrTx/>
              <a:buChar char="•"/>
              <a:defRPr sz="1800">
                <a:solidFill>
                  <a:srgbClr val="000000"/>
                </a:solidFill>
                <a:uFillTx/>
              </a:defRPr>
            </a:pPr>
            <a:r>
              <a:rPr sz="2656">
                <a:solidFill>
                  <a:srgbClr val="404040"/>
                </a:solidFill>
                <a:latin typeface="+mj-lt"/>
                <a:ea typeface="+mj-ea"/>
                <a:cs typeface="+mj-cs"/>
                <a:sym typeface="Helvetica"/>
              </a:rPr>
              <a:t>ASCR HPC resources overwhelm HEP compute (X 1000)</a:t>
            </a:r>
          </a:p>
          <a:p>
            <a:pPr marL="284607" lvl="0" indent="-284607" defTabSz="379475">
              <a:spcBef>
                <a:spcPts val="400"/>
              </a:spcBef>
              <a:buClrTx/>
              <a:buChar char="•"/>
              <a:defRPr sz="1800">
                <a:solidFill>
                  <a:srgbClr val="000000"/>
                </a:solidFill>
                <a:uFillTx/>
              </a:defRPr>
            </a:pPr>
            <a:r>
              <a:rPr sz="2656">
                <a:solidFill>
                  <a:srgbClr val="404040"/>
                </a:solidFill>
                <a:latin typeface="+mj-lt"/>
                <a:ea typeface="+mj-ea"/>
                <a:cs typeface="+mj-cs"/>
                <a:sym typeface="Helvetica"/>
              </a:rPr>
              <a:t>But need to understand I/O nature of HEP tasks</a:t>
            </a:r>
          </a:p>
          <a:p>
            <a:pPr marL="284607" lvl="0" indent="-284607" defTabSz="379475">
              <a:spcBef>
                <a:spcPts val="400"/>
              </a:spcBef>
              <a:buClrTx/>
              <a:buChar char="•"/>
              <a:defRPr sz="1800">
                <a:solidFill>
                  <a:srgbClr val="000000"/>
                </a:solidFill>
                <a:uFillTx/>
              </a:defRPr>
            </a:pPr>
            <a:r>
              <a:rPr sz="2656">
                <a:solidFill>
                  <a:srgbClr val="404040"/>
                </a:solidFill>
                <a:latin typeface="+mj-lt"/>
                <a:ea typeface="+mj-ea"/>
                <a:cs typeface="+mj-cs"/>
                <a:sym typeface="Helvetica"/>
              </a:rPr>
              <a:t>Also code refactoring is a major problem, does this need to be done anyway?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sldNum" sz="quarter" idx="2"/>
          </p:nvPr>
        </p:nvSpPr>
        <p:spPr>
          <a:xfrm>
            <a:off x="12607114" y="9342401"/>
            <a:ext cx="180940" cy="317501"/>
          </a:xfrm>
          <a:prstGeom prst="rect">
            <a:avLst/>
          </a:prstGeom>
          <a:extLst>
            <a:ext uri="{C572A759-6A51-4108-AA02-DFA0A04FC94B}">
              <ma14:wrappingTextBoxFlag xmlns:ma14="http://schemas.microsoft.com/office/mac/drawingml/2011/main" val="1"/>
            </a:ext>
          </a:extLst>
        </p:spPr>
        <p:txBody>
          <a:bodyPr wrap="square" lIns="0" tIns="0" rIns="0" bIns="0">
            <a:normAutofit/>
          </a:bodyPr>
          <a:lstStyle/>
          <a:p>
            <a:pPr lvl="0">
              <a:defRPr sz="1800">
                <a:uFillTx/>
              </a:defRPr>
            </a:pPr>
            <a:fld id="{86CB4B4D-7CA3-9044-876B-883B54F8677D}" type="slidenum">
              <a:rPr sz="1600">
                <a:uFill>
                  <a:solidFill/>
                </a:uFill>
              </a:rPr>
              <a:t>7</a:t>
            </a:fld>
            <a:endParaRPr sz="1600">
              <a:uFill>
                <a:solidFill/>
              </a:uFill>
            </a:endParaRPr>
          </a:p>
        </p:txBody>
      </p:sp>
      <p:sp>
        <p:nvSpPr>
          <p:cNvPr id="107" name="Shape 107"/>
          <p:cNvSpPr/>
          <p:nvPr/>
        </p:nvSpPr>
        <p:spPr>
          <a:xfrm>
            <a:off x="823143" y="210019"/>
            <a:ext cx="11358514" cy="711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57200">
              <a:defRPr sz="4000" b="1">
                <a:solidFill>
                  <a:srgbClr val="004C97"/>
                </a:solidFill>
              </a:defRPr>
            </a:lvl1pPr>
          </a:lstStyle>
          <a:p>
            <a:pPr lvl="0">
              <a:defRPr sz="1800" b="0">
                <a:solidFill>
                  <a:srgbClr val="000000"/>
                </a:solidFill>
              </a:defRPr>
            </a:pPr>
            <a:r>
              <a:rPr sz="4000" b="1">
                <a:solidFill>
                  <a:srgbClr val="004C97"/>
                </a:solidFill>
              </a:rPr>
              <a:t>“HPC for HEP”: Next-Generation Architectures</a:t>
            </a:r>
          </a:p>
        </p:txBody>
      </p:sp>
      <p:sp>
        <p:nvSpPr>
          <p:cNvPr id="108" name="Shape 108"/>
          <p:cNvSpPr>
            <a:spLocks noGrp="1"/>
          </p:cNvSpPr>
          <p:nvPr>
            <p:ph type="body" idx="1"/>
          </p:nvPr>
        </p:nvSpPr>
        <p:spPr>
          <a:xfrm>
            <a:off x="413073" y="1647316"/>
            <a:ext cx="5884853" cy="7349720"/>
          </a:xfrm>
          <a:prstGeom prst="rect">
            <a:avLst/>
          </a:prstGeom>
        </p:spPr>
        <p:txBody>
          <a:bodyPr lIns="0" tIns="0" rIns="0" bIns="0">
            <a:normAutofit/>
          </a:bodyPr>
          <a:lstStyle/>
          <a:p>
            <a:pPr marL="339471" lvl="0" indent="-339471" defTabSz="452627">
              <a:spcBef>
                <a:spcPts val="500"/>
              </a:spcBef>
              <a:buClrTx/>
              <a:buChar char="•"/>
              <a:defRPr sz="1800">
                <a:solidFill>
                  <a:srgbClr val="000000"/>
                </a:solidFill>
                <a:uFillTx/>
              </a:defRPr>
            </a:pPr>
            <a:r>
              <a:rPr sz="3168">
                <a:solidFill>
                  <a:srgbClr val="404040"/>
                </a:solidFill>
                <a:latin typeface="+mj-lt"/>
                <a:ea typeface="+mj-ea"/>
                <a:cs typeface="+mj-cs"/>
                <a:sym typeface="Helvetica"/>
              </a:rPr>
              <a:t>Exposure to architecture “swim-lanes” — CPU/GPU, manycore, nontrivial memory hierarchy, special architectures (e.g., IBM’s TrueNorth)</a:t>
            </a:r>
          </a:p>
          <a:p>
            <a:pPr marL="339471" lvl="0" indent="-339471" defTabSz="452627">
              <a:spcBef>
                <a:spcPts val="500"/>
              </a:spcBef>
              <a:buClrTx/>
              <a:buChar char="•"/>
              <a:defRPr sz="1800">
                <a:solidFill>
                  <a:srgbClr val="000000"/>
                </a:solidFill>
                <a:uFillTx/>
              </a:defRPr>
            </a:pPr>
            <a:r>
              <a:rPr sz="3168">
                <a:solidFill>
                  <a:srgbClr val="404040"/>
                </a:solidFill>
                <a:latin typeface="+mj-lt"/>
                <a:ea typeface="+mj-ea"/>
                <a:cs typeface="+mj-cs"/>
                <a:sym typeface="Helvetica"/>
              </a:rPr>
              <a:t>I/O bound applications — NVRAM exploits</a:t>
            </a:r>
          </a:p>
          <a:p>
            <a:pPr marL="339471" lvl="0" indent="-339471" defTabSz="452627">
              <a:spcBef>
                <a:spcPts val="500"/>
              </a:spcBef>
              <a:buClrTx/>
              <a:buChar char="•"/>
              <a:defRPr sz="1800">
                <a:solidFill>
                  <a:srgbClr val="000000"/>
                </a:solidFill>
                <a:uFillTx/>
              </a:defRPr>
            </a:pPr>
            <a:r>
              <a:rPr sz="3168">
                <a:solidFill>
                  <a:srgbClr val="404040"/>
                </a:solidFill>
                <a:latin typeface="+mj-lt"/>
                <a:ea typeface="+mj-ea"/>
                <a:cs typeface="+mj-cs"/>
                <a:sym typeface="Helvetica"/>
              </a:rPr>
              <a:t>Edge servers/job automation</a:t>
            </a:r>
          </a:p>
          <a:p>
            <a:pPr marL="339471" lvl="0" indent="-339471" defTabSz="452627">
              <a:spcBef>
                <a:spcPts val="500"/>
              </a:spcBef>
              <a:buClrTx/>
              <a:buChar char="•"/>
              <a:defRPr sz="1800">
                <a:solidFill>
                  <a:srgbClr val="000000"/>
                </a:solidFill>
                <a:uFillTx/>
              </a:defRPr>
            </a:pPr>
            <a:r>
              <a:rPr sz="3168">
                <a:solidFill>
                  <a:srgbClr val="404040"/>
                </a:solidFill>
                <a:latin typeface="+mj-lt"/>
                <a:ea typeface="+mj-ea"/>
                <a:cs typeface="+mj-cs"/>
                <a:sym typeface="Helvetica"/>
              </a:rPr>
              <a:t>Portability/Performance issues, useful metrics, overall optimization</a:t>
            </a:r>
          </a:p>
          <a:p>
            <a:pPr marL="339471" lvl="0" indent="-339471" defTabSz="452627">
              <a:spcBef>
                <a:spcPts val="500"/>
              </a:spcBef>
              <a:buClrTx/>
              <a:buChar char="•"/>
              <a:defRPr sz="1800">
                <a:solidFill>
                  <a:srgbClr val="000000"/>
                </a:solidFill>
                <a:uFillTx/>
              </a:defRPr>
            </a:pPr>
            <a:r>
              <a:rPr sz="3168">
                <a:solidFill>
                  <a:srgbClr val="404040"/>
                </a:solidFill>
                <a:latin typeface="+mj-lt"/>
                <a:ea typeface="+mj-ea"/>
                <a:cs typeface="+mj-cs"/>
                <a:sym typeface="Helvetica"/>
              </a:rPr>
              <a:t>“Mini-Apps” for help with code (re-)design and performance modeling</a:t>
            </a:r>
          </a:p>
        </p:txBody>
      </p:sp>
      <p:pic>
        <p:nvPicPr>
          <p:cNvPr id="109" name="pasted-image.pdf"/>
          <p:cNvPicPr/>
          <p:nvPr/>
        </p:nvPicPr>
        <p:blipFill>
          <a:blip r:embed="rId2">
            <a:extLst/>
          </a:blip>
          <a:stretch>
            <a:fillRect/>
          </a:stretch>
        </p:blipFill>
        <p:spPr>
          <a:xfrm>
            <a:off x="6569249" y="1532593"/>
            <a:ext cx="6048202" cy="5592240"/>
          </a:xfrm>
          <a:prstGeom prst="rect">
            <a:avLst/>
          </a:prstGeom>
          <a:ln w="12700">
            <a:miter lim="400000"/>
          </a:ln>
        </p:spPr>
      </p:pic>
      <p:sp>
        <p:nvSpPr>
          <p:cNvPr id="110" name="Shape 110"/>
          <p:cNvSpPr/>
          <p:nvPr/>
        </p:nvSpPr>
        <p:spPr>
          <a:xfrm>
            <a:off x="6638916" y="7439867"/>
            <a:ext cx="6202955" cy="1587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sz="3200">
                <a:solidFill>
                  <a:srgbClr val="545454"/>
                </a:solidFill>
                <a:latin typeface="Calibri"/>
                <a:ea typeface="Calibri"/>
                <a:cs typeface="Calibri"/>
                <a:sym typeface="Calibri"/>
              </a:defRPr>
            </a:lvl1pPr>
          </a:lstStyle>
          <a:p>
            <a:pPr lvl="0">
              <a:defRPr sz="1800">
                <a:solidFill>
                  <a:srgbClr val="000000"/>
                </a:solidFill>
              </a:defRPr>
            </a:pPr>
            <a:r>
              <a:rPr sz="3200">
                <a:solidFill>
                  <a:srgbClr val="545454"/>
                </a:solidFill>
              </a:rPr>
              <a:t>Co-design loop using mini-apps to approximate the workload of the parent application (LLNL STR 2013)</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sldNum" sz="quarter" idx="2"/>
          </p:nvPr>
        </p:nvSpPr>
        <p:spPr>
          <a:xfrm>
            <a:off x="12607114" y="9342401"/>
            <a:ext cx="180940" cy="317501"/>
          </a:xfrm>
          <a:prstGeom prst="rect">
            <a:avLst/>
          </a:prstGeom>
          <a:extLst>
            <a:ext uri="{C572A759-6A51-4108-AA02-DFA0A04FC94B}">
              <ma14:wrappingTextBoxFlag xmlns:ma14="http://schemas.microsoft.com/office/mac/drawingml/2011/main" val="1"/>
            </a:ext>
          </a:extLst>
        </p:spPr>
        <p:txBody>
          <a:bodyPr wrap="square" lIns="0" tIns="0" rIns="0" bIns="0">
            <a:normAutofit/>
          </a:bodyPr>
          <a:lstStyle/>
          <a:p>
            <a:pPr lvl="0">
              <a:defRPr sz="1800">
                <a:uFillTx/>
              </a:defRPr>
            </a:pPr>
            <a:fld id="{86CB4B4D-7CA3-9044-876B-883B54F8677D}" type="slidenum">
              <a:rPr sz="1600">
                <a:uFill>
                  <a:solidFill/>
                </a:uFill>
              </a:rPr>
              <a:t>8</a:t>
            </a:fld>
            <a:endParaRPr sz="1600">
              <a:uFill>
                <a:solidFill/>
              </a:uFill>
            </a:endParaRPr>
          </a:p>
        </p:txBody>
      </p:sp>
      <p:sp>
        <p:nvSpPr>
          <p:cNvPr id="113" name="Shape 113"/>
          <p:cNvSpPr>
            <a:spLocks noGrp="1"/>
          </p:cNvSpPr>
          <p:nvPr>
            <p:ph type="title"/>
          </p:nvPr>
        </p:nvSpPr>
        <p:spPr>
          <a:xfrm>
            <a:off x="2159000" y="246182"/>
            <a:ext cx="8686800" cy="641740"/>
          </a:xfrm>
          <a:prstGeom prst="rect">
            <a:avLst/>
          </a:prstGeom>
        </p:spPr>
        <p:txBody>
          <a:bodyPr lIns="0" tIns="0" rIns="0" bIns="0" anchor="b">
            <a:normAutofit/>
          </a:bodyPr>
          <a:lstStyle>
            <a:lvl1pPr defTabSz="457200">
              <a:defRPr sz="4000" b="1">
                <a:solidFill>
                  <a:srgbClr val="004C97"/>
                </a:solidFill>
                <a:uFillTx/>
                <a:latin typeface="+mj-lt"/>
                <a:ea typeface="+mj-ea"/>
                <a:cs typeface="+mj-cs"/>
                <a:sym typeface="Helvetica"/>
              </a:defRPr>
            </a:lvl1pPr>
          </a:lstStyle>
          <a:p>
            <a:pPr lvl="0">
              <a:defRPr sz="1800" b="0">
                <a:solidFill>
                  <a:srgbClr val="000000"/>
                </a:solidFill>
              </a:defRPr>
            </a:pPr>
            <a:r>
              <a:rPr sz="4000" b="1">
                <a:solidFill>
                  <a:srgbClr val="004C97"/>
                </a:solidFill>
              </a:rPr>
              <a:t>Data-intensive Computing</a:t>
            </a:r>
          </a:p>
        </p:txBody>
      </p:sp>
      <p:sp>
        <p:nvSpPr>
          <p:cNvPr id="114" name="Shape 114"/>
          <p:cNvSpPr>
            <a:spLocks noGrp="1"/>
          </p:cNvSpPr>
          <p:nvPr>
            <p:ph type="body" idx="1"/>
          </p:nvPr>
        </p:nvSpPr>
        <p:spPr>
          <a:xfrm>
            <a:off x="288924" y="1591701"/>
            <a:ext cx="7351958" cy="7449687"/>
          </a:xfrm>
          <a:prstGeom prst="rect">
            <a:avLst/>
          </a:prstGeom>
        </p:spPr>
        <p:txBody>
          <a:bodyPr lIns="0" tIns="0" rIns="0" bIns="0"/>
          <a:lstStyle/>
          <a:p>
            <a:pPr marL="342899" lvl="0" indent="-342899">
              <a:buClrTx/>
              <a:buSzPct val="80000"/>
              <a:buFontTx/>
              <a:buChar char="•"/>
              <a:defRPr sz="1800">
                <a:solidFill>
                  <a:srgbClr val="000000"/>
                </a:solidFill>
                <a:uFillTx/>
              </a:defRPr>
            </a:pPr>
            <a:r>
              <a:rPr sz="2600">
                <a:solidFill>
                  <a:srgbClr val="275D90"/>
                </a:solidFill>
                <a:uFill>
                  <a:solidFill>
                    <a:srgbClr val="275D90"/>
                  </a:solidFill>
                </a:uFill>
                <a:latin typeface="+mj-lt"/>
                <a:ea typeface="+mj-ea"/>
                <a:cs typeface="+mj-cs"/>
                <a:sym typeface="Helvetica"/>
              </a:rPr>
              <a:t>High Performance Computing </a:t>
            </a:r>
          </a:p>
          <a:p>
            <a:pPr marL="742950" lvl="1" indent="-285750">
              <a:spcBef>
                <a:spcPts val="600"/>
              </a:spcBef>
              <a:buClr>
                <a:srgbClr val="424242"/>
              </a:buClr>
              <a:buSzPct val="80000"/>
              <a:buFont typeface="Lucida Grande"/>
              <a:buChar char="‣"/>
              <a:defRPr sz="1800">
                <a:solidFill>
                  <a:srgbClr val="000000"/>
                </a:solidFill>
                <a:uFillTx/>
              </a:defRPr>
            </a:pPr>
            <a:r>
              <a:rPr sz="2600">
                <a:uFill>
                  <a:solidFill>
                    <a:srgbClr val="275D90"/>
                  </a:solidFill>
                </a:uFill>
                <a:latin typeface="+mj-lt"/>
                <a:ea typeface="+mj-ea"/>
                <a:cs typeface="+mj-cs"/>
                <a:sym typeface="Helvetica"/>
              </a:rPr>
              <a:t>Parallel systems with a fast network</a:t>
            </a:r>
            <a:endParaRPr sz="2600">
              <a:solidFill>
                <a:srgbClr val="424242"/>
              </a:solidFill>
              <a:uFill>
                <a:solidFill>
                  <a:srgbClr val="424242"/>
                </a:solidFill>
              </a:uFill>
              <a:latin typeface="+mj-lt"/>
              <a:ea typeface="+mj-ea"/>
              <a:cs typeface="+mj-cs"/>
              <a:sym typeface="Helvetica"/>
            </a:endParaRPr>
          </a:p>
          <a:p>
            <a:pPr marL="742950" lvl="1" indent="-285750">
              <a:spcBef>
                <a:spcPts val="600"/>
              </a:spcBef>
              <a:buClr>
                <a:srgbClr val="424242"/>
              </a:buClr>
              <a:buSzPct val="80000"/>
              <a:buFont typeface="Lucida Grande"/>
              <a:buChar char="‣"/>
              <a:defRPr sz="1800">
                <a:solidFill>
                  <a:srgbClr val="000000"/>
                </a:solidFill>
                <a:uFillTx/>
              </a:defRPr>
            </a:pPr>
            <a:r>
              <a:rPr sz="2600">
                <a:uFill>
                  <a:solidFill>
                    <a:srgbClr val="424242"/>
                  </a:solidFill>
                </a:uFill>
                <a:latin typeface="+mj-lt"/>
                <a:ea typeface="+mj-ea"/>
                <a:cs typeface="+mj-cs"/>
                <a:sym typeface="Helvetica"/>
              </a:rPr>
              <a:t>Designed to run tightly coupled jobs</a:t>
            </a:r>
          </a:p>
          <a:p>
            <a:pPr marL="742950" lvl="1" indent="-285750">
              <a:spcBef>
                <a:spcPts val="600"/>
              </a:spcBef>
              <a:buClr>
                <a:srgbClr val="424242"/>
              </a:buClr>
              <a:buSzPct val="80000"/>
              <a:buFont typeface="Lucida Grande"/>
              <a:buChar char="‣"/>
              <a:defRPr sz="1800">
                <a:solidFill>
                  <a:srgbClr val="000000"/>
                </a:solidFill>
                <a:uFillTx/>
              </a:defRPr>
            </a:pPr>
            <a:r>
              <a:rPr sz="2600">
                <a:uFill>
                  <a:solidFill>
                    <a:srgbClr val="424242"/>
                  </a:solidFill>
                </a:uFill>
                <a:latin typeface="+mj-lt"/>
                <a:ea typeface="+mj-ea"/>
                <a:cs typeface="+mj-cs"/>
                <a:sym typeface="Helvetica"/>
              </a:rPr>
              <a:t>High performance parallel file system</a:t>
            </a:r>
          </a:p>
          <a:p>
            <a:pPr marL="742950" lvl="1" indent="-285750">
              <a:spcBef>
                <a:spcPts val="600"/>
              </a:spcBef>
              <a:buClr>
                <a:srgbClr val="424242"/>
              </a:buClr>
              <a:buSzPct val="80000"/>
              <a:buFont typeface="Lucida Grande"/>
              <a:buChar char="‣"/>
              <a:defRPr sz="1800">
                <a:solidFill>
                  <a:srgbClr val="000000"/>
                </a:solidFill>
                <a:uFillTx/>
              </a:defRPr>
            </a:pPr>
            <a:r>
              <a:rPr sz="2600">
                <a:uFill>
                  <a:solidFill>
                    <a:srgbClr val="424242"/>
                  </a:solidFill>
                </a:uFill>
                <a:latin typeface="+mj-lt"/>
                <a:ea typeface="+mj-ea"/>
                <a:cs typeface="+mj-cs"/>
                <a:sym typeface="Helvetica"/>
              </a:rPr>
              <a:t>Batch processing</a:t>
            </a:r>
          </a:p>
          <a:p>
            <a:pPr marL="342899" lvl="0" indent="-342899">
              <a:buClrTx/>
              <a:buSzPct val="80000"/>
              <a:buFontTx/>
              <a:buChar char="•"/>
              <a:defRPr sz="1800">
                <a:solidFill>
                  <a:srgbClr val="000000"/>
                </a:solidFill>
                <a:uFillTx/>
              </a:defRPr>
            </a:pPr>
            <a:r>
              <a:rPr sz="2600">
                <a:solidFill>
                  <a:srgbClr val="275D90"/>
                </a:solidFill>
                <a:uFill>
                  <a:solidFill>
                    <a:srgbClr val="275D90"/>
                  </a:solidFill>
                </a:uFill>
                <a:latin typeface="+mj-lt"/>
                <a:ea typeface="+mj-ea"/>
                <a:cs typeface="+mj-cs"/>
                <a:sym typeface="Helvetica"/>
              </a:rPr>
              <a:t>Data-Intensive Computing </a:t>
            </a:r>
            <a:endParaRPr sz="2600">
              <a:solidFill>
                <a:srgbClr val="424242"/>
              </a:solidFill>
              <a:uFill>
                <a:solidFill>
                  <a:srgbClr val="424242"/>
                </a:solidFill>
              </a:uFill>
              <a:latin typeface="+mj-lt"/>
              <a:ea typeface="+mj-ea"/>
              <a:cs typeface="+mj-cs"/>
              <a:sym typeface="Helvetica"/>
            </a:endParaRPr>
          </a:p>
          <a:p>
            <a:pPr marL="742950" lvl="1" indent="-285750">
              <a:spcBef>
                <a:spcPts val="600"/>
              </a:spcBef>
              <a:buClr>
                <a:srgbClr val="424242"/>
              </a:buClr>
              <a:buSzPct val="80000"/>
              <a:buFont typeface="Lucida Grande"/>
              <a:buChar char="‣"/>
              <a:defRPr sz="1800">
                <a:solidFill>
                  <a:srgbClr val="000000"/>
                </a:solidFill>
                <a:uFillTx/>
              </a:defRPr>
            </a:pPr>
            <a:r>
              <a:rPr sz="2600">
                <a:uFill>
                  <a:solidFill>
                    <a:srgbClr val="424242"/>
                  </a:solidFill>
                </a:uFill>
                <a:latin typeface="+mj-lt"/>
                <a:ea typeface="+mj-ea"/>
                <a:cs typeface="+mj-cs"/>
                <a:sym typeface="Helvetica"/>
              </a:rPr>
              <a:t>Parallel systems with balanced I/O</a:t>
            </a:r>
          </a:p>
          <a:p>
            <a:pPr marL="742950" lvl="1" indent="-285750">
              <a:spcBef>
                <a:spcPts val="600"/>
              </a:spcBef>
              <a:buClr>
                <a:srgbClr val="424242"/>
              </a:buClr>
              <a:buSzPct val="80000"/>
              <a:buFont typeface="Lucida Grande"/>
              <a:buChar char="‣"/>
              <a:defRPr sz="1800">
                <a:solidFill>
                  <a:srgbClr val="000000"/>
                </a:solidFill>
                <a:uFillTx/>
              </a:defRPr>
            </a:pPr>
            <a:r>
              <a:rPr sz="2600">
                <a:uFill>
                  <a:solidFill>
                    <a:srgbClr val="424242"/>
                  </a:solidFill>
                </a:uFill>
                <a:latin typeface="+mj-lt"/>
                <a:ea typeface="+mj-ea"/>
                <a:cs typeface="+mj-cs"/>
                <a:sym typeface="Helvetica"/>
              </a:rPr>
              <a:t>Designed for data analytics</a:t>
            </a:r>
          </a:p>
          <a:p>
            <a:pPr marL="742950" lvl="1" indent="-285750">
              <a:spcBef>
                <a:spcPts val="600"/>
              </a:spcBef>
              <a:buClr>
                <a:srgbClr val="424242"/>
              </a:buClr>
              <a:buSzPct val="80000"/>
              <a:buFont typeface="Lucida Grande"/>
              <a:buChar char="‣"/>
              <a:defRPr sz="1800">
                <a:solidFill>
                  <a:srgbClr val="000000"/>
                </a:solidFill>
                <a:uFillTx/>
              </a:defRPr>
            </a:pPr>
            <a:r>
              <a:rPr sz="2600">
                <a:uFill>
                  <a:solidFill>
                    <a:srgbClr val="424242"/>
                  </a:solidFill>
                </a:uFill>
                <a:latin typeface="+mj-lt"/>
                <a:ea typeface="+mj-ea"/>
                <a:cs typeface="+mj-cs"/>
                <a:sym typeface="Helvetica"/>
              </a:rPr>
              <a:t>System level storage model</a:t>
            </a:r>
          </a:p>
          <a:p>
            <a:pPr marL="742950" lvl="1" indent="-285750">
              <a:spcBef>
                <a:spcPts val="600"/>
              </a:spcBef>
              <a:buClr>
                <a:srgbClr val="424242"/>
              </a:buClr>
              <a:buSzPct val="80000"/>
              <a:buFont typeface="Lucida Grande"/>
              <a:buChar char="‣"/>
              <a:defRPr sz="1800">
                <a:solidFill>
                  <a:srgbClr val="000000"/>
                </a:solidFill>
                <a:uFillTx/>
              </a:defRPr>
            </a:pPr>
            <a:r>
              <a:rPr sz="2600">
                <a:uFill>
                  <a:solidFill>
                    <a:srgbClr val="424242"/>
                  </a:solidFill>
                </a:uFill>
                <a:latin typeface="+mj-lt"/>
                <a:ea typeface="+mj-ea"/>
                <a:cs typeface="+mj-cs"/>
                <a:sym typeface="Helvetica"/>
              </a:rPr>
              <a:t>Interactive processing</a:t>
            </a:r>
            <a:endParaRPr sz="2600">
              <a:uFill>
                <a:solidFill>
                  <a:srgbClr val="275D90"/>
                </a:solidFill>
              </a:uFill>
              <a:latin typeface="+mj-lt"/>
              <a:ea typeface="+mj-ea"/>
              <a:cs typeface="+mj-cs"/>
              <a:sym typeface="Helvetica"/>
            </a:endParaRPr>
          </a:p>
          <a:p>
            <a:pPr marL="342899" lvl="0" indent="-342899">
              <a:buClrTx/>
              <a:buSzPct val="80000"/>
              <a:buFontTx/>
              <a:buChar char="•"/>
              <a:defRPr sz="1800">
                <a:solidFill>
                  <a:srgbClr val="000000"/>
                </a:solidFill>
                <a:uFillTx/>
              </a:defRPr>
            </a:pPr>
            <a:r>
              <a:rPr sz="2600">
                <a:solidFill>
                  <a:srgbClr val="275D90"/>
                </a:solidFill>
                <a:uFill>
                  <a:solidFill>
                    <a:srgbClr val="275D90"/>
                  </a:solidFill>
                </a:uFill>
                <a:latin typeface="+mj-lt"/>
                <a:ea typeface="+mj-ea"/>
                <a:cs typeface="+mj-cs"/>
                <a:sym typeface="Helvetica"/>
              </a:rPr>
              <a:t>High Throughput Computing </a:t>
            </a:r>
            <a:endParaRPr sz="2600">
              <a:solidFill>
                <a:srgbClr val="424242"/>
              </a:solidFill>
              <a:uFill>
                <a:solidFill>
                  <a:srgbClr val="424242"/>
                </a:solidFill>
              </a:uFill>
              <a:latin typeface="+mj-lt"/>
              <a:ea typeface="+mj-ea"/>
              <a:cs typeface="+mj-cs"/>
              <a:sym typeface="Helvetica"/>
            </a:endParaRPr>
          </a:p>
          <a:p>
            <a:pPr marL="742950" lvl="1" indent="-285750">
              <a:spcBef>
                <a:spcPts val="600"/>
              </a:spcBef>
              <a:buClr>
                <a:srgbClr val="424242"/>
              </a:buClr>
              <a:buSzPct val="80000"/>
              <a:buFont typeface="Lucida Grande"/>
              <a:buChar char="‣"/>
              <a:defRPr sz="1800">
                <a:solidFill>
                  <a:srgbClr val="000000"/>
                </a:solidFill>
                <a:uFillTx/>
              </a:defRPr>
            </a:pPr>
            <a:r>
              <a:rPr sz="2600">
                <a:uFill>
                  <a:solidFill>
                    <a:srgbClr val="424242"/>
                  </a:solidFill>
                </a:uFill>
                <a:latin typeface="+mj-lt"/>
                <a:ea typeface="+mj-ea"/>
                <a:cs typeface="+mj-cs"/>
                <a:sym typeface="Helvetica"/>
              </a:rPr>
              <a:t>Distributed systems with ‘slow’ networks</a:t>
            </a:r>
          </a:p>
          <a:p>
            <a:pPr marL="742950" lvl="1" indent="-285750">
              <a:spcBef>
                <a:spcPts val="600"/>
              </a:spcBef>
              <a:buClr>
                <a:srgbClr val="424242"/>
              </a:buClr>
              <a:buSzPct val="80000"/>
              <a:buFont typeface="Lucida Grande"/>
              <a:buChar char="‣"/>
              <a:defRPr sz="1800">
                <a:solidFill>
                  <a:srgbClr val="000000"/>
                </a:solidFill>
                <a:uFillTx/>
              </a:defRPr>
            </a:pPr>
            <a:r>
              <a:rPr sz="2600">
                <a:uFill>
                  <a:solidFill>
                    <a:srgbClr val="424242"/>
                  </a:solidFill>
                </a:uFill>
                <a:latin typeface="+mj-lt"/>
                <a:ea typeface="+mj-ea"/>
                <a:cs typeface="+mj-cs"/>
                <a:sym typeface="Helvetica"/>
              </a:rPr>
              <a:t>Designed to run loosely coupled jobs</a:t>
            </a:r>
          </a:p>
          <a:p>
            <a:pPr marL="742950" lvl="1" indent="-285750">
              <a:spcBef>
                <a:spcPts val="600"/>
              </a:spcBef>
              <a:buClr>
                <a:srgbClr val="424242"/>
              </a:buClr>
              <a:buSzPct val="80000"/>
              <a:buFont typeface="Lucida Grande"/>
              <a:buChar char="‣"/>
              <a:defRPr sz="1800">
                <a:solidFill>
                  <a:srgbClr val="000000"/>
                </a:solidFill>
                <a:uFillTx/>
              </a:defRPr>
            </a:pPr>
            <a:r>
              <a:rPr sz="2600">
                <a:uFill>
                  <a:solidFill>
                    <a:srgbClr val="424242"/>
                  </a:solidFill>
                </a:uFill>
                <a:latin typeface="+mj-lt"/>
                <a:ea typeface="+mj-ea"/>
                <a:cs typeface="+mj-cs"/>
                <a:sym typeface="Helvetica"/>
              </a:rPr>
              <a:t>System level/Distributed data model</a:t>
            </a:r>
          </a:p>
          <a:p>
            <a:pPr marL="742950" lvl="1" indent="-285750">
              <a:spcBef>
                <a:spcPts val="600"/>
              </a:spcBef>
              <a:buClr>
                <a:srgbClr val="424242"/>
              </a:buClr>
              <a:buSzPct val="80000"/>
              <a:buFont typeface="Lucida Grande"/>
              <a:buChar char="‣"/>
              <a:defRPr sz="1800">
                <a:solidFill>
                  <a:srgbClr val="000000"/>
                </a:solidFill>
                <a:uFillTx/>
              </a:defRPr>
            </a:pPr>
            <a:r>
              <a:rPr sz="2600">
                <a:uFill>
                  <a:solidFill>
                    <a:srgbClr val="424242"/>
                  </a:solidFill>
                </a:uFill>
                <a:latin typeface="+mj-lt"/>
                <a:ea typeface="+mj-ea"/>
                <a:cs typeface="+mj-cs"/>
                <a:sym typeface="Helvetica"/>
              </a:rPr>
              <a:t>Batch processing</a:t>
            </a:r>
          </a:p>
        </p:txBody>
      </p:sp>
      <p:sp>
        <p:nvSpPr>
          <p:cNvPr id="115" name="Shape 115"/>
          <p:cNvSpPr/>
          <p:nvPr/>
        </p:nvSpPr>
        <p:spPr>
          <a:xfrm rot="16200000">
            <a:off x="5957036" y="3817730"/>
            <a:ext cx="1731204" cy="849382"/>
          </a:xfrm>
          <a:prstGeom prst="leftRightArrow">
            <a:avLst>
              <a:gd name="adj1" fmla="val 32000"/>
              <a:gd name="adj2" fmla="val 65789"/>
            </a:avLst>
          </a:prstGeom>
          <a:solidFill>
            <a:srgbClr val="7A81FF"/>
          </a:solidFill>
          <a:ln w="12700">
            <a:miter lim="400000"/>
          </a:ln>
        </p:spPr>
        <p:txBody>
          <a:bodyPr lIns="0" tIns="0" rIns="0" bIns="0" anchor="ctr"/>
          <a:lstStyle/>
          <a:p>
            <a:pPr lvl="0">
              <a:defRPr>
                <a:solidFill>
                  <a:srgbClr val="FFFFFF"/>
                </a:solidFill>
              </a:defRPr>
            </a:pPr>
            <a:endParaRPr/>
          </a:p>
        </p:txBody>
      </p:sp>
      <p:sp>
        <p:nvSpPr>
          <p:cNvPr id="116" name="Shape 116"/>
          <p:cNvSpPr/>
          <p:nvPr/>
        </p:nvSpPr>
        <p:spPr>
          <a:xfrm>
            <a:off x="170667" y="1568470"/>
            <a:ext cx="7313858" cy="4843625"/>
          </a:xfrm>
          <a:prstGeom prst="roundRect">
            <a:avLst>
              <a:gd name="adj" fmla="val 5147"/>
            </a:avLst>
          </a:prstGeom>
          <a:ln w="38100">
            <a:solidFill>
              <a:srgbClr val="0365C0"/>
            </a:solidFill>
          </a:ln>
        </p:spPr>
        <p:txBody>
          <a:bodyPr lIns="0" tIns="0" rIns="0" bIns="0" anchor="ctr"/>
          <a:lstStyle/>
          <a:p>
            <a:pPr lvl="0"/>
            <a:endParaRPr/>
          </a:p>
        </p:txBody>
      </p:sp>
      <p:sp>
        <p:nvSpPr>
          <p:cNvPr id="117" name="Shape 117"/>
          <p:cNvSpPr/>
          <p:nvPr/>
        </p:nvSpPr>
        <p:spPr>
          <a:xfrm>
            <a:off x="7663576" y="1591701"/>
            <a:ext cx="5136750" cy="744968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339471" lvl="0" indent="-339471" algn="l" defTabSz="452627">
              <a:spcBef>
                <a:spcPts val="500"/>
              </a:spcBef>
              <a:buSzPct val="100000"/>
              <a:buFont typeface="Arial"/>
              <a:buChar char="•"/>
              <a:defRPr sz="1800"/>
            </a:pPr>
            <a:r>
              <a:rPr sz="2574">
                <a:solidFill>
                  <a:srgbClr val="404040"/>
                </a:solidFill>
              </a:rPr>
              <a:t>Ability to run multiple complex software stacks on the same parallel platform (virtualization and containers)</a:t>
            </a:r>
          </a:p>
          <a:p>
            <a:pPr marL="339471" lvl="0" indent="-339471" algn="l" defTabSz="452627">
              <a:spcBef>
                <a:spcPts val="500"/>
              </a:spcBef>
              <a:buSzPct val="100000"/>
              <a:buFont typeface="Arial"/>
              <a:buChar char="•"/>
              <a:defRPr sz="1800"/>
            </a:pPr>
            <a:r>
              <a:rPr sz="2574">
                <a:solidFill>
                  <a:srgbClr val="404040"/>
                </a:solidFill>
              </a:rPr>
              <a:t>Resource elasticity to allow “interactive” access to the extent possible </a:t>
            </a:r>
          </a:p>
          <a:p>
            <a:pPr marL="339471" lvl="0" indent="-339471" algn="l" defTabSz="452627">
              <a:spcBef>
                <a:spcPts val="500"/>
              </a:spcBef>
              <a:buSzPct val="100000"/>
              <a:buFont typeface="Arial"/>
              <a:buChar char="•"/>
              <a:defRPr sz="1800"/>
            </a:pPr>
            <a:r>
              <a:rPr sz="2574">
                <a:solidFill>
                  <a:srgbClr val="404040"/>
                </a:solidFill>
              </a:rPr>
              <a:t>R&amp;D work in understanding I/O patterns and their optimization</a:t>
            </a:r>
          </a:p>
          <a:p>
            <a:pPr marL="339471" lvl="0" indent="-339471" algn="l" defTabSz="452627">
              <a:spcBef>
                <a:spcPts val="500"/>
              </a:spcBef>
              <a:buSzPct val="100000"/>
              <a:buFont typeface="Arial"/>
              <a:buChar char="•"/>
              <a:defRPr sz="1800"/>
            </a:pPr>
            <a:r>
              <a:rPr sz="2574">
                <a:solidFill>
                  <a:srgbClr val="404040"/>
                </a:solidFill>
              </a:rPr>
              <a:t>Optimization of multiple compute resource use including available storage and networking (learn from new SciDAC project)</a:t>
            </a:r>
          </a:p>
          <a:p>
            <a:pPr marL="339471" lvl="0" indent="-339471" algn="l" defTabSz="452627">
              <a:spcBef>
                <a:spcPts val="500"/>
              </a:spcBef>
              <a:buSzPct val="100000"/>
              <a:buFont typeface="Arial"/>
              <a:buChar char="•"/>
              <a:defRPr sz="1800"/>
            </a:pPr>
            <a:r>
              <a:rPr sz="2574">
                <a:solidFill>
                  <a:srgbClr val="404040"/>
                </a:solidFill>
              </a:rPr>
              <a:t>Leverage ASCR/HEP Cosmic Frontier project (EASy-HEP) </a:t>
            </a:r>
          </a:p>
          <a:p>
            <a:pPr marL="339471" lvl="0" indent="-339471" algn="l" defTabSz="452627">
              <a:spcBef>
                <a:spcPts val="500"/>
              </a:spcBef>
              <a:buSzPct val="100000"/>
              <a:buFont typeface="Arial"/>
              <a:buChar char="•"/>
              <a:defRPr sz="1800"/>
            </a:pPr>
            <a:r>
              <a:rPr sz="2574">
                <a:solidFill>
                  <a:srgbClr val="404040"/>
                </a:solidFill>
              </a:rPr>
              <a:t>Potential “instant” customers include DES, DESI, LSST, and SPT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sldNum" sz="quarter" idx="2"/>
          </p:nvPr>
        </p:nvSpPr>
        <p:spPr>
          <a:xfrm>
            <a:off x="12607114" y="9342401"/>
            <a:ext cx="180940" cy="317501"/>
          </a:xfrm>
          <a:prstGeom prst="rect">
            <a:avLst/>
          </a:prstGeom>
          <a:extLst>
            <a:ext uri="{C572A759-6A51-4108-AA02-DFA0A04FC94B}">
              <ma14:wrappingTextBoxFlag xmlns:ma14="http://schemas.microsoft.com/office/mac/drawingml/2011/main" val="1"/>
            </a:ext>
          </a:extLst>
        </p:spPr>
        <p:txBody>
          <a:bodyPr wrap="square" lIns="0" tIns="0" rIns="0" bIns="0">
            <a:normAutofit/>
          </a:bodyPr>
          <a:lstStyle/>
          <a:p>
            <a:pPr lvl="0">
              <a:defRPr sz="1800">
                <a:uFillTx/>
              </a:defRPr>
            </a:pPr>
            <a:fld id="{86CB4B4D-7CA3-9044-876B-883B54F8677D}" type="slidenum">
              <a:rPr sz="1600">
                <a:uFill>
                  <a:solidFill/>
                </a:uFill>
              </a:rPr>
              <a:t>9</a:t>
            </a:fld>
            <a:endParaRPr sz="1600">
              <a:uFill>
                <a:solidFill/>
              </a:uFill>
            </a:endParaRPr>
          </a:p>
        </p:txBody>
      </p:sp>
      <p:sp>
        <p:nvSpPr>
          <p:cNvPr id="120" name="Shape 120"/>
          <p:cNvSpPr>
            <a:spLocks noGrp="1"/>
          </p:cNvSpPr>
          <p:nvPr>
            <p:ph type="title"/>
          </p:nvPr>
        </p:nvSpPr>
        <p:spPr>
          <a:xfrm>
            <a:off x="2159000" y="246182"/>
            <a:ext cx="8686800" cy="641740"/>
          </a:xfrm>
          <a:prstGeom prst="rect">
            <a:avLst/>
          </a:prstGeom>
        </p:spPr>
        <p:txBody>
          <a:bodyPr lIns="0" tIns="0" rIns="0" bIns="0" anchor="b">
            <a:normAutofit/>
          </a:bodyPr>
          <a:lstStyle>
            <a:lvl1pPr defTabSz="457200">
              <a:defRPr sz="4000" b="1">
                <a:solidFill>
                  <a:srgbClr val="004C97"/>
                </a:solidFill>
                <a:uFillTx/>
                <a:latin typeface="+mj-lt"/>
                <a:ea typeface="+mj-ea"/>
                <a:cs typeface="+mj-cs"/>
                <a:sym typeface="Helvetica"/>
              </a:defRPr>
            </a:lvl1pPr>
          </a:lstStyle>
          <a:p>
            <a:pPr lvl="0">
              <a:defRPr sz="1800" b="0">
                <a:solidFill>
                  <a:srgbClr val="000000"/>
                </a:solidFill>
              </a:defRPr>
            </a:pPr>
            <a:r>
              <a:rPr sz="4000" b="1">
                <a:solidFill>
                  <a:srgbClr val="004C97"/>
                </a:solidFill>
              </a:rPr>
              <a:t>High-Speed Networking</a:t>
            </a:r>
          </a:p>
        </p:txBody>
      </p:sp>
      <p:sp>
        <p:nvSpPr>
          <p:cNvPr id="121" name="Shape 121"/>
          <p:cNvSpPr/>
          <p:nvPr/>
        </p:nvSpPr>
        <p:spPr>
          <a:xfrm>
            <a:off x="273061" y="1259397"/>
            <a:ext cx="12483515" cy="389865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lnSpcReduction="10000"/>
          </a:bodyPr>
          <a:lstStyle/>
          <a:p>
            <a:pPr marL="312039" lvl="0" indent="-312039" algn="l" defTabSz="416052">
              <a:spcBef>
                <a:spcPts val="500"/>
              </a:spcBef>
              <a:buSzPct val="100000"/>
              <a:buFont typeface="Arial"/>
              <a:buChar char="•"/>
              <a:defRPr sz="1800"/>
            </a:pPr>
            <a:r>
              <a:rPr sz="2366">
                <a:solidFill>
                  <a:srgbClr val="404040"/>
                </a:solidFill>
              </a:rPr>
              <a:t>Many HEP data sources exist with high throughput demands on WANs</a:t>
            </a:r>
          </a:p>
          <a:p>
            <a:pPr marL="312039" lvl="0" indent="-312039" algn="l" defTabSz="416052">
              <a:spcBef>
                <a:spcPts val="500"/>
              </a:spcBef>
              <a:buSzPct val="100000"/>
              <a:buFont typeface="Arial"/>
              <a:buChar char="•"/>
              <a:defRPr sz="1800"/>
            </a:pPr>
            <a:r>
              <a:rPr sz="2366">
                <a:solidFill>
                  <a:srgbClr val="404040"/>
                </a:solidFill>
              </a:rPr>
              <a:t>Cosmic Frontier simulations set desired data transfer rate of 1Pbyte/week (file sizes from KB to ~100GB) as a robust production requirement, possible in principle on ESnet </a:t>
            </a:r>
          </a:p>
          <a:p>
            <a:pPr marL="312039" lvl="0" indent="-312039" algn="l" defTabSz="416052">
              <a:spcBef>
                <a:spcPts val="500"/>
              </a:spcBef>
              <a:buSzPct val="100000"/>
              <a:buFont typeface="Arial"/>
              <a:buChar char="•"/>
              <a:defRPr sz="1800"/>
            </a:pPr>
            <a:r>
              <a:rPr sz="2366">
                <a:solidFill>
                  <a:srgbClr val="404040"/>
                </a:solidFill>
              </a:rPr>
              <a:t>Many “mundane” bottlenecks are in the way </a:t>
            </a:r>
          </a:p>
          <a:p>
            <a:pPr marL="312039" lvl="0" indent="-312039" algn="l" defTabSz="416052">
              <a:spcBef>
                <a:spcPts val="500"/>
              </a:spcBef>
              <a:buSzPct val="100000"/>
              <a:buFont typeface="Arial"/>
              <a:buChar char="•"/>
              <a:defRPr sz="1800"/>
            </a:pPr>
            <a:r>
              <a:rPr sz="2366">
                <a:solidFill>
                  <a:srgbClr val="404040"/>
                </a:solidFill>
              </a:rPr>
              <a:t>Joint ESnet/HEP-FCE/DTWG project on solving this problem is underway (desired tools: Globus and HPSS, want FS to FS and HPSS to HPSS, etc.)</a:t>
            </a:r>
          </a:p>
          <a:p>
            <a:pPr marL="312039" lvl="0" indent="-312039" algn="l" defTabSz="416052">
              <a:spcBef>
                <a:spcPts val="500"/>
              </a:spcBef>
              <a:buSzPct val="100000"/>
              <a:buFont typeface="Arial"/>
              <a:buChar char="•"/>
              <a:defRPr sz="1800"/>
            </a:pPr>
            <a:r>
              <a:rPr sz="2366">
                <a:solidFill>
                  <a:srgbClr val="404040"/>
                </a:solidFill>
              </a:rPr>
              <a:t>Initial characterization and testing between ASCR HPC Centers (ALCF, NERSC, OLCF), add NCSA next, finally BNL and FNAL</a:t>
            </a:r>
          </a:p>
          <a:p>
            <a:pPr marL="312039" lvl="0" indent="-312039" algn="l" defTabSz="416052">
              <a:spcBef>
                <a:spcPts val="500"/>
              </a:spcBef>
              <a:buSzPct val="100000"/>
              <a:buFont typeface="Arial"/>
              <a:buChar char="•"/>
              <a:defRPr sz="1800"/>
            </a:pPr>
            <a:r>
              <a:rPr sz="2366">
                <a:solidFill>
                  <a:srgbClr val="404040"/>
                </a:solidFill>
              </a:rPr>
              <a:t>Need to deal with software “handshake” problems when crossing ASCR and HEP facility boundaries (NCSA may be less of a problem but not tested yet)</a:t>
            </a:r>
          </a:p>
        </p:txBody>
      </p:sp>
      <p:pic>
        <p:nvPicPr>
          <p:cNvPr id="122" name="15-CS-1035-ESnet-EuropeUS-MapEEXv4.pdf"/>
          <p:cNvPicPr/>
          <p:nvPr/>
        </p:nvPicPr>
        <p:blipFill>
          <a:blip r:embed="rId2">
            <a:extLst/>
          </a:blip>
          <a:stretch>
            <a:fillRect/>
          </a:stretch>
        </p:blipFill>
        <p:spPr>
          <a:xfrm>
            <a:off x="5141521" y="5253284"/>
            <a:ext cx="7625891" cy="3812946"/>
          </a:xfrm>
          <a:prstGeom prst="rect">
            <a:avLst/>
          </a:prstGeom>
          <a:ln w="12700">
            <a:miter lim="400000"/>
          </a:ln>
        </p:spPr>
      </p:pic>
      <p:sp>
        <p:nvSpPr>
          <p:cNvPr id="123" name="Shape 123"/>
          <p:cNvSpPr/>
          <p:nvPr/>
        </p:nvSpPr>
        <p:spPr>
          <a:xfrm>
            <a:off x="260642" y="5300899"/>
            <a:ext cx="4700256" cy="389865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315468" lvl="0" indent="-315468" algn="l" defTabSz="420623">
              <a:spcBef>
                <a:spcPts val="500"/>
              </a:spcBef>
              <a:buSzPct val="100000"/>
              <a:buFont typeface="Arial"/>
              <a:buChar char="•"/>
              <a:defRPr sz="1800"/>
            </a:pPr>
            <a:r>
              <a:rPr sz="2392">
                <a:solidFill>
                  <a:srgbClr val="404040"/>
                </a:solidFill>
              </a:rPr>
              <a:t>Computational cosmology data transfer “data transfer test package” in the works, other use cases will follow  </a:t>
            </a:r>
          </a:p>
          <a:p>
            <a:pPr marL="315468" lvl="0" indent="-315468" algn="l" defTabSz="420623">
              <a:spcBef>
                <a:spcPts val="500"/>
              </a:spcBef>
              <a:buSzPct val="100000"/>
              <a:buFont typeface="Arial"/>
              <a:buChar char="•"/>
              <a:defRPr sz="1800"/>
            </a:pPr>
            <a:r>
              <a:rPr sz="2392">
                <a:solidFill>
                  <a:srgbClr val="404040"/>
                </a:solidFill>
              </a:rPr>
              <a:t>Characterize pathways, DTNs, firewalls, identity management, chokepoints, failure modes, etc. and document them</a:t>
            </a:r>
          </a:p>
          <a:p>
            <a:pPr marL="315468" lvl="0" indent="-315468" algn="l" defTabSz="420623">
              <a:spcBef>
                <a:spcPts val="500"/>
              </a:spcBef>
              <a:buSzPct val="100000"/>
              <a:buFont typeface="Arial"/>
              <a:buChar char="•"/>
              <a:defRPr sz="1800"/>
            </a:pPr>
            <a:r>
              <a:rPr sz="2392">
                <a:solidFill>
                  <a:srgbClr val="404040"/>
                </a:solidFill>
              </a:rPr>
              <a:t>Implement dashboard for tracking transfers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1225</Words>
  <Application>Microsoft Macintosh PowerPoint</Application>
  <PresentationFormat>Custom</PresentationFormat>
  <Paragraphs>112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vt:lpstr>
      <vt:lpstr>FCE – Starter Projects</vt:lpstr>
      <vt:lpstr>Logic for Starter Projects</vt:lpstr>
      <vt:lpstr>Information Input</vt:lpstr>
      <vt:lpstr>Major Conclusions and “Hot Spots”</vt:lpstr>
      <vt:lpstr>PowerPoint Presentation</vt:lpstr>
      <vt:lpstr>PowerPoint Presentation</vt:lpstr>
      <vt:lpstr>PowerPoint Presentation</vt:lpstr>
      <vt:lpstr>Data-intensive Computing</vt:lpstr>
      <vt:lpstr>High-Speed Networking</vt:lpstr>
      <vt:lpstr>More Open Areas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FCE – Starter Projects</dc:title>
  <cp:lastModifiedBy>Salman Habib</cp:lastModifiedBy>
  <cp:revision>1</cp:revision>
  <dcterms:modified xsi:type="dcterms:W3CDTF">2015-08-30T05:30:40Z</dcterms:modified>
</cp:coreProperties>
</file>