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C126-E86C-0446-B0A0-3B0C521752E0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4F2C-27DB-B549-8170-C363A71E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9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C126-E86C-0446-B0A0-3B0C521752E0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4F2C-27DB-B549-8170-C363A71E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1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C126-E86C-0446-B0A0-3B0C521752E0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4F2C-27DB-B549-8170-C363A71E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62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C126-E86C-0446-B0A0-3B0C521752E0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4F2C-27DB-B549-8170-C363A71E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2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C126-E86C-0446-B0A0-3B0C521752E0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4F2C-27DB-B549-8170-C363A71E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1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C126-E86C-0446-B0A0-3B0C521752E0}" type="datetimeFigureOut">
              <a:rPr lang="en-US" smtClean="0"/>
              <a:t>11/3/15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4F2C-27DB-B549-8170-C363A71E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C126-E86C-0446-B0A0-3B0C521752E0}" type="datetimeFigureOut">
              <a:rPr lang="en-US" smtClean="0"/>
              <a:t>11/3/15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4F2C-27DB-B549-8170-C363A71E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C126-E86C-0446-B0A0-3B0C521752E0}" type="datetimeFigureOut">
              <a:rPr lang="en-US" smtClean="0"/>
              <a:t>11/3/15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4F2C-27DB-B549-8170-C363A71E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8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C126-E86C-0446-B0A0-3B0C521752E0}" type="datetimeFigureOut">
              <a:rPr lang="en-US" smtClean="0"/>
              <a:t>11/3/15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4F2C-27DB-B549-8170-C363A71E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C126-E86C-0446-B0A0-3B0C521752E0}" type="datetimeFigureOut">
              <a:rPr lang="en-US" smtClean="0"/>
              <a:t>11/3/15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4F2C-27DB-B549-8170-C363A71E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9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C126-E86C-0446-B0A0-3B0C521752E0}" type="datetimeFigureOut">
              <a:rPr lang="en-US" smtClean="0"/>
              <a:t>11/3/15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4F2C-27DB-B549-8170-C363A71E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8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CC126-E86C-0446-B0A0-3B0C521752E0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34F2C-27DB-B549-8170-C363A71E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83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 Readiness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Daniel Eisenstein </a:t>
            </a:r>
          </a:p>
          <a:p>
            <a:r>
              <a:rPr lang="en-US" dirty="0" smtClean="0"/>
              <a:t>&amp;</a:t>
            </a:r>
          </a:p>
          <a:p>
            <a:r>
              <a:rPr lang="en-US" dirty="0" err="1" smtClean="0"/>
              <a:t>Risa</a:t>
            </a:r>
            <a:r>
              <a:rPr lang="en-US" dirty="0" smtClean="0"/>
              <a:t> Wechsler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479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DESI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want to be ready to perform cutting-edge science with DESI in year 1!</a:t>
            </a:r>
          </a:p>
          <a:p>
            <a:r>
              <a:rPr lang="en-US" dirty="0" smtClean="0"/>
              <a:t>Collaboration must prepare on many fronts:</a:t>
            </a:r>
          </a:p>
          <a:p>
            <a:pPr lvl="1"/>
            <a:r>
              <a:rPr lang="en-US" dirty="0" smtClean="0"/>
              <a:t>Imaging Surveys</a:t>
            </a:r>
          </a:p>
          <a:p>
            <a:pPr lvl="1"/>
            <a:r>
              <a:rPr lang="en-US" dirty="0" smtClean="0"/>
              <a:t>Survey &amp; Target Design</a:t>
            </a:r>
          </a:p>
          <a:p>
            <a:pPr lvl="1"/>
            <a:r>
              <a:rPr lang="en-US" dirty="0" smtClean="0"/>
              <a:t>Science Verification Planning</a:t>
            </a:r>
          </a:p>
          <a:p>
            <a:pPr lvl="1"/>
            <a:r>
              <a:rPr lang="en-US" dirty="0" smtClean="0"/>
              <a:t>Data Pipelines</a:t>
            </a:r>
          </a:p>
          <a:p>
            <a:pPr lvl="1"/>
            <a:r>
              <a:rPr lang="en-US" dirty="0" smtClean="0"/>
              <a:t>Science Analysis Development</a:t>
            </a:r>
          </a:p>
          <a:p>
            <a:pPr lvl="1"/>
            <a:r>
              <a:rPr lang="en-US" dirty="0" smtClean="0"/>
              <a:t>Data Challenges</a:t>
            </a:r>
            <a:endParaRPr lang="en-US" dirty="0" smtClean="0"/>
          </a:p>
          <a:p>
            <a:pPr lvl="1"/>
            <a:r>
              <a:rPr lang="en-US" dirty="0" smtClean="0"/>
              <a:t>Cosmological Simulations &amp; Preparation of Mocks</a:t>
            </a:r>
          </a:p>
          <a:p>
            <a:pPr lvl="1"/>
            <a:r>
              <a:rPr lang="en-US" dirty="0" smtClean="0"/>
              <a:t>and more…</a:t>
            </a:r>
          </a:p>
        </p:txBody>
      </p:sp>
    </p:spTree>
    <p:extLst>
      <p:ext uri="{BB962C8B-B14F-4D97-AF65-F5344CB8AC3E}">
        <p14:creationId xmlns:p14="http://schemas.microsoft.com/office/powerpoint/2010/main" val="3482665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major project review is CD-3 (May 24-26, 2016).</a:t>
            </a:r>
          </a:p>
          <a:p>
            <a:pPr lvl="1"/>
            <a:r>
              <a:rPr lang="en-US" dirty="0" smtClean="0"/>
              <a:t>Most of this is a review of the final design, as authorization for construction.</a:t>
            </a:r>
          </a:p>
          <a:p>
            <a:pPr lvl="1"/>
            <a:r>
              <a:rPr lang="en-US" dirty="0" smtClean="0"/>
              <a:t>But we also will need to demonstrate that we are guiding the collaboration toward a successful science program.</a:t>
            </a:r>
          </a:p>
          <a:p>
            <a:r>
              <a:rPr lang="en-US" dirty="0" smtClean="0"/>
              <a:t>We are considering a Science Readiness Review in March-April 2016.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5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Readiness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are laying out the required collaboration (not Project) tasks in the SRP.</a:t>
            </a:r>
          </a:p>
          <a:p>
            <a:pPr lvl="1"/>
            <a:r>
              <a:rPr lang="en-US" dirty="0" smtClean="0"/>
              <a:t>These need to run all the way through first cosmological analyses, e.g., ~2021.</a:t>
            </a:r>
          </a:p>
          <a:p>
            <a:r>
              <a:rPr lang="en-US" dirty="0" smtClean="0"/>
              <a:t>This is a major management tool for us: what we need to do and when.</a:t>
            </a:r>
          </a:p>
          <a:p>
            <a:r>
              <a:rPr lang="en-US" dirty="0" smtClean="0"/>
              <a:t>SRP is fairly complete as regards tasks, but we want it to also express a schedule.</a:t>
            </a:r>
          </a:p>
          <a:p>
            <a:r>
              <a:rPr lang="en-US" dirty="0" smtClean="0"/>
              <a:t>This is a living document, but we need to present a complete version at CD-3.</a:t>
            </a:r>
          </a:p>
          <a:p>
            <a:r>
              <a:rPr lang="en-US" dirty="0" smtClean="0"/>
              <a:t>Need all WGs to complete their sections by mid-February.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77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Documents to 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Simulations Requirements Document</a:t>
            </a:r>
          </a:p>
          <a:p>
            <a:r>
              <a:rPr lang="en-US" dirty="0" smtClean="0"/>
              <a:t>Science Verification Plan</a:t>
            </a:r>
          </a:p>
          <a:p>
            <a:r>
              <a:rPr lang="en-US" dirty="0" smtClean="0"/>
              <a:t>Imaging Requirements Document (done)</a:t>
            </a:r>
          </a:p>
          <a:p>
            <a:r>
              <a:rPr lang="en-US" dirty="0" smtClean="0"/>
              <a:t>Image Validation Plan</a:t>
            </a:r>
          </a:p>
          <a:p>
            <a:r>
              <a:rPr lang="en-US" dirty="0" smtClean="0"/>
              <a:t>Data Release Plan</a:t>
            </a:r>
          </a:p>
          <a:p>
            <a:r>
              <a:rPr lang="en-US" dirty="0" smtClean="0"/>
              <a:t>Overview of Collaboration Management</a:t>
            </a:r>
          </a:p>
          <a:p>
            <a:r>
              <a:rPr lang="en-US" dirty="0" smtClean="0"/>
              <a:t>Science Requirements Validation Plan (?)</a:t>
            </a:r>
          </a:p>
        </p:txBody>
      </p:sp>
    </p:spTree>
    <p:extLst>
      <p:ext uri="{BB962C8B-B14F-4D97-AF65-F5344CB8AC3E}">
        <p14:creationId xmlns:p14="http://schemas.microsoft.com/office/powerpoint/2010/main" val="152537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Science Readiness:</a:t>
            </a:r>
            <a:br>
              <a:rPr lang="en-US" dirty="0" smtClean="0"/>
            </a:br>
            <a:r>
              <a:rPr lang="en-US" dirty="0" smtClean="0"/>
              <a:t>Planning vs.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not enough to write down a plan and schedule; we actually need to carry it out!</a:t>
            </a:r>
          </a:p>
          <a:p>
            <a:r>
              <a:rPr lang="en-US" dirty="0" smtClean="0"/>
              <a:t>Working Groups should use the SRP and its milestones to prioritize their near-term work.</a:t>
            </a:r>
          </a:p>
          <a:p>
            <a:r>
              <a:rPr lang="en-US" dirty="0" smtClean="0"/>
              <a:t>We will be asking the WG chairs for a quarterly assessment of progress on tasks and achievement of milestones.</a:t>
            </a:r>
          </a:p>
          <a:p>
            <a:r>
              <a:rPr lang="en-US" dirty="0" smtClean="0"/>
              <a:t>Corollary: when writing the SRP, write down a realistic schedule!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03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98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338</Words>
  <Application>Microsoft Macintosh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Science Readiness </vt:lpstr>
      <vt:lpstr>Preparing for DESI Science</vt:lpstr>
      <vt:lpstr>CD-3</vt:lpstr>
      <vt:lpstr>Science Readiness Plan</vt:lpstr>
      <vt:lpstr>Other Documents to Complete</vt:lpstr>
      <vt:lpstr>Science Readiness: Planning vs. Reality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Readiness </dc:title>
  <dc:creator>Daniel Eisenstein</dc:creator>
  <cp:lastModifiedBy>Daniel Eisenstein</cp:lastModifiedBy>
  <cp:revision>6</cp:revision>
  <dcterms:created xsi:type="dcterms:W3CDTF">2015-11-04T03:00:14Z</dcterms:created>
  <dcterms:modified xsi:type="dcterms:W3CDTF">2015-11-04T16:54:54Z</dcterms:modified>
</cp:coreProperties>
</file>