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3" r:id="rId4"/>
    <p:sldId id="274" r:id="rId5"/>
    <p:sldId id="266" r:id="rId6"/>
    <p:sldId id="262" r:id="rId7"/>
    <p:sldId id="257" r:id="rId8"/>
    <p:sldId id="261" r:id="rId9"/>
    <p:sldId id="267" r:id="rId10"/>
    <p:sldId id="270" r:id="rId11"/>
    <p:sldId id="269" r:id="rId12"/>
    <p:sldId id="268" r:id="rId13"/>
    <p:sldId id="272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>
        <p:scale>
          <a:sx n="78" d="100"/>
          <a:sy n="78" d="100"/>
        </p:scale>
        <p:origin x="300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3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8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9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2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9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2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8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8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9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8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987C8-576B-4E19-ADD4-62580B138C6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54830-AF58-4BD0-9B19-1719AC54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Spec-z efficiency using DESI </a:t>
            </a:r>
            <a:r>
              <a:rPr lang="en-US" dirty="0" err="1" smtClean="0"/>
              <a:t>Quicksim</a:t>
            </a:r>
            <a:r>
              <a:rPr lang="en-US" dirty="0" smtClean="0"/>
              <a:t> (An Update)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Anthony Kremin (PhD Candidate, UM)</a:t>
            </a:r>
          </a:p>
          <a:p>
            <a:r>
              <a:rPr lang="en-US" dirty="0" smtClean="0"/>
              <a:t>Christopher Miller (Faculty, UM)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61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Realized the 3-sigma deviating “photo-z’s” were causing the recovery inefficiencies at S/N &gt; 4</a:t>
            </a:r>
          </a:p>
          <a:p>
            <a:r>
              <a:rPr lang="en-US" dirty="0" smtClean="0"/>
              <a:t>Removed Gaussian prior</a:t>
            </a:r>
          </a:p>
          <a:p>
            <a:r>
              <a:rPr lang="en-US" dirty="0" smtClean="0"/>
              <a:t>Replaced with flat prior \pm 5 sigma</a:t>
            </a:r>
          </a:p>
          <a:p>
            <a:r>
              <a:rPr lang="en-US" dirty="0" smtClean="0"/>
              <a:t>Greatly improved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345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LRG Quick-z inputs (Same)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2618"/>
            <a:ext cx="7886700" cy="4978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Fixed:</a:t>
            </a:r>
          </a:p>
          <a:p>
            <a:pPr lvl="1"/>
            <a:r>
              <a:rPr lang="en-US" dirty="0" err="1"/>
              <a:t>z</a:t>
            </a:r>
            <a:r>
              <a:rPr lang="en-US" dirty="0" err="1" smtClean="0"/>
              <a:t>_input</a:t>
            </a:r>
            <a:r>
              <a:rPr lang="en-US" dirty="0"/>
              <a:t>:</a:t>
            </a:r>
            <a:r>
              <a:rPr lang="en-US" dirty="0" smtClean="0"/>
              <a:t>       0.7</a:t>
            </a:r>
          </a:p>
          <a:p>
            <a:pPr lvl="1"/>
            <a:r>
              <a:rPr lang="en-US" dirty="0" err="1" smtClean="0"/>
              <a:t>Airmass</a:t>
            </a:r>
            <a:r>
              <a:rPr lang="en-US" dirty="0" smtClean="0"/>
              <a:t>:      1.0</a:t>
            </a:r>
          </a:p>
          <a:p>
            <a:pPr lvl="1"/>
            <a:r>
              <a:rPr lang="en-US" dirty="0" smtClean="0"/>
              <a:t>Model:         ‘</a:t>
            </a:r>
            <a:r>
              <a:rPr lang="en-US" dirty="0" err="1" smtClean="0"/>
              <a:t>lrg</a:t>
            </a:r>
            <a:r>
              <a:rPr lang="en-US" dirty="0" smtClean="0"/>
              <a:t>’</a:t>
            </a:r>
          </a:p>
          <a:p>
            <a:pPr lvl="1"/>
            <a:r>
              <a:rPr lang="en-US" dirty="0" err="1" smtClean="0"/>
              <a:t>Output_mag_band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Varied:</a:t>
            </a:r>
          </a:p>
          <a:p>
            <a:pPr lvl="1"/>
            <a:r>
              <a:rPr lang="en-US" dirty="0" smtClean="0"/>
              <a:t>Exposure times:  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600-3600s</a:t>
            </a:r>
            <a:r>
              <a:rPr lang="en-US" dirty="0" smtClean="0"/>
              <a:t> </a:t>
            </a:r>
            <a:r>
              <a:rPr lang="en-US" dirty="0" smtClean="0"/>
              <a:t>in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600s</a:t>
            </a:r>
            <a:r>
              <a:rPr lang="en-US" dirty="0" smtClean="0"/>
              <a:t> increments  </a:t>
            </a:r>
          </a:p>
          <a:p>
            <a:pPr lvl="1"/>
            <a:r>
              <a:rPr lang="en-US" dirty="0"/>
              <a:t>z</a:t>
            </a:r>
            <a:r>
              <a:rPr lang="en-US" dirty="0" smtClean="0"/>
              <a:t> outputs:             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0.1-1.2</a:t>
            </a:r>
            <a:r>
              <a:rPr lang="en-US" dirty="0" smtClean="0"/>
              <a:t> </a:t>
            </a:r>
            <a:r>
              <a:rPr lang="en-US" dirty="0" smtClean="0"/>
              <a:t>in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0.1</a:t>
            </a:r>
            <a:r>
              <a:rPr lang="en-US" dirty="0" smtClean="0"/>
              <a:t> increments</a:t>
            </a:r>
          </a:p>
          <a:p>
            <a:pPr lvl="1"/>
            <a:r>
              <a:rPr lang="en-US" dirty="0" smtClean="0"/>
              <a:t>Output </a:t>
            </a:r>
            <a:r>
              <a:rPr lang="en-US" dirty="0" err="1" smtClean="0"/>
              <a:t>i</a:t>
            </a:r>
            <a:r>
              <a:rPr lang="en-US" dirty="0" smtClean="0"/>
              <a:t> Mag:      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18-24</a:t>
            </a:r>
            <a:r>
              <a:rPr lang="en-US" dirty="0" smtClean="0"/>
              <a:t> </a:t>
            </a:r>
            <a:r>
              <a:rPr lang="en-US" dirty="0" smtClean="0"/>
              <a:t>in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0.1</a:t>
            </a:r>
            <a:r>
              <a:rPr lang="en-US" dirty="0" smtClean="0"/>
              <a:t> mag 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3767</a:t>
            </a:r>
            <a:r>
              <a:rPr lang="en-US" dirty="0" smtClean="0"/>
              <a:t> redshifts with mean signal to noise from 0.1 to 15.</a:t>
            </a:r>
          </a:p>
        </p:txBody>
      </p:sp>
    </p:spTree>
    <p:extLst>
      <p:ext uri="{BB962C8B-B14F-4D97-AF65-F5344CB8AC3E}">
        <p14:creationId xmlns:p14="http://schemas.microsoft.com/office/powerpoint/2010/main" val="96489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203" y="919535"/>
            <a:ext cx="7527411" cy="602192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a flat prior instead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60037" y="1807345"/>
            <a:ext cx="3139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0.5 &lt; Mean SN &lt; 1.0</a:t>
            </a:r>
          </a:p>
          <a:p>
            <a:pPr algn="r"/>
            <a:r>
              <a:rPr lang="en-US" sz="2800" dirty="0" smtClean="0"/>
              <a:t>Truth: z = 0.1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960037" y="4467363"/>
            <a:ext cx="314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‘Correctly’ identified</a:t>
            </a:r>
            <a:endParaRPr lang="en-US" sz="2800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4375619" y="4728973"/>
            <a:ext cx="1584418" cy="2616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84944" y="1263457"/>
            <a:ext cx="1237673" cy="323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8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87" y="1371589"/>
            <a:ext cx="7315215" cy="5486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Cutting on correlation: </a:t>
            </a:r>
            <a:r>
              <a:rPr lang="en-US" dirty="0" err="1" smtClean="0"/>
              <a:t>Frac</a:t>
            </a:r>
            <a:r>
              <a:rPr lang="en-US" dirty="0" smtClean="0"/>
              <a:t> of 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3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Able to run over large range of </a:t>
            </a:r>
            <a:r>
              <a:rPr lang="en-US" dirty="0" err="1"/>
              <a:t>Q</a:t>
            </a:r>
            <a:r>
              <a:rPr lang="en-US" dirty="0" err="1" smtClean="0"/>
              <a:t>uicksim</a:t>
            </a:r>
            <a:r>
              <a:rPr lang="en-US" dirty="0" smtClean="0"/>
              <a:t> parameters fairly efficiently using loops (switched from command-line interface to a python function call).</a:t>
            </a:r>
          </a:p>
          <a:p>
            <a:r>
              <a:rPr lang="en-US" dirty="0" smtClean="0"/>
              <a:t>Can generate many simulated spectra based off saved output templates over this large parameter space.</a:t>
            </a:r>
          </a:p>
          <a:p>
            <a:r>
              <a:rPr lang="en-US" dirty="0" smtClean="0"/>
              <a:t>Code generates a “photo-z” by taking: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true_z</a:t>
            </a:r>
            <a:r>
              <a:rPr lang="en-US" dirty="0" smtClean="0"/>
              <a:t> + 0.02*(1+true_z)*n   (n is Gaussian random number)</a:t>
            </a:r>
            <a:endParaRPr lang="en-US" dirty="0"/>
          </a:p>
          <a:p>
            <a:r>
              <a:rPr lang="en-US" dirty="0" smtClean="0"/>
              <a:t>These ‘photo-</a:t>
            </a:r>
            <a:r>
              <a:rPr lang="en-US" dirty="0" err="1" smtClean="0"/>
              <a:t>zs’</a:t>
            </a:r>
            <a:r>
              <a:rPr lang="en-US" dirty="0" smtClean="0"/>
              <a:t> are inserted as priors with the spectra into an automated redshift estimator developed Dan Gifford and Anthony Kremin (UM PhD students).</a:t>
            </a:r>
          </a:p>
        </p:txBody>
      </p:sp>
    </p:spTree>
    <p:extLst>
      <p:ext uri="{BB962C8B-B14F-4D97-AF65-F5344CB8AC3E}">
        <p14:creationId xmlns:p14="http://schemas.microsoft.com/office/powerpoint/2010/main" val="1346485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a redshift estimation code developed at U. Michigan between Dan Gifford and myself</a:t>
            </a:r>
          </a:p>
          <a:p>
            <a:r>
              <a:rPr lang="en-US" dirty="0" smtClean="0"/>
              <a:t>Cross-correlates SDSS template spectra of galaxies with the input spectrum</a:t>
            </a:r>
          </a:p>
          <a:p>
            <a:r>
              <a:rPr lang="en-US" dirty="0" smtClean="0"/>
              <a:t>Used </a:t>
            </a:r>
            <a:r>
              <a:rPr lang="en-US" dirty="0" err="1" smtClean="0"/>
              <a:t>quicksim</a:t>
            </a:r>
            <a:r>
              <a:rPr lang="en-US" dirty="0" smtClean="0"/>
              <a:t> to generate simulated spectra to both test my code and to the recovery efficiencies for DESI</a:t>
            </a:r>
          </a:p>
          <a:p>
            <a:r>
              <a:rPr lang="en-US" dirty="0" smtClean="0"/>
              <a:t>Did tests on LRG’s and ELG’s so far</a:t>
            </a:r>
          </a:p>
        </p:txBody>
      </p:sp>
    </p:spTree>
    <p:extLst>
      <p:ext uri="{BB962C8B-B14F-4D97-AF65-F5344CB8AC3E}">
        <p14:creationId xmlns:p14="http://schemas.microsoft.com/office/powerpoint/2010/main" val="413267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lassic.sdss.org/dr5/algorithms/spectemplates/spDR2-02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81" y="1506634"/>
            <a:ext cx="4222936" cy="33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Cross-Correlate SDSS Templates</a:t>
            </a:r>
            <a:endParaRPr lang="en-US" dirty="0"/>
          </a:p>
        </p:txBody>
      </p:sp>
      <p:pic>
        <p:nvPicPr>
          <p:cNvPr id="1030" name="Picture 6" descr="http://classic.sdss.org/dr5/algorithms/spectemplates/spDR2-02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8" y="3467377"/>
            <a:ext cx="4238279" cy="339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assic.sdss.org/dr5/algorithms/spectemplates/spDR2-02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66" y="1690689"/>
            <a:ext cx="4767653" cy="381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75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9" y="1027907"/>
            <a:ext cx="9174684" cy="59159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Shifting through redshifts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LRG Quick-z </a:t>
            </a:r>
            <a:r>
              <a:rPr lang="en-US" dirty="0" smtClean="0"/>
              <a:t>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2618"/>
            <a:ext cx="7886700" cy="4978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Fixed:</a:t>
            </a:r>
          </a:p>
          <a:p>
            <a:pPr lvl="1"/>
            <a:r>
              <a:rPr lang="en-US" dirty="0" err="1"/>
              <a:t>z</a:t>
            </a:r>
            <a:r>
              <a:rPr lang="en-US" dirty="0" err="1" smtClean="0"/>
              <a:t>_input</a:t>
            </a:r>
            <a:r>
              <a:rPr lang="en-US" dirty="0"/>
              <a:t>:</a:t>
            </a:r>
            <a:r>
              <a:rPr lang="en-US" dirty="0" smtClean="0"/>
              <a:t>       0.7</a:t>
            </a:r>
          </a:p>
          <a:p>
            <a:pPr lvl="1"/>
            <a:r>
              <a:rPr lang="en-US" dirty="0" err="1" smtClean="0"/>
              <a:t>Airmass</a:t>
            </a:r>
            <a:r>
              <a:rPr lang="en-US" dirty="0" smtClean="0"/>
              <a:t>:      1.0</a:t>
            </a:r>
          </a:p>
          <a:p>
            <a:pPr lvl="1"/>
            <a:r>
              <a:rPr lang="en-US" dirty="0" smtClean="0"/>
              <a:t>Model:         ‘</a:t>
            </a:r>
            <a:r>
              <a:rPr lang="en-US" dirty="0" err="1" smtClean="0"/>
              <a:t>lrg</a:t>
            </a:r>
            <a:r>
              <a:rPr lang="en-US" dirty="0" smtClean="0"/>
              <a:t>’</a:t>
            </a:r>
          </a:p>
          <a:p>
            <a:pPr lvl="1"/>
            <a:r>
              <a:rPr lang="en-US" dirty="0" err="1" smtClean="0"/>
              <a:t>Output_mag_band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Varied:</a:t>
            </a:r>
          </a:p>
          <a:p>
            <a:pPr lvl="1"/>
            <a:r>
              <a:rPr lang="en-US" dirty="0" smtClean="0"/>
              <a:t>Exposure times:  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600-4200s</a:t>
            </a:r>
            <a:r>
              <a:rPr lang="en-US" dirty="0" smtClean="0"/>
              <a:t> in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600s</a:t>
            </a:r>
            <a:r>
              <a:rPr lang="en-US" dirty="0" smtClean="0"/>
              <a:t> increments  </a:t>
            </a:r>
          </a:p>
          <a:p>
            <a:pPr lvl="1"/>
            <a:r>
              <a:rPr lang="en-US" dirty="0"/>
              <a:t>z</a:t>
            </a:r>
            <a:r>
              <a:rPr lang="en-US" dirty="0" smtClean="0"/>
              <a:t> outputs:             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0.1-1.3</a:t>
            </a:r>
            <a:r>
              <a:rPr lang="en-US" dirty="0" smtClean="0"/>
              <a:t> in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0.1</a:t>
            </a:r>
            <a:r>
              <a:rPr lang="en-US" dirty="0" smtClean="0"/>
              <a:t> increments</a:t>
            </a:r>
          </a:p>
          <a:p>
            <a:pPr lvl="1"/>
            <a:r>
              <a:rPr lang="en-US" dirty="0" smtClean="0"/>
              <a:t>Output </a:t>
            </a:r>
            <a:r>
              <a:rPr lang="en-US" dirty="0" err="1" smtClean="0"/>
              <a:t>i</a:t>
            </a:r>
            <a:r>
              <a:rPr lang="en-US" dirty="0" smtClean="0"/>
              <a:t> Mag:      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18-24.1</a:t>
            </a:r>
            <a:r>
              <a:rPr lang="en-US" dirty="0" smtClean="0"/>
              <a:t> in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0.1</a:t>
            </a:r>
            <a:r>
              <a:rPr lang="en-US" dirty="0" smtClean="0"/>
              <a:t> mag 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3767</a:t>
            </a:r>
            <a:r>
              <a:rPr lang="en-US" dirty="0" smtClean="0"/>
              <a:t> redshifts with mean signal to noise from 0.1 to 15.</a:t>
            </a:r>
          </a:p>
        </p:txBody>
      </p:sp>
    </p:spTree>
    <p:extLst>
      <p:ext uri="{BB962C8B-B14F-4D97-AF65-F5344CB8AC3E}">
        <p14:creationId xmlns:p14="http://schemas.microsoft.com/office/powerpoint/2010/main" val="74001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10" y="1027907"/>
            <a:ext cx="7435273" cy="59482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Recovery of Quick-z simulated spectra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818889" y="1777069"/>
            <a:ext cx="3139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0.5 &lt; Mean SN &lt; 1.0</a:t>
            </a:r>
          </a:p>
          <a:p>
            <a:pPr algn="r"/>
            <a:r>
              <a:rPr lang="en-US" sz="2800" dirty="0" smtClean="0"/>
              <a:t>Truth: z = 0.1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294999" y="5394036"/>
            <a:ext cx="2220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Mis</a:t>
            </a:r>
            <a:r>
              <a:rPr lang="en-US" sz="2800" dirty="0" smtClean="0"/>
              <a:t>-identified</a:t>
            </a:r>
            <a:endParaRPr lang="en-US" sz="2800" dirty="0"/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H="1" flipV="1">
            <a:off x="5698836" y="5190836"/>
            <a:ext cx="1706339" cy="203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084945" y="1366981"/>
            <a:ext cx="1237673" cy="323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40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1295390"/>
            <a:ext cx="7315215" cy="5486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Cutting on correlation: </a:t>
            </a:r>
            <a:r>
              <a:rPr lang="en-US" dirty="0" err="1" smtClean="0"/>
              <a:t>Frac</a:t>
            </a:r>
            <a:r>
              <a:rPr lang="en-US" dirty="0" smtClean="0"/>
              <a:t> of 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0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57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1757</TotalTime>
  <Words>371</Words>
  <Application>Microsoft Office PowerPoint</Application>
  <PresentationFormat>On-screen Show (4:3)</PresentationFormat>
  <Paragraphs>59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Spec-z efficiency using DESI Quicksim (An Update)</vt:lpstr>
      <vt:lpstr>Introduction</vt:lpstr>
      <vt:lpstr>Cross-Correlate SDSS Templates</vt:lpstr>
      <vt:lpstr>Shifting through redshifts</vt:lpstr>
      <vt:lpstr>Before</vt:lpstr>
      <vt:lpstr>LRG Quick-z inputs</vt:lpstr>
      <vt:lpstr>Recovery of Quick-z simulated spectra</vt:lpstr>
      <vt:lpstr>Cutting on correlation: Frac of total</vt:lpstr>
      <vt:lpstr>Update</vt:lpstr>
      <vt:lpstr>Changes</vt:lpstr>
      <vt:lpstr>LRG Quick-z inputs (Same)</vt:lpstr>
      <vt:lpstr>Use a flat prior instead </vt:lpstr>
      <vt:lpstr>Cutting on correlation: Frac of total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Spec-z efficiency using DESI Quicksim</dc:title>
  <dc:creator>Anthony Kremin</dc:creator>
  <cp:lastModifiedBy>Anthony Kremin</cp:lastModifiedBy>
  <cp:revision>16</cp:revision>
  <dcterms:created xsi:type="dcterms:W3CDTF">2015-10-06T14:08:33Z</dcterms:created>
  <dcterms:modified xsi:type="dcterms:W3CDTF">2015-11-03T20:05:01Z</dcterms:modified>
</cp:coreProperties>
</file>