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66" r:id="rId5"/>
    <p:sldId id="259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July 14, 2009</a:t>
            </a:r>
          </a:p>
          <a:p>
            <a:endParaRPr lang="en-US" dirty="0"/>
          </a:p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Order </a:t>
            </a:r>
            <a:r>
              <a:rPr lang="en-US" sz="2200" dirty="0" smtClean="0"/>
              <a:t>for </a:t>
            </a:r>
            <a:r>
              <a:rPr lang="en-US" sz="2200" dirty="0" err="1" smtClean="0"/>
              <a:t>BlueArc</a:t>
            </a:r>
            <a:r>
              <a:rPr lang="en-US" sz="2200" dirty="0" smtClean="0"/>
              <a:t> disk is still in CD (numbers are usable storage after </a:t>
            </a:r>
            <a:r>
              <a:rPr lang="en-US" sz="2200" dirty="0" err="1" smtClean="0"/>
              <a:t>RAID’ing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Minerva: 11TB</a:t>
            </a:r>
          </a:p>
          <a:p>
            <a:pPr lvl="1"/>
            <a:r>
              <a:rPr lang="en-US" sz="2200" dirty="0" err="1" smtClean="0"/>
              <a:t>ArgoNeut</a:t>
            </a:r>
            <a:r>
              <a:rPr lang="en-US" sz="2200" dirty="0" smtClean="0"/>
              <a:t>: 22 TB</a:t>
            </a:r>
          </a:p>
          <a:p>
            <a:pPr lvl="1"/>
            <a:r>
              <a:rPr lang="en-US" sz="2200" dirty="0" smtClean="0"/>
              <a:t>(spare neutrino): 22 TB</a:t>
            </a:r>
          </a:p>
          <a:p>
            <a:r>
              <a:rPr lang="en-US" sz="2600" dirty="0" smtClean="0"/>
              <a:t>IF cluster available for Minerva</a:t>
            </a:r>
          </a:p>
          <a:p>
            <a:pPr lvl="1"/>
            <a:r>
              <a:rPr lang="en-US" sz="2200" dirty="0" smtClean="0"/>
              <a:t>Dave able to build 32 bit software (he can describe that)</a:t>
            </a:r>
          </a:p>
          <a:p>
            <a:pPr lvl="1"/>
            <a:r>
              <a:rPr lang="en-US" sz="2200" dirty="0" smtClean="0"/>
              <a:t>Condor </a:t>
            </a:r>
            <a:r>
              <a:rPr lang="en-US" sz="2200" dirty="0" smtClean="0"/>
              <a:t>installed on </a:t>
            </a:r>
            <a:r>
              <a:rPr lang="en-US" sz="2200" dirty="0" smtClean="0"/>
              <a:t>IF01 and tested. </a:t>
            </a:r>
            <a:r>
              <a:rPr lang="en-US" sz="2200" dirty="0" smtClean="0"/>
              <a:t>Soon, install on IF02-05 and &amp; tweak </a:t>
            </a:r>
            <a:r>
              <a:rPr lang="en-US" sz="2200" dirty="0" err="1" smtClean="0"/>
              <a:t>minos_jobsub</a:t>
            </a:r>
            <a:r>
              <a:rPr lang="en-US" sz="2200" dirty="0" smtClean="0"/>
              <a:t> scripts for </a:t>
            </a:r>
            <a:r>
              <a:rPr lang="en-US" sz="2200" dirty="0" err="1" smtClean="0"/>
              <a:t>minerva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(hardware)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SAM file </a:t>
            </a:r>
            <a:r>
              <a:rPr lang="en-US" dirty="0" smtClean="0"/>
              <a:t>catalog database</a:t>
            </a:r>
            <a:endParaRPr lang="en-US" dirty="0" smtClean="0"/>
          </a:p>
          <a:p>
            <a:pPr lvl="1"/>
            <a:r>
              <a:rPr lang="en-US" dirty="0" smtClean="0"/>
              <a:t>Minerva </a:t>
            </a:r>
            <a:r>
              <a:rPr lang="en-US" dirty="0" smtClean="0"/>
              <a:t>“development” </a:t>
            </a:r>
            <a:r>
              <a:rPr lang="en-US" dirty="0" smtClean="0"/>
              <a:t>instance sharing MINOS server hardware.</a:t>
            </a:r>
          </a:p>
          <a:p>
            <a:pPr lvl="1"/>
            <a:r>
              <a:rPr lang="en-US" dirty="0" smtClean="0"/>
              <a:t>When new </a:t>
            </a:r>
            <a:r>
              <a:rPr lang="en-US" dirty="0" smtClean="0"/>
              <a:t>MINOS </a:t>
            </a:r>
            <a:r>
              <a:rPr lang="en-US" dirty="0" smtClean="0"/>
              <a:t>replacement </a:t>
            </a:r>
            <a:r>
              <a:rPr lang="en-US" dirty="0" smtClean="0"/>
              <a:t>production server hardware  </a:t>
            </a:r>
            <a:r>
              <a:rPr lang="en-US" dirty="0" smtClean="0"/>
              <a:t>arrives </a:t>
            </a:r>
            <a:r>
              <a:rPr lang="en-US" dirty="0" smtClean="0"/>
              <a:t>Minerva will share.</a:t>
            </a:r>
            <a:endParaRPr lang="en-US" dirty="0" smtClean="0"/>
          </a:p>
          <a:p>
            <a:pPr lvl="1"/>
            <a:r>
              <a:rPr lang="en-US" dirty="0" smtClean="0"/>
              <a:t>Possible </a:t>
            </a:r>
            <a:r>
              <a:rPr lang="en-US" dirty="0" err="1" smtClean="0"/>
              <a:t>NOvA</a:t>
            </a:r>
            <a:r>
              <a:rPr lang="en-US" dirty="0" smtClean="0"/>
              <a:t> (maybe others?) </a:t>
            </a:r>
            <a:r>
              <a:rPr lang="en-US" dirty="0" smtClean="0"/>
              <a:t>solution as well (if it scales). </a:t>
            </a:r>
          </a:p>
          <a:p>
            <a:r>
              <a:rPr lang="en-US" dirty="0" smtClean="0"/>
              <a:t>Condition and construction DB’s </a:t>
            </a:r>
          </a:p>
          <a:p>
            <a:pPr lvl="1"/>
            <a:r>
              <a:rPr lang="en-US" dirty="0" smtClean="0"/>
              <a:t>Minerva conditions (COOL) </a:t>
            </a:r>
            <a:r>
              <a:rPr lang="en-US" dirty="0" smtClean="0"/>
              <a:t>production machine </a:t>
            </a:r>
            <a:r>
              <a:rPr lang="en-US" dirty="0" smtClean="0"/>
              <a:t>setup w/ Oracle</a:t>
            </a:r>
          </a:p>
          <a:p>
            <a:pPr lvl="1"/>
            <a:r>
              <a:rPr lang="en-US" dirty="0" smtClean="0"/>
              <a:t>Looking at </a:t>
            </a:r>
            <a:r>
              <a:rPr lang="en-US" dirty="0" err="1" smtClean="0"/>
              <a:t>NOvA</a:t>
            </a:r>
            <a:r>
              <a:rPr lang="en-US" dirty="0" smtClean="0"/>
              <a:t> construction schema (on </a:t>
            </a:r>
            <a:r>
              <a:rPr lang="en-US" dirty="0" err="1" smtClean="0"/>
              <a:t>Postgres</a:t>
            </a:r>
            <a:r>
              <a:rPr lang="en-US" dirty="0" smtClean="0"/>
              <a:t>) </a:t>
            </a:r>
            <a:r>
              <a:rPr lang="en-US" dirty="0" smtClean="0"/>
              <a:t>as solution for others (e.g. Minerva).</a:t>
            </a:r>
          </a:p>
          <a:p>
            <a:pPr lvl="1"/>
            <a:r>
              <a:rPr lang="en-US" dirty="0" smtClean="0"/>
              <a:t>MIPP needs to replace its 2 servers, exploring options.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(planning)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Reviewed central disk storage options with Gabriele (6/22)</a:t>
            </a:r>
          </a:p>
          <a:p>
            <a:pPr lvl="1"/>
            <a:r>
              <a:rPr lang="en-US" sz="3600" dirty="0" smtClean="0"/>
              <a:t>What is general model of data movement and usage?</a:t>
            </a:r>
          </a:p>
          <a:p>
            <a:pPr lvl="1"/>
            <a:r>
              <a:rPr lang="en-US" sz="3600" dirty="0" smtClean="0"/>
              <a:t>What is best option for central disk storage? </a:t>
            </a:r>
            <a:r>
              <a:rPr lang="en-US" sz="3600" dirty="0" err="1" smtClean="0"/>
              <a:t>dCache</a:t>
            </a:r>
            <a:r>
              <a:rPr lang="en-US" sz="3600" dirty="0" smtClean="0"/>
              <a:t> </a:t>
            </a:r>
            <a:r>
              <a:rPr lang="en-US" sz="3600" dirty="0" err="1" smtClean="0"/>
              <a:t>vs</a:t>
            </a:r>
            <a:r>
              <a:rPr lang="en-US" sz="3600" dirty="0" smtClean="0"/>
              <a:t> </a:t>
            </a:r>
            <a:r>
              <a:rPr lang="en-US" sz="3600" dirty="0" err="1" smtClean="0"/>
              <a:t>BlueArc</a:t>
            </a:r>
            <a:endParaRPr lang="en-US" sz="3600" dirty="0" smtClean="0"/>
          </a:p>
          <a:p>
            <a:pPr lvl="1"/>
            <a:r>
              <a:rPr lang="en-US" sz="3600" dirty="0" smtClean="0"/>
              <a:t>What are solutions for local cache management? SAM, </a:t>
            </a:r>
            <a:r>
              <a:rPr lang="en-US" sz="3600" dirty="0" err="1" smtClean="0"/>
              <a:t>hadoop</a:t>
            </a:r>
            <a:r>
              <a:rPr lang="en-US" sz="3600" dirty="0" smtClean="0"/>
              <a:t>,  other. 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More discussion on today’s agenda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Discussion of present and future plans for interactive/batch cluster (A.K.A. IF cluster) with CD folks.  (6/30)</a:t>
            </a:r>
          </a:p>
          <a:p>
            <a:pPr lvl="1"/>
            <a:r>
              <a:rPr lang="en-US" sz="3600" dirty="0" smtClean="0"/>
              <a:t>Need to prepare use cases and requirements (day in the life of typical experiment)</a:t>
            </a:r>
          </a:p>
          <a:p>
            <a:pPr lvl="1"/>
            <a:r>
              <a:rPr lang="en-US" sz="3600" dirty="0" smtClean="0"/>
              <a:t>Short-term (now till end of 2009) use existing IF machines and add more as needed.</a:t>
            </a:r>
          </a:p>
          <a:p>
            <a:pPr lvl="1"/>
            <a:r>
              <a:rPr lang="en-US" sz="3600" dirty="0" err="1" smtClean="0"/>
              <a:t>NOvA</a:t>
            </a:r>
            <a:r>
              <a:rPr lang="en-US" sz="3600" dirty="0" smtClean="0"/>
              <a:t> will need beg, steal, or borrow a few resources very soon. Can replace next year.</a:t>
            </a:r>
          </a:p>
          <a:p>
            <a:pPr lvl="1"/>
            <a:r>
              <a:rPr lang="en-US" sz="3600" dirty="0" smtClean="0"/>
              <a:t>Long-term (July 2010) plan is for flexible approach using virtual machines and shared (local) storage. 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More </a:t>
            </a:r>
            <a:r>
              <a:rPr lang="en-US" sz="3600" dirty="0" smtClean="0">
                <a:solidFill>
                  <a:srgbClr val="FF0000"/>
                </a:solidFill>
              </a:rPr>
              <a:t>discussion on today’s agenda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(planning)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Meeting with Justin Ross, SMU, and CD GRID and storage folks. (7/2)</a:t>
            </a:r>
          </a:p>
          <a:p>
            <a:pPr lvl="1"/>
            <a:r>
              <a:rPr lang="en-US" dirty="0" err="1" smtClean="0"/>
              <a:t>NOvA</a:t>
            </a:r>
            <a:r>
              <a:rPr lang="en-US" dirty="0" smtClean="0"/>
              <a:t> GRID resource  being set up at SMU (27 quad x quads w40 GB memory, 40 TB storage)</a:t>
            </a:r>
          </a:p>
          <a:p>
            <a:pPr lvl="1"/>
            <a:r>
              <a:rPr lang="en-US" dirty="0" smtClean="0"/>
              <a:t>Need to set up job submission and data retrieval. </a:t>
            </a:r>
          </a:p>
          <a:p>
            <a:pPr lvl="1"/>
            <a:r>
              <a:rPr lang="en-US" dirty="0" smtClean="0"/>
              <a:t>Plan to test over the summer</a:t>
            </a:r>
          </a:p>
          <a:p>
            <a:pPr lvl="1"/>
            <a:r>
              <a:rPr lang="en-US" dirty="0" smtClean="0"/>
              <a:t>Other experiments have the same issues and will learn form this work.</a:t>
            </a:r>
          </a:p>
          <a:p>
            <a:pPr lvl="1"/>
            <a:r>
              <a:rPr lang="en-US" dirty="0" smtClean="0"/>
              <a:t> follow up meetings w/ GRID (Steve </a:t>
            </a:r>
            <a:r>
              <a:rPr lang="en-US" dirty="0" err="1" smtClean="0"/>
              <a:t>Timm</a:t>
            </a:r>
            <a:r>
              <a:rPr lang="en-US" dirty="0" smtClean="0"/>
              <a:t>) and </a:t>
            </a:r>
            <a:r>
              <a:rPr lang="en-US" dirty="0" err="1" smtClean="0"/>
              <a:t>dCache</a:t>
            </a:r>
            <a:r>
              <a:rPr lang="en-US" dirty="0" smtClean="0"/>
              <a:t> (Gene </a:t>
            </a:r>
            <a:r>
              <a:rPr lang="en-US" dirty="0" err="1" smtClean="0"/>
              <a:t>Oleynik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FF0000"/>
                </a:solidFill>
              </a:rPr>
              <a:t>today’s presentation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NOvA</a:t>
            </a:r>
            <a:r>
              <a:rPr lang="en-US" dirty="0" smtClean="0"/>
              <a:t> meeting w/ GRID (Steve </a:t>
            </a:r>
            <a:r>
              <a:rPr lang="en-US" dirty="0" err="1" smtClean="0"/>
              <a:t>Timm</a:t>
            </a:r>
            <a:r>
              <a:rPr lang="en-US" dirty="0" smtClean="0"/>
              <a:t>, Keith Chadwick)</a:t>
            </a:r>
          </a:p>
          <a:p>
            <a:pPr lvl="1"/>
            <a:r>
              <a:rPr lang="en-US" dirty="0" smtClean="0"/>
              <a:t>Reviewed use cases and needs for this summer</a:t>
            </a:r>
          </a:p>
          <a:p>
            <a:pPr lvl="1"/>
            <a:r>
              <a:rPr lang="en-US" dirty="0" smtClean="0"/>
              <a:t>Major simulation work to be done by September</a:t>
            </a:r>
          </a:p>
          <a:p>
            <a:pPr lvl="1"/>
            <a:r>
              <a:rPr lang="en-US" dirty="0" smtClean="0"/>
              <a:t>Use fnpcsrv1 for job submission. Use FNALU for analysis</a:t>
            </a:r>
          </a:p>
          <a:p>
            <a:pPr lvl="1"/>
            <a:r>
              <a:rPr lang="en-US" dirty="0" smtClean="0"/>
              <a:t>Need to move to (augmented) IF cluster resources when possible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(software)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New joint CVS repository has been setup called “</a:t>
            </a:r>
            <a:r>
              <a:rPr lang="en-US" sz="2400" dirty="0" err="1" smtClean="0"/>
              <a:t>nusoft</a:t>
            </a:r>
            <a:r>
              <a:rPr lang="en-US" sz="2400" dirty="0" smtClean="0"/>
              <a:t>”. </a:t>
            </a:r>
          </a:p>
          <a:p>
            <a:r>
              <a:rPr lang="en-US" sz="2400" dirty="0" smtClean="0"/>
              <a:t>CD </a:t>
            </a:r>
            <a:r>
              <a:rPr lang="en-US" sz="2400" dirty="0" smtClean="0"/>
              <a:t>is evaluating Change Management systems to replace CVS</a:t>
            </a:r>
          </a:p>
          <a:p>
            <a:pPr lvl="1"/>
            <a:r>
              <a:rPr lang="en-US" sz="2400" dirty="0" smtClean="0"/>
              <a:t>Marc </a:t>
            </a:r>
            <a:r>
              <a:rPr lang="en-US" sz="2400" dirty="0" err="1" smtClean="0"/>
              <a:t>Mengel</a:t>
            </a:r>
            <a:r>
              <a:rPr lang="en-US" sz="2400" dirty="0" smtClean="0"/>
              <a:t> is charged w/ this (mengel@fnal.gov)</a:t>
            </a:r>
          </a:p>
          <a:p>
            <a:pPr lvl="1"/>
            <a:r>
              <a:rPr lang="en-US" sz="2400" dirty="0" smtClean="0"/>
              <a:t>Current </a:t>
            </a:r>
            <a:r>
              <a:rPr lang="en-US" sz="2400" dirty="0" err="1" smtClean="0"/>
              <a:t>eval</a:t>
            </a:r>
            <a:r>
              <a:rPr lang="en-US" sz="2400" dirty="0" smtClean="0"/>
              <a:t> includes </a:t>
            </a:r>
            <a:r>
              <a:rPr lang="en-US" sz="2400" dirty="0" smtClean="0"/>
              <a:t>Subversion, </a:t>
            </a:r>
            <a:r>
              <a:rPr lang="en-US" sz="2400" dirty="0" err="1" smtClean="0"/>
              <a:t>Git</a:t>
            </a:r>
            <a:r>
              <a:rPr lang="en-US" sz="2400" dirty="0" smtClean="0"/>
              <a:t>, and some others. </a:t>
            </a:r>
          </a:p>
          <a:p>
            <a:pPr lvl="1"/>
            <a:r>
              <a:rPr lang="en-US" sz="2400" dirty="0" err="1" smtClean="0"/>
              <a:t>Cvs</a:t>
            </a:r>
            <a:r>
              <a:rPr lang="en-US" sz="2400" dirty="0" smtClean="0"/>
              <a:t> will still be supported for some time</a:t>
            </a:r>
          </a:p>
          <a:p>
            <a:r>
              <a:rPr lang="en-US" sz="2400" dirty="0" err="1" smtClean="0"/>
              <a:t>MCAS:Metric</a:t>
            </a:r>
            <a:r>
              <a:rPr lang="en-US" sz="2400" dirty="0" smtClean="0"/>
              <a:t> Correlation and Analysis Service meeting Thursday. (Gabriele is organizer, Lee will attend )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Downtimes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Neutrino Maintenance day is this </a:t>
            </a:r>
            <a:r>
              <a:rPr lang="en-US" dirty="0" smtClean="0"/>
              <a:t>Thursday, July 16</a:t>
            </a:r>
            <a:endParaRPr lang="en-US" dirty="0" smtClean="0"/>
          </a:p>
          <a:p>
            <a:pPr lvl="1"/>
            <a:r>
              <a:rPr lang="en-US" dirty="0" smtClean="0"/>
              <a:t>Many reboots for latest kernel:</a:t>
            </a:r>
          </a:p>
          <a:p>
            <a:pPr lvl="2"/>
            <a:r>
              <a:rPr lang="en-US" dirty="0" smtClean="0"/>
              <a:t>IF1-05</a:t>
            </a:r>
          </a:p>
          <a:p>
            <a:pPr lvl="2"/>
            <a:r>
              <a:rPr lang="en-US" dirty="0" smtClean="0"/>
              <a:t>Mbdata01-08</a:t>
            </a:r>
          </a:p>
          <a:p>
            <a:pPr lvl="2"/>
            <a:r>
              <a:rPr lang="en-US" dirty="0" smtClean="0"/>
              <a:t>Minos-mysql12, 13, minos-sam01-04, minos01-27 (delayed because Art is on vacation)</a:t>
            </a:r>
          </a:p>
          <a:p>
            <a:pPr lvl="2"/>
            <a:r>
              <a:rPr lang="en-US" dirty="0" smtClean="0"/>
              <a:t>Mipsrv01,02</a:t>
            </a:r>
          </a:p>
          <a:p>
            <a:pPr lvl="1"/>
            <a:r>
              <a:rPr lang="en-US" dirty="0" smtClean="0"/>
              <a:t>Future will notify </a:t>
            </a:r>
            <a:r>
              <a:rPr lang="en-US" dirty="0" err="1" smtClean="0"/>
              <a:t>minos</a:t>
            </a:r>
            <a:r>
              <a:rPr lang="en-US" dirty="0" smtClean="0"/>
              <a:t>-admin, </a:t>
            </a:r>
            <a:r>
              <a:rPr lang="en-US" dirty="0" err="1" smtClean="0"/>
              <a:t>minerva</a:t>
            </a:r>
            <a:r>
              <a:rPr lang="en-US" dirty="0" smtClean="0"/>
              <a:t>-admin, &lt;your exp?&gt;-admin of specific plans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dCache</a:t>
            </a:r>
            <a:r>
              <a:rPr lang="en-US" dirty="0" smtClean="0"/>
              <a:t> downtime Monday July 27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meeting for </a:t>
            </a:r>
            <a:r>
              <a:rPr lang="en-US" dirty="0" err="1" smtClean="0"/>
              <a:t>NuComp</a:t>
            </a:r>
            <a:r>
              <a:rPr lang="en-US" dirty="0" smtClean="0"/>
              <a:t>: ?Tues Aug 11? (Lee starts vacation on Wed.  Aug 12)</a:t>
            </a:r>
          </a:p>
          <a:p>
            <a:r>
              <a:rPr lang="en-US" dirty="0" smtClean="0"/>
              <a:t>Is there interest in a Joint Neutrino Software &amp; Simulation meeting mid-September?</a:t>
            </a:r>
          </a:p>
          <a:p>
            <a:pPr lvl="1"/>
            <a:r>
              <a:rPr lang="en-US" dirty="0" smtClean="0"/>
              <a:t>GENIE  and GEANT</a:t>
            </a:r>
          </a:p>
          <a:p>
            <a:pPr lvl="1"/>
            <a:r>
              <a:rPr lang="en-US" dirty="0" smtClean="0"/>
              <a:t>Common software</a:t>
            </a:r>
          </a:p>
          <a:p>
            <a:pPr lvl="1"/>
            <a:r>
              <a:rPr lang="en-US" dirty="0" smtClean="0"/>
              <a:t>Workflow management and job monitoring tools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finis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633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NuComp Update</vt:lpstr>
      <vt:lpstr>News</vt:lpstr>
      <vt:lpstr>News (hardware)</vt:lpstr>
      <vt:lpstr>News (planning)</vt:lpstr>
      <vt:lpstr>News (planning)</vt:lpstr>
      <vt:lpstr>News (software)</vt:lpstr>
      <vt:lpstr>Maintenance Downtimes</vt:lpstr>
      <vt:lpstr>Future</vt:lpstr>
      <vt:lpstr>finis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NuComp Update</dc:title>
  <dc:creator/>
  <cp:lastModifiedBy>Lee Lueking</cp:lastModifiedBy>
  <cp:revision>18</cp:revision>
  <dcterms:created xsi:type="dcterms:W3CDTF">2006-08-16T00:00:00Z</dcterms:created>
  <dcterms:modified xsi:type="dcterms:W3CDTF">2009-07-14T18:39:56Z</dcterms:modified>
</cp:coreProperties>
</file>