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AE63B-35D7-4F0D-BE74-025707EA8097}" type="datetimeFigureOut">
              <a:rPr lang="en-US" smtClean="0"/>
              <a:pPr/>
              <a:t>8/12/2009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0D87B-3A27-4243-9CEC-F1620A47A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D831-5D51-4E8F-B5BF-57BD3DB1BCAF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703B-65A9-4DF6-9E82-215C4B4FB2AD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C318-DD25-43B1-ABF3-0AC816E733B3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395-77D9-4BA9-A846-AE3BF4E9EF6D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530F-A14F-4CA9-B2D8-B00F3C0E383D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3586-C74F-49B3-8B67-DB0A37B9DD7A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7C50-7AC1-4EF2-ACEE-1575824A20EE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7743-E4D0-411D-AB02-B70EB92A7959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640A-6E71-4BB3-BDEF-7163FF5D0898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D959-544F-42B8-8530-2D6C115A038B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F3AF-5D75-4FD2-9155-A61B491FC37B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5C007C-E97F-4C5C-999C-1DBA9F5F82C1}" type="datetime1">
              <a:rPr lang="en-US" smtClean="0"/>
              <a:pPr/>
              <a:t>8/12/2009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Aug. 12, 2009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NuComp Committee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Regular Maintenance date Thursday Aug. 20</a:t>
            </a:r>
          </a:p>
          <a:p>
            <a:pPr lvl="1"/>
            <a:r>
              <a:rPr lang="en-US" dirty="0" smtClean="0"/>
              <a:t>MINOSORA1: Quarterly Oracle Patches, change configuration to allow additional </a:t>
            </a:r>
            <a:r>
              <a:rPr lang="en-US" dirty="0" err="1" smtClean="0"/>
              <a:t>minerva</a:t>
            </a:r>
            <a:r>
              <a:rPr lang="en-US" dirty="0" smtClean="0"/>
              <a:t> instance to run there. (est. 2 hrs)</a:t>
            </a:r>
          </a:p>
          <a:p>
            <a:pPr lvl="1"/>
            <a:r>
              <a:rPr lang="en-US" dirty="0" smtClean="0"/>
              <a:t>MINOS cluster reboot to install new kernel. A procedure has been discussed but needs refinement and agreement between Art and FEF.</a:t>
            </a:r>
          </a:p>
          <a:p>
            <a:pPr lvl="1"/>
            <a:r>
              <a:rPr lang="en-US" dirty="0" smtClean="0"/>
              <a:t>All GP GRID Farm worker nodes will be rebooted  for kernel upgrade. Some Condor configuration changes. Decommissioning or repurposing several nodes.</a:t>
            </a:r>
          </a:p>
          <a:p>
            <a:pPr lvl="1"/>
            <a:r>
              <a:rPr lang="en-US" dirty="0" smtClean="0"/>
              <a:t>STKN down time (I think)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Sept 9?  </a:t>
            </a:r>
          </a:p>
          <a:p>
            <a:pPr lvl="1"/>
            <a:r>
              <a:rPr lang="en-US" dirty="0" err="1" smtClean="0"/>
              <a:t>NuComp</a:t>
            </a:r>
            <a:r>
              <a:rPr lang="en-US" dirty="0" smtClean="0"/>
              <a:t> meeting would be superseded by a possible workshop event,  Sept 24 + 25 or Oct 8 + 9</a:t>
            </a:r>
          </a:p>
          <a:p>
            <a:pPr lvl="1"/>
            <a:r>
              <a:rPr lang="en-US" dirty="0" smtClean="0"/>
              <a:t>Agenda and other </a:t>
            </a:r>
            <a:r>
              <a:rPr lang="en-US" smtClean="0"/>
              <a:t>scheduling </a:t>
            </a:r>
            <a:r>
              <a:rPr lang="en-US" smtClean="0"/>
              <a:t>options </a:t>
            </a:r>
            <a:r>
              <a:rPr lang="en-US" dirty="0" smtClean="0"/>
              <a:t>for discussion (next)</a:t>
            </a:r>
          </a:p>
          <a:p>
            <a:r>
              <a:rPr lang="en-US" dirty="0" smtClean="0"/>
              <a:t>I am on vacation Aug 13-23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finis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142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NuComp Committee Meeting</vt:lpstr>
      <vt:lpstr>News</vt:lpstr>
      <vt:lpstr>News</vt:lpstr>
      <vt:lpstr>finis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NuComp Committee Meeting</dc:title>
  <dc:creator/>
  <cp:lastModifiedBy>Lee Lueking</cp:lastModifiedBy>
  <cp:revision>3</cp:revision>
  <dcterms:created xsi:type="dcterms:W3CDTF">2006-08-16T00:00:00Z</dcterms:created>
  <dcterms:modified xsi:type="dcterms:W3CDTF">2009-08-12T18:30:50Z</dcterms:modified>
</cp:coreProperties>
</file>