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56ED0-AD34-46EB-ABAB-9317FD75953A}" type="datetimeFigureOut">
              <a:rPr lang="en-US" smtClean="0"/>
              <a:pPr/>
              <a:t>8/12/2009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F7094-919D-48E6-8274-8ECB6D89A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8/12/2009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8/12/2009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8/12/2009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8/12/2009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8/12/2009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8/12/2009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8/12/2009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8/12/2009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8/12/2009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8/12/2009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8/12/2009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8/12/2009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Lee </a:t>
            </a:r>
            <a:r>
              <a:rPr lang="en-US" dirty="0" err="1" smtClean="0"/>
              <a:t>Lueking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Aug 12, 2009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Joint Neutrino WS 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8/12/2009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1800" dirty="0" smtClean="0"/>
              <a:t>Description of beam simulation - Alex </a:t>
            </a:r>
            <a:r>
              <a:rPr lang="en-US" sz="1800" dirty="0" err="1" smtClean="0"/>
              <a:t>Himel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/>
              <a:t>  a. what is the output? </a:t>
            </a:r>
            <a:br>
              <a:rPr lang="en-US" sz="1800" dirty="0" smtClean="0"/>
            </a:br>
            <a:r>
              <a:rPr lang="en-US" sz="1800" dirty="0" smtClean="0"/>
              <a:t>  b. </a:t>
            </a:r>
            <a:r>
              <a:rPr lang="en-US" sz="1800" dirty="0" err="1" smtClean="0"/>
              <a:t>GNuMI</a:t>
            </a:r>
            <a:r>
              <a:rPr lang="en-US" sz="1800" dirty="0" smtClean="0"/>
              <a:t>, G4NuMI, </a:t>
            </a:r>
            <a:br>
              <a:rPr lang="en-US" sz="1800" dirty="0" smtClean="0"/>
            </a:br>
            <a:r>
              <a:rPr lang="en-US" sz="1800" dirty="0" smtClean="0"/>
              <a:t>  c. FLUGG (how is this related to other two) </a:t>
            </a:r>
          </a:p>
          <a:p>
            <a:pPr marL="514350" indent="-514350">
              <a:buAutoNum type="arabicPeriod"/>
            </a:pPr>
            <a:r>
              <a:rPr lang="en-US" sz="1800" dirty="0" smtClean="0"/>
              <a:t>Detector geometry specifications </a:t>
            </a:r>
            <a:br>
              <a:rPr lang="en-US" sz="1800" dirty="0" smtClean="0"/>
            </a:br>
            <a:r>
              <a:rPr lang="en-US" sz="1800" dirty="0" smtClean="0"/>
              <a:t>  a. overview picture of experiments in the pit </a:t>
            </a:r>
            <a:br>
              <a:rPr lang="en-US" sz="1800" dirty="0" smtClean="0"/>
            </a:br>
            <a:r>
              <a:rPr lang="en-US" sz="1800" dirty="0" smtClean="0"/>
              <a:t>  b. review for each experiment - 15 min each experiment </a:t>
            </a:r>
            <a:br>
              <a:rPr lang="en-US" sz="1800" dirty="0" smtClean="0"/>
            </a:br>
            <a:r>
              <a:rPr lang="en-US" sz="1800" dirty="0" smtClean="0"/>
              <a:t>         - MINOS </a:t>
            </a:r>
            <a:br>
              <a:rPr lang="en-US" sz="1800" dirty="0" smtClean="0"/>
            </a:br>
            <a:r>
              <a:rPr lang="en-US" sz="1800" dirty="0" smtClean="0"/>
              <a:t>         - </a:t>
            </a:r>
            <a:r>
              <a:rPr lang="en-US" sz="1800" dirty="0" err="1" smtClean="0"/>
              <a:t>MINERvA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/>
              <a:t>         - </a:t>
            </a:r>
            <a:r>
              <a:rPr lang="en-US" sz="1800" dirty="0" err="1" smtClean="0"/>
              <a:t>ArgoNeuT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/>
              <a:t>         - </a:t>
            </a:r>
            <a:r>
              <a:rPr lang="en-US" sz="1800" dirty="0" err="1" smtClean="0"/>
              <a:t>NOvA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/>
              <a:t>         - other? </a:t>
            </a:r>
            <a:br>
              <a:rPr lang="en-US" sz="1800" dirty="0" smtClean="0"/>
            </a:br>
            <a:r>
              <a:rPr lang="en-US" sz="1800" dirty="0" smtClean="0"/>
              <a:t>  c. using all experiments' </a:t>
            </a:r>
            <a:r>
              <a:rPr lang="en-US" sz="1800" dirty="0" err="1" smtClean="0"/>
              <a:t>geo's</a:t>
            </a:r>
            <a:r>
              <a:rPr lang="en-US" sz="1800" dirty="0" smtClean="0"/>
              <a:t> together in the pit </a:t>
            </a:r>
            <a:br>
              <a:rPr lang="en-US" sz="1800" dirty="0" smtClean="0"/>
            </a:br>
            <a:r>
              <a:rPr lang="en-US" sz="1800" dirty="0" smtClean="0"/>
              <a:t>  d. need good model of near detector hall for rock </a:t>
            </a:r>
            <a:r>
              <a:rPr lang="en-US" sz="1800" dirty="0" err="1" smtClean="0"/>
              <a:t>muon</a:t>
            </a:r>
            <a:r>
              <a:rPr lang="en-US" sz="1800" dirty="0" smtClean="0"/>
              <a:t> simulation - Robert H.</a:t>
            </a:r>
          </a:p>
          <a:p>
            <a:pPr marL="514350" indent="-514350">
              <a:buAutoNum type="arabicPeriod"/>
            </a:pPr>
            <a:r>
              <a:rPr lang="en-US" sz="1800" dirty="0" smtClean="0"/>
              <a:t>Detector simulation </a:t>
            </a:r>
            <a:br>
              <a:rPr lang="en-US" sz="1800" dirty="0" smtClean="0"/>
            </a:br>
            <a:r>
              <a:rPr lang="en-US" sz="1800" dirty="0" smtClean="0"/>
              <a:t>  a. GENIE status </a:t>
            </a:r>
            <a:br>
              <a:rPr lang="en-US" sz="1800" dirty="0" smtClean="0"/>
            </a:br>
            <a:r>
              <a:rPr lang="en-US" sz="1800" dirty="0" smtClean="0"/>
              <a:t>  b. GENIE integration efforts - Robert 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8/12/2009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Simulation Tools &amp;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GRID submission tools (or GRID submission tutorial) - Art, Ryan Paterson </a:t>
            </a:r>
          </a:p>
          <a:p>
            <a:pPr marL="514350" indent="-514350">
              <a:buAutoNum type="arabicPeriod"/>
            </a:pPr>
            <a:r>
              <a:rPr lang="en-US" dirty="0" smtClean="0"/>
              <a:t>workflow management tools - Marc </a:t>
            </a:r>
            <a:r>
              <a:rPr lang="en-US" dirty="0" err="1" smtClean="0"/>
              <a:t>Mengel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  a. Glide-in WMS </a:t>
            </a:r>
            <a:br>
              <a:rPr lang="en-US" dirty="0" smtClean="0"/>
            </a:br>
            <a:r>
              <a:rPr lang="en-US" dirty="0" smtClean="0"/>
              <a:t>  b. PEGASUS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cvs</a:t>
            </a:r>
            <a:r>
              <a:rPr lang="en-US" dirty="0" smtClean="0"/>
              <a:t> replacement - Marc M. </a:t>
            </a:r>
            <a:br>
              <a:rPr lang="en-US" dirty="0" smtClean="0"/>
            </a:br>
            <a:r>
              <a:rPr lang="en-US" dirty="0" smtClean="0"/>
              <a:t>  a. evaluation </a:t>
            </a:r>
            <a:br>
              <a:rPr lang="en-US" dirty="0" smtClean="0"/>
            </a:br>
            <a:r>
              <a:rPr lang="en-US" dirty="0" smtClean="0"/>
              <a:t>  b. help w/ migration </a:t>
            </a:r>
            <a:br>
              <a:rPr lang="en-US" dirty="0" smtClean="0"/>
            </a:br>
            <a:r>
              <a:rPr lang="en-US" dirty="0" smtClean="0"/>
              <a:t>  c. build tools SRT, CMT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Daya</a:t>
            </a:r>
            <a:r>
              <a:rPr lang="en-US" dirty="0" smtClean="0"/>
              <a:t> Bay code tracking tools </a:t>
            </a:r>
            <a:br>
              <a:rPr lang="en-US" dirty="0" smtClean="0"/>
            </a:br>
            <a:r>
              <a:rPr lang="en-US" dirty="0" smtClean="0"/>
              <a:t> a. </a:t>
            </a:r>
            <a:r>
              <a:rPr lang="en-US" dirty="0" err="1" smtClean="0"/>
              <a:t>NOvA</a:t>
            </a:r>
            <a:r>
              <a:rPr lang="en-US" dirty="0" smtClean="0"/>
              <a:t> prototype - </a:t>
            </a:r>
            <a:r>
              <a:rPr lang="en-US" dirty="0" err="1" smtClean="0"/>
              <a:t>Xinchun</a:t>
            </a:r>
            <a:r>
              <a:rPr lang="en-US" dirty="0" smtClean="0"/>
              <a:t> </a:t>
            </a:r>
            <a:r>
              <a:rPr lang="en-US" dirty="0" err="1" smtClean="0"/>
              <a:t>Tian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 b. CMT build tools </a:t>
            </a:r>
          </a:p>
          <a:p>
            <a:pPr marL="514350" indent="-514350">
              <a:buAutoNum type="arabicPeriod"/>
            </a:pPr>
            <a:r>
              <a:rPr lang="en-US" dirty="0" smtClean="0"/>
              <a:t>GRID scaling issues </a:t>
            </a:r>
          </a:p>
          <a:p>
            <a:pPr marL="514350" indent="-514350">
              <a:buAutoNum type="arabicPeriod"/>
            </a:pPr>
            <a:r>
              <a:rPr lang="en-US" dirty="0" smtClean="0"/>
              <a:t>Report from GPF working group - Stu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8/12/2009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Options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8/12/2009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Sept 24, 25 (2 other major </a:t>
            </a:r>
            <a:r>
              <a:rPr lang="en-US" dirty="0" err="1" smtClean="0"/>
              <a:t>conf’s</a:t>
            </a:r>
            <a:r>
              <a:rPr lang="en-US" dirty="0" smtClean="0"/>
              <a:t> at </a:t>
            </a:r>
            <a:r>
              <a:rPr lang="en-US" dirty="0" err="1" smtClean="0"/>
              <a:t>Fermilab</a:t>
            </a:r>
            <a:r>
              <a:rPr lang="en-US" dirty="0" smtClean="0"/>
              <a:t> that week)</a:t>
            </a:r>
          </a:p>
          <a:p>
            <a:r>
              <a:rPr lang="en-US" dirty="0" smtClean="0"/>
              <a:t>Oct 8, 9</a:t>
            </a:r>
          </a:p>
          <a:p>
            <a:r>
              <a:rPr lang="en-US" dirty="0" smtClean="0"/>
              <a:t>Break into pieces: </a:t>
            </a:r>
          </a:p>
          <a:p>
            <a:pPr lvl="1"/>
            <a:r>
              <a:rPr lang="en-US" dirty="0" smtClean="0"/>
              <a:t>1 day for software</a:t>
            </a:r>
          </a:p>
          <a:p>
            <a:pPr lvl="1"/>
            <a:r>
              <a:rPr lang="en-US" dirty="0" smtClean="0"/>
              <a:t>Infrastructure broken into one special meeting per month or as part of </a:t>
            </a:r>
            <a:r>
              <a:rPr lang="en-US" dirty="0" err="1" smtClean="0"/>
              <a:t>NuComp</a:t>
            </a:r>
            <a:r>
              <a:rPr lang="en-US" dirty="0" smtClean="0"/>
              <a:t> meeting.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finis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8/12/2009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</TotalTime>
  <Words>97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Joint Neutrino WS Proposal</vt:lpstr>
      <vt:lpstr>Simulation Software</vt:lpstr>
      <vt:lpstr>Simulation Tools &amp; Infrastructure</vt:lpstr>
      <vt:lpstr>Scheduling Options</vt:lpstr>
      <vt:lpstr>finis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Neutrino WS Proposal</dc:title>
  <dc:creator/>
  <cp:lastModifiedBy>Lee Lueking</cp:lastModifiedBy>
  <cp:revision>2</cp:revision>
  <dcterms:created xsi:type="dcterms:W3CDTF">2006-08-16T00:00:00Z</dcterms:created>
  <dcterms:modified xsi:type="dcterms:W3CDTF">2009-08-12T18:41:10Z</dcterms:modified>
</cp:coreProperties>
</file>