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Lee </a:t>
            </a:r>
            <a:r>
              <a:rPr lang="en-US" dirty="0" err="1" smtClean="0"/>
              <a:t>Lueking</a:t>
            </a:r>
            <a:endParaRPr lang="en-US" dirty="0" smtClean="0"/>
          </a:p>
          <a:p>
            <a:r>
              <a:rPr lang="en-US" dirty="0" smtClean="0"/>
              <a:t>September 9, 2009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NuComp</a:t>
            </a:r>
            <a:r>
              <a:rPr lang="en-US" dirty="0" smtClean="0"/>
              <a:t> News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2010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of the items discussed at the Aug 12 </a:t>
            </a:r>
            <a:r>
              <a:rPr lang="en-US" dirty="0" err="1" smtClean="0"/>
              <a:t>NuComp</a:t>
            </a:r>
            <a:r>
              <a:rPr lang="en-US" dirty="0" smtClean="0"/>
              <a:t> have been put in to the preliminary CD budget for next year.</a:t>
            </a:r>
          </a:p>
          <a:p>
            <a:r>
              <a:rPr lang="en-US" dirty="0" smtClean="0"/>
              <a:t>Lots of discussion will follow before the final budged plan is ready.</a:t>
            </a:r>
          </a:p>
          <a:p>
            <a:r>
              <a:rPr lang="en-US" dirty="0" smtClean="0"/>
              <a:t>Will keep you informed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Regular maintenance day is next Thursday, 9/17</a:t>
            </a:r>
          </a:p>
          <a:p>
            <a:r>
              <a:rPr lang="en-US" dirty="0" smtClean="0"/>
              <a:t>Following systems will be rebooted</a:t>
            </a:r>
          </a:p>
          <a:p>
            <a:pPr lvl="1"/>
            <a:r>
              <a:rPr lang="en-US" dirty="0" smtClean="0"/>
              <a:t>All nodes in “IF” cluster (</a:t>
            </a:r>
            <a:r>
              <a:rPr lang="en-US" dirty="0" err="1" smtClean="0"/>
              <a:t>minerva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MINOS nodes</a:t>
            </a:r>
          </a:p>
          <a:p>
            <a:pPr lvl="1"/>
            <a:r>
              <a:rPr lang="en-US" dirty="0" err="1" smtClean="0"/>
              <a:t>MiniBooNE</a:t>
            </a:r>
            <a:r>
              <a:rPr lang="en-US" dirty="0" smtClean="0"/>
              <a:t> nodes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Next </a:t>
            </a:r>
            <a:r>
              <a:rPr lang="en-US" dirty="0" err="1" smtClean="0"/>
              <a:t>NuComp</a:t>
            </a:r>
            <a:r>
              <a:rPr lang="en-US" dirty="0" smtClean="0"/>
              <a:t> meeting Oct. 14.</a:t>
            </a:r>
          </a:p>
          <a:p>
            <a:pPr lvl="1"/>
            <a:r>
              <a:rPr lang="en-US" dirty="0" smtClean="0"/>
              <a:t>Possible topic: GRID tools</a:t>
            </a:r>
          </a:p>
          <a:p>
            <a:pPr lvl="1"/>
            <a:r>
              <a:rPr lang="en-US" dirty="0" smtClean="0"/>
              <a:t>Date subject to change</a:t>
            </a:r>
          </a:p>
          <a:p>
            <a:r>
              <a:rPr lang="en-US" dirty="0" smtClean="0"/>
              <a:t>Possible Workshop on Neutrino Simulation Oct. 21</a:t>
            </a:r>
          </a:p>
          <a:p>
            <a:pPr lvl="1"/>
            <a:r>
              <a:rPr lang="en-US" dirty="0" smtClean="0"/>
              <a:t>Wednesday prior to </a:t>
            </a:r>
            <a:r>
              <a:rPr lang="en-US" dirty="0" err="1" smtClean="0"/>
              <a:t>MINERvA</a:t>
            </a:r>
            <a:r>
              <a:rPr lang="en-US" dirty="0" smtClean="0"/>
              <a:t> meeting</a:t>
            </a:r>
          </a:p>
          <a:p>
            <a:pPr lvl="1"/>
            <a:r>
              <a:rPr lang="en-US" dirty="0" smtClean="0"/>
              <a:t>Could be afternoon only</a:t>
            </a:r>
          </a:p>
          <a:p>
            <a:pPr lvl="1"/>
            <a:r>
              <a:rPr lang="en-US" dirty="0" smtClean="0"/>
              <a:t>Possible Agenda items</a:t>
            </a:r>
          </a:p>
          <a:p>
            <a:pPr lvl="2"/>
            <a:r>
              <a:rPr lang="en-US" dirty="0" smtClean="0"/>
              <a:t>Description </a:t>
            </a:r>
            <a:r>
              <a:rPr lang="en-US" dirty="0" smtClean="0"/>
              <a:t>of beam simulation - Alex </a:t>
            </a:r>
            <a:r>
              <a:rPr lang="en-US" dirty="0" err="1" smtClean="0"/>
              <a:t>Himel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Detector </a:t>
            </a:r>
            <a:r>
              <a:rPr lang="en-US" dirty="0" smtClean="0"/>
              <a:t>geometry specifications </a:t>
            </a:r>
          </a:p>
          <a:p>
            <a:pPr lvl="2"/>
            <a:r>
              <a:rPr lang="en-US" dirty="0" smtClean="0"/>
              <a:t>Detector </a:t>
            </a:r>
            <a:r>
              <a:rPr lang="en-US" dirty="0" smtClean="0"/>
              <a:t>simulation </a:t>
            </a:r>
            <a:r>
              <a:rPr lang="en-US" dirty="0" smtClean="0"/>
              <a:t>a</a:t>
            </a:r>
            <a:r>
              <a:rPr lang="en-US" dirty="0" smtClean="0"/>
              <a:t>. GENIE status </a:t>
            </a:r>
            <a:r>
              <a:rPr lang="en-US" dirty="0" smtClean="0"/>
              <a:t> </a:t>
            </a:r>
            <a:r>
              <a:rPr lang="en-US" dirty="0" smtClean="0"/>
              <a:t>b. GENIE integration </a:t>
            </a:r>
            <a:r>
              <a:rPr lang="en-US" dirty="0" smtClean="0"/>
              <a:t>efforts</a:t>
            </a:r>
          </a:p>
          <a:p>
            <a:pPr lvl="2"/>
            <a:r>
              <a:rPr lang="en-US" dirty="0" smtClean="0"/>
              <a:t>Advanced analysis techniques</a:t>
            </a:r>
          </a:p>
          <a:p>
            <a:pPr lvl="1"/>
            <a:r>
              <a:rPr lang="en-US" sz="2600" dirty="0" smtClean="0"/>
              <a:t>Yea or </a:t>
            </a:r>
            <a:r>
              <a:rPr lang="en-US" sz="2600" dirty="0" err="1" smtClean="0"/>
              <a:t>na</a:t>
            </a:r>
            <a:r>
              <a:rPr lang="en-US" sz="2600" dirty="0" smtClean="0"/>
              <a:t>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finis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102</TotalTime>
  <Words>147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NuComp News</vt:lpstr>
      <vt:lpstr>FY 2010 Budget</vt:lpstr>
      <vt:lpstr>Maintenance</vt:lpstr>
      <vt:lpstr>Upcoming Meetings</vt:lpstr>
      <vt:lpstr>finis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NuComp News</dc:title>
  <dc:creator/>
  <cp:lastModifiedBy>Lee Lueking</cp:lastModifiedBy>
  <cp:revision>2</cp:revision>
  <dcterms:created xsi:type="dcterms:W3CDTF">2006-08-16T00:00:00Z</dcterms:created>
  <dcterms:modified xsi:type="dcterms:W3CDTF">2009-09-09T18:30:24Z</dcterms:modified>
</cp:coreProperties>
</file>