
<file path=[Content_Types].xml><?xml version="1.0" encoding="utf-8"?>
<Types xmlns="http://schemas.openxmlformats.org/package/2006/content-types">
  <Override PartName="/ppt/slides/slide3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Default Extension="rels" ContentType="application/vnd.openxmlformats-package.relationships+xml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Override PartName="/ppt/theme/theme4.xml" ContentType="application/vnd.openxmlformats-officedocument.theme+xml"/>
  <Override PartName="/ppt/notesSlides/notesSlide4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6.xml" ContentType="application/vnd.openxmlformats-officedocument.presentationml.slide+xml"/>
  <Override PartName="/ppt/slides/slide5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48.xml" ContentType="application/vnd.openxmlformats-officedocument.presentationml.slide+xml"/>
  <Override PartName="/ppt/slides/slide44.xml" ContentType="application/vnd.openxmlformats-officedocument.presentationml.slide+xml"/>
  <Override PartName="/ppt/slides/slide40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Default Extension="vml" ContentType="application/vnd.openxmlformats-officedocument.vmlDrawing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33.xml" ContentType="application/vnd.openxmlformats-officedocument.presentationml.slide+xml"/>
  <Override PartName="/ppt/slides/slide37.xml" ContentType="application/vnd.openxmlformats-officedocument.presentationml.slide+xml"/>
  <Default Extension="gif" ContentType="image/gif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Default Extension="pdf" ContentType="application/pdf"/>
  <Override PartName="/ppt/slides/slide23.xml" ContentType="application/vnd.openxmlformats-officedocument.presentationml.slide+xml"/>
  <Default Extension="xls" ContentType="application/vnd.ms-exce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5.xml" ContentType="application/vnd.openxmlformats-officedocument.theme+xml"/>
  <Override PartName="/ppt/theme/theme1.xml" ContentType="application/vnd.openxmlformats-officedocument.theme+xml"/>
  <Default Extension="bin" ContentType="application/vnd.openxmlformats-officedocument.presentationml.printerSettings"/>
  <Override PartName="/ppt/notesSlides/notesSlide44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59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55.xml" ContentType="application/vnd.openxmlformats-officedocument.presentationml.slide+xml"/>
  <Override PartName="/ppt/viewProps.xml" ContentType="application/vnd.openxmlformats-officedocument.presentationml.viewProps+xml"/>
  <Override PartName="/ppt/slides/slide3.xml" ContentType="application/vnd.openxmlformats-officedocument.presentationml.slide+xml"/>
  <Override PartName="/ppt/slides/slide51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1.xml" ContentType="application/vnd.openxmlformats-officedocument.presentationml.slide+xml"/>
  <Override PartName="/ppt/notesSlides/notesSlide37.xml" ContentType="application/vnd.openxmlformats-officedocument.presentationml.notesSlide+xml"/>
  <Default Extension="png" ContentType="image/png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34.xml" ContentType="application/vnd.openxmlformats-officedocument.presentationml.slide+xml"/>
  <Default Extension="jpeg" ContentType="image/jpeg"/>
  <Override PartName="/ppt/slides/slide38.xml" ContentType="application/vnd.openxmlformats-officedocument.presentationml.slide+xml"/>
  <Override PartName="/ppt/slides/slide3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3.xml" ContentType="application/vnd.openxmlformats-officedocument.presentationml.slide+xml"/>
  <Override PartName="/docProps/core.xml" ContentType="application/vnd.openxmlformats-package.core-properties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Default Extension="pict" ContentType="image/pict"/>
  <Default Extension="doc" ContentType="application/msword"/>
  <Override PartName="/ppt/notesSlides/notesSlide4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Layouts/slideLayout32.xml" ContentType="application/vnd.openxmlformats-officedocument.presentationml.slideLayout+xml"/>
  <Override PartName="/ppt/slides/slide52.xml" ContentType="application/vnd.openxmlformats-officedocument.presentationml.slide+xml"/>
  <Override PartName="/ppt/slides/slide56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46.xml" ContentType="application/vnd.openxmlformats-officedocument.presentationml.slide+xml"/>
  <Override PartName="/ppt/slides/slide42.xml" ContentType="application/vnd.openxmlformats-officedocument.presentationml.slide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s/slide3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slides/slide6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33.xml" ContentType="application/vnd.openxmlformats-officedocument.presentationml.slideLayout+xml"/>
  <Override PartName="/ppt/slides/slide53.xml" ContentType="application/vnd.openxmlformats-officedocument.presentationml.slide+xml"/>
  <Override PartName="/ppt/slides/slide5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3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64"/>
  </p:notesMasterIdLst>
  <p:handoutMasterIdLst>
    <p:handoutMasterId r:id="rId65"/>
  </p:handoutMasterIdLst>
  <p:sldIdLst>
    <p:sldId id="956" r:id="rId4"/>
    <p:sldId id="1224" r:id="rId5"/>
    <p:sldId id="1230" r:id="rId6"/>
    <p:sldId id="1219" r:id="rId7"/>
    <p:sldId id="1241" r:id="rId8"/>
    <p:sldId id="1233" r:id="rId9"/>
    <p:sldId id="1263" r:id="rId10"/>
    <p:sldId id="1265" r:id="rId11"/>
    <p:sldId id="1266" r:id="rId12"/>
    <p:sldId id="1264" r:id="rId13"/>
    <p:sldId id="1297" r:id="rId14"/>
    <p:sldId id="1279" r:id="rId15"/>
    <p:sldId id="1255" r:id="rId16"/>
    <p:sldId id="1257" r:id="rId17"/>
    <p:sldId id="1136" r:id="rId18"/>
    <p:sldId id="1185" r:id="rId19"/>
    <p:sldId id="1220" r:id="rId20"/>
    <p:sldId id="1261" r:id="rId21"/>
    <p:sldId id="1259" r:id="rId22"/>
    <p:sldId id="1243" r:id="rId23"/>
    <p:sldId id="1291" r:id="rId24"/>
    <p:sldId id="1293" r:id="rId25"/>
    <p:sldId id="1292" r:id="rId26"/>
    <p:sldId id="1177" r:id="rId27"/>
    <p:sldId id="1271" r:id="rId28"/>
    <p:sldId id="1272" r:id="rId29"/>
    <p:sldId id="1273" r:id="rId30"/>
    <p:sldId id="1253" r:id="rId31"/>
    <p:sldId id="1296" r:id="rId32"/>
    <p:sldId id="1294" r:id="rId33"/>
    <p:sldId id="1247" r:id="rId34"/>
    <p:sldId id="1252" r:id="rId35"/>
    <p:sldId id="1282" r:id="rId36"/>
    <p:sldId id="1281" r:id="rId37"/>
    <p:sldId id="1278" r:id="rId38"/>
    <p:sldId id="1275" r:id="rId39"/>
    <p:sldId id="1280" r:id="rId40"/>
    <p:sldId id="1276" r:id="rId41"/>
    <p:sldId id="1249" r:id="rId42"/>
    <p:sldId id="1250" r:id="rId43"/>
    <p:sldId id="1215" r:id="rId44"/>
    <p:sldId id="1232" r:id="rId45"/>
    <p:sldId id="1041" r:id="rId46"/>
    <p:sldId id="1026" r:id="rId47"/>
    <p:sldId id="1027" r:id="rId48"/>
    <p:sldId id="1277" r:id="rId49"/>
    <p:sldId id="1236" r:id="rId50"/>
    <p:sldId id="1298" r:id="rId51"/>
    <p:sldId id="1299" r:id="rId52"/>
    <p:sldId id="1295" r:id="rId53"/>
    <p:sldId id="1244" r:id="rId54"/>
    <p:sldId id="1245" r:id="rId55"/>
    <p:sldId id="1267" r:id="rId56"/>
    <p:sldId id="1268" r:id="rId57"/>
    <p:sldId id="1269" r:id="rId58"/>
    <p:sldId id="1270" r:id="rId59"/>
    <p:sldId id="1288" r:id="rId60"/>
    <p:sldId id="1289" r:id="rId61"/>
    <p:sldId id="1290" r:id="rId62"/>
    <p:sldId id="1287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00FF"/>
    <a:srgbClr val="3333FF"/>
    <a:srgbClr val="FFEBEB"/>
    <a:srgbClr val="FFDDDD"/>
    <a:srgbClr val="FF99FF"/>
    <a:srgbClr val="FFFF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759" autoAdjust="0"/>
    <p:restoredTop sz="87160" autoAdjust="0"/>
  </p:normalViewPr>
  <p:slideViewPr>
    <p:cSldViewPr>
      <p:cViewPr>
        <p:scale>
          <a:sx n="100" d="100"/>
          <a:sy n="100" d="100"/>
        </p:scale>
        <p:origin x="-192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70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2E367B-7F7F-4020-9FE5-A43D8D9B092E}" type="datetime1">
              <a:rPr lang="en-US"/>
              <a:pPr>
                <a:defRPr/>
              </a:pPr>
              <a:t>11/11/09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F2638CB-E1B4-4924-83F1-3D7CED4B7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362E415-502F-4AFF-9360-801490373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6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8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0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0386" name="Placeholder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457200"/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3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5506" name="Placeholder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457200"/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7554" name="Placeholder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457200"/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1" name="Placeholder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02" name="Placeholder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defTabSz="457200"/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2E6B6-B21E-4553-87DA-BE5E62B13A60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218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DC7643C0-2377-4B8F-AE9E-661BBB6A72A6}" type="slidenum">
              <a:rPr lang="en-US" sz="1200"/>
              <a:pPr algn="r" eaLnBrk="0" hangingPunct="0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71AF5C3-14DD-4456-A01A-8FAD961E4445}" type="slidenum">
              <a:rPr lang="en-US" sz="1200"/>
              <a:pPr algn="r"/>
              <a:t>46</a:t>
            </a:fld>
            <a:endParaRPr lang="en-US" sz="1200"/>
          </a:p>
        </p:txBody>
      </p:sp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23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F41E68A0-8E43-434C-9F6D-424B94F4FC19}" type="slidenum">
              <a:rPr lang="en-US" sz="1200"/>
              <a:pPr algn="r" eaLnBrk="0" hangingPunct="0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28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213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4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6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8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76D4F-04B9-427D-A7EC-021898862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4896-BCC8-44B1-BD81-8A6B39802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0475-D0F6-4291-82A9-9A9D20E83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A136-F57E-44DF-A8A6-E49035BB5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946F0-ECB7-4F6E-881E-05E5367DD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D218-6899-4222-B787-59B836A4D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DF80-4D35-4E6C-AF88-4C9B16002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63C7-BAB7-42E7-8574-236AEFC22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5B29-748B-499E-997E-E2C07EBC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3C24-11B3-4BAB-8363-3AAF40FBA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CFB6-CA06-45B7-8757-4CD438FF0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143AA-4655-4185-A32D-92042AA6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D3A3-5A9C-4ED4-B4A9-2D76035C9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0CE4-4C84-48BE-860B-E2D850CA4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1231-86BA-4DB6-B5F2-2E818E04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425EB-496F-46C2-B620-BBDCA2DB9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F04B-EDF1-489D-95FF-72F71B4F0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7C3D-2DA2-4DA1-B617-0784B168E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4210-4A05-46D6-9922-C2271DDE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AA7C-D592-4BFF-B203-8457FF632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C82C-E53F-485B-BBA4-8A3A7E69E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8364-025F-4D87-B59E-8492CB254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5D9C8B-FCC1-42BC-8B76-0446F0C96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4" descr="logos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33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/>
          <a:ea typeface="ＭＳ Ｐゴシック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rgbClr val="FF0000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00"/>
          </a:solidFill>
          <a:latin typeface="Calibri"/>
          <a:ea typeface="ＭＳ Ｐゴシック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Calibri"/>
          <a:ea typeface="ＭＳ Ｐゴシック" charset="-128"/>
          <a:cs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/>
          <a:ea typeface="ＭＳ Ｐゴシック" charset="-128"/>
          <a:cs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charset="-128"/>
          <a:cs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1"/>
          <p:cNvSpPr/>
          <p:nvPr/>
        </p:nvSpPr>
        <p:spPr>
          <a:xfrm>
            <a:off x="549275" y="2057400"/>
            <a:ext cx="3016250" cy="4324350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92"/>
          <p:cNvSpPr/>
          <p:nvPr/>
        </p:nvSpPr>
        <p:spPr>
          <a:xfrm>
            <a:off x="5730875" y="2054225"/>
            <a:ext cx="3016250" cy="4325938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3316" name="Group 630"/>
          <p:cNvGrpSpPr>
            <a:grpSpLocks/>
          </p:cNvGrpSpPr>
          <p:nvPr/>
        </p:nvGrpSpPr>
        <p:grpSpPr bwMode="auto">
          <a:xfrm>
            <a:off x="549275" y="2071688"/>
            <a:ext cx="8193088" cy="4319587"/>
            <a:chOff x="972317" y="1440000"/>
            <a:chExt cx="7560000" cy="4320000"/>
          </a:xfrm>
        </p:grpSpPr>
        <p:cxnSp>
          <p:nvCxnSpPr>
            <p:cNvPr id="10" name="Straight Connector 563"/>
            <p:cNvCxnSpPr/>
            <p:nvPr userDrawn="1"/>
          </p:nvCxnSpPr>
          <p:spPr>
            <a:xfrm rot="10800000" flipH="1">
              <a:off x="972317" y="1440000"/>
              <a:ext cx="7560000" cy="0"/>
            </a:xfrm>
            <a:prstGeom prst="line">
              <a:avLst/>
            </a:prstGeom>
            <a:ln w="158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53" name="Group 569"/>
            <p:cNvGrpSpPr>
              <a:grpSpLocks/>
            </p:cNvGrpSpPr>
            <p:nvPr userDrawn="1"/>
          </p:nvGrpSpPr>
          <p:grpSpPr bwMode="auto">
            <a:xfrm>
              <a:off x="972317" y="1548000"/>
              <a:ext cx="7560000" cy="324000"/>
              <a:chOff x="984509" y="1548000"/>
              <a:chExt cx="7560000" cy="324000"/>
            </a:xfrm>
          </p:grpSpPr>
          <p:cxnSp>
            <p:nvCxnSpPr>
              <p:cNvPr id="57" name="Straight Connector 562"/>
              <p:cNvCxnSpPr/>
              <p:nvPr userDrawn="1"/>
            </p:nvCxnSpPr>
            <p:spPr>
              <a:xfrm rot="10800000" flipH="1">
                <a:off x="984509" y="1655920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64"/>
              <p:cNvCxnSpPr/>
              <p:nvPr userDrawn="1"/>
            </p:nvCxnSpPr>
            <p:spPr>
              <a:xfrm rot="10800000" flipH="1">
                <a:off x="984509" y="1871841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65"/>
              <p:cNvCxnSpPr/>
              <p:nvPr userDrawn="1"/>
            </p:nvCxnSpPr>
            <p:spPr>
              <a:xfrm rot="10800000" flipH="1">
                <a:off x="984509" y="1547960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68"/>
              <p:cNvCxnSpPr/>
              <p:nvPr userDrawn="1"/>
            </p:nvCxnSpPr>
            <p:spPr>
              <a:xfrm rot="10800000" flipH="1">
                <a:off x="984509" y="1763881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4" name="Group 570"/>
            <p:cNvGrpSpPr>
              <a:grpSpLocks/>
            </p:cNvGrpSpPr>
            <p:nvPr userDrawn="1"/>
          </p:nvGrpSpPr>
          <p:grpSpPr bwMode="auto">
            <a:xfrm>
              <a:off x="972317" y="1980000"/>
              <a:ext cx="7560000" cy="324000"/>
              <a:chOff x="984509" y="1548000"/>
              <a:chExt cx="7560000" cy="324000"/>
            </a:xfrm>
          </p:grpSpPr>
          <p:cxnSp>
            <p:nvCxnSpPr>
              <p:cNvPr id="53" name="Straight Connector 571"/>
              <p:cNvCxnSpPr/>
              <p:nvPr userDrawn="1"/>
            </p:nvCxnSpPr>
            <p:spPr>
              <a:xfrm rot="10800000" flipH="1">
                <a:off x="984509" y="1655762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72"/>
              <p:cNvCxnSpPr/>
              <p:nvPr userDrawn="1"/>
            </p:nvCxnSpPr>
            <p:spPr>
              <a:xfrm rot="10800000" flipH="1">
                <a:off x="984509" y="1871683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73"/>
              <p:cNvCxnSpPr/>
              <p:nvPr userDrawn="1"/>
            </p:nvCxnSpPr>
            <p:spPr>
              <a:xfrm rot="10800000" flipH="1">
                <a:off x="984509" y="1547802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74"/>
              <p:cNvCxnSpPr/>
              <p:nvPr userDrawn="1"/>
            </p:nvCxnSpPr>
            <p:spPr>
              <a:xfrm rot="10800000" flipH="1">
                <a:off x="984509" y="1763723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5" name="Group 575"/>
            <p:cNvGrpSpPr>
              <a:grpSpLocks/>
            </p:cNvGrpSpPr>
            <p:nvPr userDrawn="1"/>
          </p:nvGrpSpPr>
          <p:grpSpPr bwMode="auto">
            <a:xfrm>
              <a:off x="972317" y="2412000"/>
              <a:ext cx="7560000" cy="324000"/>
              <a:chOff x="984509" y="1548000"/>
              <a:chExt cx="7560000" cy="324000"/>
            </a:xfrm>
          </p:grpSpPr>
          <p:cxnSp>
            <p:nvCxnSpPr>
              <p:cNvPr id="49" name="Straight Connector 576"/>
              <p:cNvCxnSpPr/>
              <p:nvPr userDrawn="1"/>
            </p:nvCxnSpPr>
            <p:spPr>
              <a:xfrm rot="10800000" flipH="1">
                <a:off x="984509" y="1655603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77"/>
              <p:cNvCxnSpPr/>
              <p:nvPr userDrawn="1"/>
            </p:nvCxnSpPr>
            <p:spPr>
              <a:xfrm rot="10800000" flipH="1">
                <a:off x="984509" y="1871524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78"/>
              <p:cNvCxnSpPr/>
              <p:nvPr userDrawn="1"/>
            </p:nvCxnSpPr>
            <p:spPr>
              <a:xfrm rot="10800000" flipH="1">
                <a:off x="984509" y="1547643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79"/>
              <p:cNvCxnSpPr/>
              <p:nvPr userDrawn="1"/>
            </p:nvCxnSpPr>
            <p:spPr>
              <a:xfrm rot="10800000" flipH="1">
                <a:off x="984509" y="1763564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6" name="Group 595"/>
            <p:cNvGrpSpPr>
              <a:grpSpLocks/>
            </p:cNvGrpSpPr>
            <p:nvPr userDrawn="1"/>
          </p:nvGrpSpPr>
          <p:grpSpPr bwMode="auto">
            <a:xfrm>
              <a:off x="972317" y="2844000"/>
              <a:ext cx="7560000" cy="324000"/>
              <a:chOff x="984509" y="1548000"/>
              <a:chExt cx="7560000" cy="324000"/>
            </a:xfrm>
          </p:grpSpPr>
          <p:cxnSp>
            <p:nvCxnSpPr>
              <p:cNvPr id="45" name="Straight Connector 596"/>
              <p:cNvCxnSpPr/>
              <p:nvPr userDrawn="1"/>
            </p:nvCxnSpPr>
            <p:spPr>
              <a:xfrm rot="10800000" flipH="1">
                <a:off x="984509" y="1655444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97"/>
              <p:cNvCxnSpPr/>
              <p:nvPr userDrawn="1"/>
            </p:nvCxnSpPr>
            <p:spPr>
              <a:xfrm rot="10800000" flipH="1">
                <a:off x="984509" y="1871365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598"/>
              <p:cNvCxnSpPr/>
              <p:nvPr userDrawn="1"/>
            </p:nvCxnSpPr>
            <p:spPr>
              <a:xfrm rot="10800000" flipH="1">
                <a:off x="984509" y="1547484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599"/>
              <p:cNvCxnSpPr/>
              <p:nvPr userDrawn="1"/>
            </p:nvCxnSpPr>
            <p:spPr>
              <a:xfrm rot="10800000" flipH="1">
                <a:off x="984509" y="1763405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7" name="Group 600"/>
            <p:cNvGrpSpPr>
              <a:grpSpLocks/>
            </p:cNvGrpSpPr>
            <p:nvPr userDrawn="1"/>
          </p:nvGrpSpPr>
          <p:grpSpPr bwMode="auto">
            <a:xfrm>
              <a:off x="972317" y="3276000"/>
              <a:ext cx="7560000" cy="324000"/>
              <a:chOff x="984509" y="1548000"/>
              <a:chExt cx="7560000" cy="324000"/>
            </a:xfrm>
          </p:grpSpPr>
          <p:cxnSp>
            <p:nvCxnSpPr>
              <p:cNvPr id="41" name="Straight Connector 601"/>
              <p:cNvCxnSpPr/>
              <p:nvPr userDrawn="1"/>
            </p:nvCxnSpPr>
            <p:spPr>
              <a:xfrm rot="10800000" flipH="1">
                <a:off x="984509" y="1655286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602"/>
              <p:cNvCxnSpPr/>
              <p:nvPr userDrawn="1"/>
            </p:nvCxnSpPr>
            <p:spPr>
              <a:xfrm rot="10800000" flipH="1">
                <a:off x="984509" y="1902960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603"/>
              <p:cNvCxnSpPr/>
              <p:nvPr userDrawn="1"/>
            </p:nvCxnSpPr>
            <p:spPr>
              <a:xfrm rot="10800000" flipH="1">
                <a:off x="984509" y="1547326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604"/>
              <p:cNvCxnSpPr/>
              <p:nvPr userDrawn="1"/>
            </p:nvCxnSpPr>
            <p:spPr>
              <a:xfrm rot="10800000" flipH="1">
                <a:off x="984509" y="1764834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8" name="Group 605"/>
            <p:cNvGrpSpPr>
              <a:grpSpLocks/>
            </p:cNvGrpSpPr>
            <p:nvPr userDrawn="1"/>
          </p:nvGrpSpPr>
          <p:grpSpPr bwMode="auto">
            <a:xfrm>
              <a:off x="972317" y="3708000"/>
              <a:ext cx="7560000" cy="324000"/>
              <a:chOff x="984509" y="1548000"/>
              <a:chExt cx="7560000" cy="324000"/>
            </a:xfrm>
          </p:grpSpPr>
          <p:cxnSp>
            <p:nvCxnSpPr>
              <p:cNvPr id="37" name="Straight Connector 606"/>
              <p:cNvCxnSpPr/>
              <p:nvPr userDrawn="1"/>
            </p:nvCxnSpPr>
            <p:spPr>
              <a:xfrm rot="10800000" flipH="1">
                <a:off x="984509" y="1656714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607"/>
              <p:cNvCxnSpPr/>
              <p:nvPr userDrawn="1"/>
            </p:nvCxnSpPr>
            <p:spPr>
              <a:xfrm rot="10800000" flipH="1">
                <a:off x="984509" y="1872635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608"/>
              <p:cNvCxnSpPr/>
              <p:nvPr userDrawn="1"/>
            </p:nvCxnSpPr>
            <p:spPr>
              <a:xfrm rot="10800000" flipH="1">
                <a:off x="984509" y="1548754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609"/>
              <p:cNvCxnSpPr/>
              <p:nvPr userDrawn="1"/>
            </p:nvCxnSpPr>
            <p:spPr>
              <a:xfrm rot="10800000" flipH="1">
                <a:off x="984509" y="1764675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9" name="Group 610"/>
            <p:cNvGrpSpPr>
              <a:grpSpLocks/>
            </p:cNvGrpSpPr>
            <p:nvPr userDrawn="1"/>
          </p:nvGrpSpPr>
          <p:grpSpPr bwMode="auto">
            <a:xfrm>
              <a:off x="972317" y="4140000"/>
              <a:ext cx="7560000" cy="324000"/>
              <a:chOff x="984509" y="1548000"/>
              <a:chExt cx="7560000" cy="324000"/>
            </a:xfrm>
          </p:grpSpPr>
          <p:cxnSp>
            <p:nvCxnSpPr>
              <p:cNvPr id="33" name="Straight Connector 611"/>
              <p:cNvCxnSpPr/>
              <p:nvPr userDrawn="1"/>
            </p:nvCxnSpPr>
            <p:spPr>
              <a:xfrm rot="10800000" flipH="1">
                <a:off x="984509" y="1656555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612"/>
              <p:cNvCxnSpPr/>
              <p:nvPr userDrawn="1"/>
            </p:nvCxnSpPr>
            <p:spPr>
              <a:xfrm rot="10800000" flipH="1">
                <a:off x="984509" y="1872476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613"/>
              <p:cNvCxnSpPr/>
              <p:nvPr userDrawn="1"/>
            </p:nvCxnSpPr>
            <p:spPr>
              <a:xfrm rot="10800000" flipH="1">
                <a:off x="984509" y="1548595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614"/>
              <p:cNvCxnSpPr/>
              <p:nvPr userDrawn="1"/>
            </p:nvCxnSpPr>
            <p:spPr>
              <a:xfrm rot="10800000" flipH="1">
                <a:off x="984509" y="1764516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60" name="Group 615"/>
            <p:cNvGrpSpPr>
              <a:grpSpLocks/>
            </p:cNvGrpSpPr>
            <p:nvPr userDrawn="1"/>
          </p:nvGrpSpPr>
          <p:grpSpPr bwMode="auto">
            <a:xfrm>
              <a:off x="972317" y="4572000"/>
              <a:ext cx="7560000" cy="324000"/>
              <a:chOff x="984509" y="1548000"/>
              <a:chExt cx="7560000" cy="324000"/>
            </a:xfrm>
          </p:grpSpPr>
          <p:cxnSp>
            <p:nvCxnSpPr>
              <p:cNvPr id="29" name="Straight Connector 616"/>
              <p:cNvCxnSpPr/>
              <p:nvPr userDrawn="1"/>
            </p:nvCxnSpPr>
            <p:spPr>
              <a:xfrm rot="10800000" flipH="1">
                <a:off x="984509" y="1656396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7"/>
              <p:cNvCxnSpPr/>
              <p:nvPr userDrawn="1"/>
            </p:nvCxnSpPr>
            <p:spPr>
              <a:xfrm rot="10800000" flipH="1">
                <a:off x="984509" y="1872317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8"/>
              <p:cNvCxnSpPr/>
              <p:nvPr userDrawn="1"/>
            </p:nvCxnSpPr>
            <p:spPr>
              <a:xfrm rot="10800000" flipH="1">
                <a:off x="984509" y="1548436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19"/>
              <p:cNvCxnSpPr/>
              <p:nvPr userDrawn="1"/>
            </p:nvCxnSpPr>
            <p:spPr>
              <a:xfrm rot="10800000" flipH="1">
                <a:off x="984509" y="1764357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61" name="Group 620"/>
            <p:cNvGrpSpPr>
              <a:grpSpLocks/>
            </p:cNvGrpSpPr>
            <p:nvPr userDrawn="1"/>
          </p:nvGrpSpPr>
          <p:grpSpPr bwMode="auto">
            <a:xfrm>
              <a:off x="972317" y="5004000"/>
              <a:ext cx="7560000" cy="324000"/>
              <a:chOff x="984509" y="1548000"/>
              <a:chExt cx="7560000" cy="324000"/>
            </a:xfrm>
          </p:grpSpPr>
          <p:cxnSp>
            <p:nvCxnSpPr>
              <p:cNvPr id="25" name="Straight Connector 621"/>
              <p:cNvCxnSpPr/>
              <p:nvPr userDrawn="1"/>
            </p:nvCxnSpPr>
            <p:spPr>
              <a:xfrm rot="10800000" flipH="1">
                <a:off x="984509" y="1656238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22"/>
              <p:cNvCxnSpPr/>
              <p:nvPr userDrawn="1"/>
            </p:nvCxnSpPr>
            <p:spPr>
              <a:xfrm rot="10800000" flipH="1">
                <a:off x="984509" y="1872159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23"/>
              <p:cNvCxnSpPr/>
              <p:nvPr userDrawn="1"/>
            </p:nvCxnSpPr>
            <p:spPr>
              <a:xfrm rot="10800000" flipH="1">
                <a:off x="984509" y="1548278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624"/>
              <p:cNvCxnSpPr/>
              <p:nvPr userDrawn="1"/>
            </p:nvCxnSpPr>
            <p:spPr>
              <a:xfrm rot="10800000" flipH="1">
                <a:off x="984509" y="1764199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62" name="Group 625"/>
            <p:cNvGrpSpPr>
              <a:grpSpLocks/>
            </p:cNvGrpSpPr>
            <p:nvPr userDrawn="1"/>
          </p:nvGrpSpPr>
          <p:grpSpPr bwMode="auto">
            <a:xfrm>
              <a:off x="972317" y="5436000"/>
              <a:ext cx="7560000" cy="324000"/>
              <a:chOff x="984509" y="1548000"/>
              <a:chExt cx="7560000" cy="324000"/>
            </a:xfrm>
          </p:grpSpPr>
          <p:cxnSp>
            <p:nvCxnSpPr>
              <p:cNvPr id="21" name="Straight Connector 626"/>
              <p:cNvCxnSpPr/>
              <p:nvPr userDrawn="1"/>
            </p:nvCxnSpPr>
            <p:spPr>
              <a:xfrm rot="10800000" flipH="1">
                <a:off x="984509" y="1656079"/>
                <a:ext cx="7560000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27"/>
              <p:cNvCxnSpPr/>
              <p:nvPr userDrawn="1"/>
            </p:nvCxnSpPr>
            <p:spPr>
              <a:xfrm rot="10800000" flipH="1">
                <a:off x="984509" y="1872000"/>
                <a:ext cx="7560000" cy="0"/>
              </a:xfrm>
              <a:prstGeom prst="line">
                <a:avLst/>
              </a:prstGeom>
              <a:ln w="15875" cmpd="sng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8"/>
              <p:cNvCxnSpPr/>
              <p:nvPr userDrawn="1"/>
            </p:nvCxnSpPr>
            <p:spPr>
              <a:xfrm rot="10800000" flipH="1">
                <a:off x="984509" y="1548119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29"/>
              <p:cNvCxnSpPr/>
              <p:nvPr userDrawn="1"/>
            </p:nvCxnSpPr>
            <p:spPr>
              <a:xfrm rot="10800000" flipH="1">
                <a:off x="984509" y="1764040"/>
                <a:ext cx="75600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 631"/>
          <p:cNvSpPr/>
          <p:nvPr/>
        </p:nvSpPr>
        <p:spPr>
          <a:xfrm>
            <a:off x="212725" y="2066925"/>
            <a:ext cx="338138" cy="42386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1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2" name="Rectangle 632"/>
          <p:cNvSpPr/>
          <p:nvPr/>
        </p:nvSpPr>
        <p:spPr>
          <a:xfrm>
            <a:off x="212725" y="2498725"/>
            <a:ext cx="338138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2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3" name="Rectangle 633"/>
          <p:cNvSpPr/>
          <p:nvPr/>
        </p:nvSpPr>
        <p:spPr>
          <a:xfrm>
            <a:off x="212725" y="2930525"/>
            <a:ext cx="338138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3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4" name="Rectangle 634"/>
          <p:cNvSpPr/>
          <p:nvPr/>
        </p:nvSpPr>
        <p:spPr>
          <a:xfrm>
            <a:off x="212725" y="3363913"/>
            <a:ext cx="338138" cy="42386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4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5" name="Rectangle 635"/>
          <p:cNvSpPr/>
          <p:nvPr/>
        </p:nvSpPr>
        <p:spPr>
          <a:xfrm>
            <a:off x="212725" y="3795713"/>
            <a:ext cx="338138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5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6" name="Rectangle 636"/>
          <p:cNvSpPr/>
          <p:nvPr/>
        </p:nvSpPr>
        <p:spPr>
          <a:xfrm>
            <a:off x="212725" y="4227513"/>
            <a:ext cx="338138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6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7" name="Rectangle 637"/>
          <p:cNvSpPr/>
          <p:nvPr/>
        </p:nvSpPr>
        <p:spPr>
          <a:xfrm>
            <a:off x="212725" y="4660900"/>
            <a:ext cx="338138" cy="423863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7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8" name="Rectangle 638"/>
          <p:cNvSpPr/>
          <p:nvPr/>
        </p:nvSpPr>
        <p:spPr>
          <a:xfrm>
            <a:off x="212725" y="5092700"/>
            <a:ext cx="338138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8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9" name="Rectangle 639"/>
          <p:cNvSpPr/>
          <p:nvPr/>
        </p:nvSpPr>
        <p:spPr>
          <a:xfrm>
            <a:off x="212725" y="5524500"/>
            <a:ext cx="338138" cy="42545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9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0" name="Rectangle 640"/>
          <p:cNvSpPr/>
          <p:nvPr/>
        </p:nvSpPr>
        <p:spPr>
          <a:xfrm>
            <a:off x="212725" y="5957888"/>
            <a:ext cx="338138" cy="423862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>
                <a:solidFill>
                  <a:schemeClr val="bg1"/>
                </a:solidFill>
                <a:ea typeface="Arial Unicode MS" charset="0"/>
                <a:cs typeface="Arial Unicode MS" charset="0"/>
              </a:rPr>
              <a:t>10</a:t>
            </a:r>
            <a:endParaRPr lang="en-US" sz="1200">
              <a:solidFill>
                <a:schemeClr val="bg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1" name="Rectangle 117"/>
          <p:cNvSpPr/>
          <p:nvPr/>
        </p:nvSpPr>
        <p:spPr>
          <a:xfrm>
            <a:off x="558800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11-9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2" name="Rectangle 118"/>
          <p:cNvSpPr/>
          <p:nvPr/>
        </p:nvSpPr>
        <p:spPr>
          <a:xfrm>
            <a:off x="1311275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9-7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3" name="Rectangle 119"/>
          <p:cNvSpPr/>
          <p:nvPr/>
        </p:nvSpPr>
        <p:spPr>
          <a:xfrm>
            <a:off x="2070100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7-5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4" name="Rectangle 120"/>
          <p:cNvSpPr/>
          <p:nvPr/>
        </p:nvSpPr>
        <p:spPr>
          <a:xfrm>
            <a:off x="2822575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5-3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5" name="Rectangle 121"/>
          <p:cNvSpPr/>
          <p:nvPr/>
        </p:nvSpPr>
        <p:spPr>
          <a:xfrm>
            <a:off x="3578225" y="1622425"/>
            <a:ext cx="1073150" cy="36036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3-1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(6.26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4657725" y="1622425"/>
            <a:ext cx="1073150" cy="36036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1-2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(6.26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7" name="Rectangle 123"/>
          <p:cNvSpPr/>
          <p:nvPr/>
        </p:nvSpPr>
        <p:spPr>
          <a:xfrm>
            <a:off x="5730875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2-4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8" name="Rectangle 124"/>
          <p:cNvSpPr/>
          <p:nvPr/>
        </p:nvSpPr>
        <p:spPr>
          <a:xfrm>
            <a:off x="6483350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4-6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79" name="Rectangle 125"/>
          <p:cNvSpPr/>
          <p:nvPr/>
        </p:nvSpPr>
        <p:spPr>
          <a:xfrm>
            <a:off x="7232650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6-8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80" name="Rectangle 126"/>
          <p:cNvSpPr/>
          <p:nvPr/>
        </p:nvSpPr>
        <p:spPr>
          <a:xfrm>
            <a:off x="7985125" y="1622425"/>
            <a:ext cx="752475" cy="360363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1200" b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8-10</a:t>
            </a:r>
          </a:p>
          <a:p>
            <a:pPr algn="ctr">
              <a:defRPr/>
            </a:pPr>
            <a:r>
              <a:rPr lang="fr-CH" sz="1000" i="1">
                <a:solidFill>
                  <a:schemeClr val="tx1"/>
                </a:solidFill>
                <a:ea typeface="Arial Unicode MS" charset="0"/>
                <a:cs typeface="Arial Unicode MS" charset="0"/>
              </a:rPr>
              <a:t>(4.39 km)</a:t>
            </a:r>
            <a:endParaRPr lang="en-US" sz="1000" i="1">
              <a:solidFill>
                <a:schemeClr val="tx1"/>
              </a:solidFill>
              <a:ea typeface="Arial Unicode MS" charset="0"/>
              <a:cs typeface="Arial Unicode MS" charset="0"/>
            </a:endParaRPr>
          </a:p>
        </p:txBody>
      </p:sp>
      <p:cxnSp>
        <p:nvCxnSpPr>
          <p:cNvPr id="81" name="Straight Connector 129"/>
          <p:cNvCxnSpPr/>
          <p:nvPr/>
        </p:nvCxnSpPr>
        <p:spPr>
          <a:xfrm rot="10800000" flipV="1">
            <a:off x="1311275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130"/>
          <p:cNvCxnSpPr/>
          <p:nvPr/>
        </p:nvCxnSpPr>
        <p:spPr>
          <a:xfrm rot="10800000" flipV="1">
            <a:off x="2068513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31"/>
          <p:cNvCxnSpPr/>
          <p:nvPr/>
        </p:nvCxnSpPr>
        <p:spPr>
          <a:xfrm rot="5400000">
            <a:off x="1186657" y="3999706"/>
            <a:ext cx="4787900" cy="7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32"/>
          <p:cNvCxnSpPr/>
          <p:nvPr/>
        </p:nvCxnSpPr>
        <p:spPr>
          <a:xfrm rot="10800000" flipV="1">
            <a:off x="2824163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33"/>
          <p:cNvCxnSpPr/>
          <p:nvPr/>
        </p:nvCxnSpPr>
        <p:spPr>
          <a:xfrm rot="10800000" flipV="1">
            <a:off x="4659313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34"/>
          <p:cNvCxnSpPr/>
          <p:nvPr/>
        </p:nvCxnSpPr>
        <p:spPr>
          <a:xfrm rot="10800000" flipV="1">
            <a:off x="6484938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135"/>
          <p:cNvCxnSpPr/>
          <p:nvPr/>
        </p:nvCxnSpPr>
        <p:spPr>
          <a:xfrm rot="10800000" flipV="1">
            <a:off x="5734050" y="1612900"/>
            <a:ext cx="0" cy="4787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136"/>
          <p:cNvCxnSpPr/>
          <p:nvPr/>
        </p:nvCxnSpPr>
        <p:spPr>
          <a:xfrm rot="10800000" flipV="1">
            <a:off x="7234238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37"/>
          <p:cNvCxnSpPr/>
          <p:nvPr/>
        </p:nvCxnSpPr>
        <p:spPr>
          <a:xfrm rot="10800000" flipV="1">
            <a:off x="7983538" y="1738313"/>
            <a:ext cx="0" cy="4662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0"/>
          <p:cNvCxnSpPr/>
          <p:nvPr/>
        </p:nvCxnSpPr>
        <p:spPr>
          <a:xfrm rot="10800000" flipV="1">
            <a:off x="8739188" y="1717675"/>
            <a:ext cx="0" cy="466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33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9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8E8C042E-B2AE-4B59-A6C8-DB633796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0099"/>
            </a:gs>
            <a:gs pos="5000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CLIC 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163" y="-26988"/>
            <a:ext cx="2093912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://clic-study.web.cern.ch/CLIC-Study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6.pict"/><Relationship Id="rId5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d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.doc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4.doc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.doc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6.doc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4" Type="http://schemas.openxmlformats.org/officeDocument/2006/relationships/image" Target="../media/image53.pdf"/><Relationship Id="rId5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df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9" Type="http://schemas.openxmlformats.org/officeDocument/2006/relationships/image" Target="../media/image83.gif"/><Relationship Id="rId20" Type="http://schemas.openxmlformats.org/officeDocument/2006/relationships/image" Target="../media/image84.gif"/><Relationship Id="rId21" Type="http://schemas.openxmlformats.org/officeDocument/2006/relationships/image" Target="../media/image85.gif"/><Relationship Id="rId22" Type="http://schemas.openxmlformats.org/officeDocument/2006/relationships/image" Target="../media/image86.png"/><Relationship Id="rId23" Type="http://schemas.openxmlformats.org/officeDocument/2006/relationships/hyperlink" Target="http://clic-meeting.web.cern.ch/clic-meeting/CTF3_Coordination_Mtg/Table_MoU.htm" TargetMode="External"/><Relationship Id="rId24" Type="http://schemas.openxmlformats.org/officeDocument/2006/relationships/image" Target="../media/image87.png"/><Relationship Id="rId25" Type="http://schemas.openxmlformats.org/officeDocument/2006/relationships/image" Target="../media/image88.png"/><Relationship Id="rId26" Type="http://schemas.openxmlformats.org/officeDocument/2006/relationships/image" Target="../media/image89.png"/><Relationship Id="rId27" Type="http://schemas.openxmlformats.org/officeDocument/2006/relationships/image" Target="../media/image90.png"/><Relationship Id="rId28" Type="http://schemas.openxmlformats.org/officeDocument/2006/relationships/image" Target="../media/image91.jpe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gif"/><Relationship Id="rId13" Type="http://schemas.openxmlformats.org/officeDocument/2006/relationships/image" Target="../media/image77.png"/><Relationship Id="rId14" Type="http://schemas.openxmlformats.org/officeDocument/2006/relationships/image" Target="../media/image78.gif"/><Relationship Id="rId15" Type="http://schemas.openxmlformats.org/officeDocument/2006/relationships/image" Target="../media/image79.png"/><Relationship Id="rId16" Type="http://schemas.openxmlformats.org/officeDocument/2006/relationships/image" Target="../media/image80.gif"/><Relationship Id="rId17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8" Type="http://schemas.openxmlformats.org/officeDocument/2006/relationships/image" Target="../media/image8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cdsweb.cern.ch/record/1132079?ln=fr" TargetMode="External"/><Relationship Id="rId4" Type="http://schemas.openxmlformats.org/officeDocument/2006/relationships/hyperlink" Target="http://clic-meeting.web.cern.ch/clic-meeting/clictable2007.htm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5.pdf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xls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C70EE-735F-4CF9-AC55-68AB0FEB0A5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9939" name="Group 7"/>
          <p:cNvGrpSpPr>
            <a:grpSpLocks/>
          </p:cNvGrpSpPr>
          <p:nvPr/>
        </p:nvGrpSpPr>
        <p:grpSpPr bwMode="auto">
          <a:xfrm>
            <a:off x="5554663" y="4386263"/>
            <a:ext cx="3354387" cy="2089150"/>
            <a:chOff x="3073" y="2629"/>
            <a:chExt cx="2698" cy="1691"/>
          </a:xfrm>
        </p:grpSpPr>
        <p:pic>
          <p:nvPicPr>
            <p:cNvPr id="39944" name="Picture 8" descr="Image9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25" y="2759"/>
              <a:ext cx="1546" cy="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9" descr="Image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3" y="2629"/>
              <a:ext cx="2087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62923" name="Rectangle 11"/>
          <p:cNvSpPr>
            <a:spLocks noChangeArrowheads="1"/>
          </p:cNvSpPr>
          <p:nvPr/>
        </p:nvSpPr>
        <p:spPr bwMode="auto">
          <a:xfrm>
            <a:off x="1905000" y="5257800"/>
            <a:ext cx="579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>
                <a:solidFill>
                  <a:srgbClr val="114FFB"/>
                </a:solidFill>
                <a:hlinkClick r:id="rId5"/>
              </a:rPr>
              <a:t>http://clic-study.web.cern.ch/CLIC-Study/</a:t>
            </a:r>
            <a:endParaRPr lang="en-US" sz="1800" b="1">
              <a:solidFill>
                <a:srgbClr val="114FFB"/>
              </a:solidFill>
            </a:endParaRPr>
          </a:p>
        </p:txBody>
      </p:sp>
      <p:sp>
        <p:nvSpPr>
          <p:cNvPr id="1062924" name="Rectangle 12"/>
          <p:cNvSpPr>
            <a:spLocks noChangeArrowheads="1"/>
          </p:cNvSpPr>
          <p:nvPr/>
        </p:nvSpPr>
        <p:spPr bwMode="auto">
          <a:xfrm>
            <a:off x="228600" y="1905000"/>
            <a:ext cx="6781800" cy="1905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GB" sz="1800"/>
              <a:t>Very short introduction to CLIC scheme</a:t>
            </a:r>
          </a:p>
          <a:p>
            <a:endParaRPr lang="en-GB" sz="1800"/>
          </a:p>
          <a:p>
            <a:r>
              <a:rPr lang="en-GB" sz="1800"/>
              <a:t>Feasibility issues</a:t>
            </a:r>
          </a:p>
          <a:p>
            <a:endParaRPr lang="en-GB" sz="1800"/>
          </a:p>
          <a:p>
            <a:r>
              <a:rPr lang="en-GB" sz="1800"/>
              <a:t>Conclusion</a:t>
            </a:r>
          </a:p>
        </p:txBody>
      </p:sp>
      <p:sp>
        <p:nvSpPr>
          <p:cNvPr id="39942" name="TextBox 13"/>
          <p:cNvSpPr txBox="1">
            <a:spLocks noChangeArrowheads="1"/>
          </p:cNvSpPr>
          <p:nvPr/>
        </p:nvSpPr>
        <p:spPr bwMode="auto">
          <a:xfrm>
            <a:off x="2590800" y="152400"/>
            <a:ext cx="4972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CLIC Overview and Status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5410200" y="917575"/>
            <a:ext cx="365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charset="0"/>
              </a:rPr>
              <a:t>D. Schulte for the CLIC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23" grpId="0" animBg="1"/>
      <p:bldP spid="10629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latin typeface="Calibri" charset="0"/>
                <a:cs typeface="ＭＳ Ｐゴシック" charset="-128"/>
              </a:rPr>
              <a:t>Optimisation Results 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144463" y="815975"/>
            <a:ext cx="3817937" cy="5356225"/>
          </a:xfrm>
        </p:spPr>
        <p:txBody>
          <a:bodyPr/>
          <a:lstStyle/>
          <a:p>
            <a:pPr>
              <a:lnSpc>
                <a:spcPct val="83000"/>
              </a:lnSpc>
            </a:pPr>
            <a:r>
              <a:rPr lang="en-US" sz="21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Optimisation - </a:t>
            </a:r>
            <a:r>
              <a:rPr lang="en-US" sz="21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figure of merit</a:t>
            </a:r>
            <a:r>
              <a:rPr lang="en-US" sz="21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:</a:t>
            </a:r>
          </a:p>
          <a:p>
            <a:pPr lvl="1">
              <a:lnSpc>
                <a:spcPct val="83000"/>
              </a:lnSpc>
            </a:pPr>
            <a:r>
              <a:rPr lang="en-US" sz="2000" b="0" smtClean="0">
                <a:solidFill>
                  <a:srgbClr val="FF0000"/>
                </a:solidFill>
                <a:latin typeface="Calibri" charset="0"/>
              </a:rPr>
              <a:t>Luminosity per input power</a:t>
            </a:r>
          </a:p>
          <a:p>
            <a:pPr lvl="1">
              <a:lnSpc>
                <a:spcPct val="83000"/>
              </a:lnSpc>
              <a:spcAft>
                <a:spcPts val="1675"/>
              </a:spcAft>
            </a:pPr>
            <a:r>
              <a:rPr lang="en-US" sz="2000" b="0" smtClean="0">
                <a:solidFill>
                  <a:srgbClr val="FF0000"/>
                </a:solidFill>
                <a:latin typeface="Calibri" charset="0"/>
              </a:rPr>
              <a:t>Luminosity per cost</a:t>
            </a:r>
            <a:endParaRPr lang="en-US" sz="1900" b="0" smtClean="0">
              <a:latin typeface="Calibri" charset="0"/>
            </a:endParaRPr>
          </a:p>
          <a:p>
            <a:pPr>
              <a:lnSpc>
                <a:spcPct val="63000"/>
              </a:lnSpc>
              <a:spcAft>
                <a:spcPts val="750"/>
              </a:spcAft>
            </a:pPr>
            <a:r>
              <a:rPr lang="en-US" sz="21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Using </a:t>
            </a:r>
          </a:p>
          <a:p>
            <a:pPr lvl="1">
              <a:lnSpc>
                <a:spcPct val="63000"/>
              </a:lnSpc>
              <a:spcAft>
                <a:spcPts val="750"/>
              </a:spcAft>
            </a:pPr>
            <a:r>
              <a:rPr lang="en-US" sz="1900" b="0" smtClean="0">
                <a:latin typeface="Calibri" charset="0"/>
              </a:rPr>
              <a:t>Structure limits: </a:t>
            </a:r>
          </a:p>
          <a:p>
            <a:pPr lvl="1">
              <a:lnSpc>
                <a:spcPct val="63000"/>
              </a:lnSpc>
            </a:pPr>
            <a:r>
              <a:rPr lang="en-US" sz="1900" b="0" smtClean="0">
                <a:latin typeface="Calibri" charset="0"/>
              </a:rPr>
              <a:t>Beam dynamics:</a:t>
            </a:r>
          </a:p>
          <a:p>
            <a:pPr>
              <a:lnSpc>
                <a:spcPct val="63000"/>
              </a:lnSpc>
            </a:pPr>
            <a:endParaRPr lang="en-US" sz="2100" b="0" smtClean="0">
              <a:solidFill>
                <a:schemeClr val="tx1"/>
              </a:solidFill>
              <a:latin typeface="Calibri" charset="0"/>
              <a:cs typeface="ＭＳ Ｐゴシック" charset="-128"/>
            </a:endParaRPr>
          </a:p>
          <a:p>
            <a:pPr>
              <a:lnSpc>
                <a:spcPct val="63000"/>
              </a:lnSpc>
            </a:pPr>
            <a:r>
              <a:rPr lang="en-US" sz="21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Take into account cost model</a:t>
            </a:r>
          </a:p>
          <a:p>
            <a:pPr>
              <a:lnSpc>
                <a:spcPct val="63000"/>
              </a:lnSpc>
            </a:pPr>
            <a:endParaRPr lang="en-US" sz="2100" b="0" smtClean="0">
              <a:solidFill>
                <a:schemeClr val="tx1"/>
              </a:solidFill>
              <a:latin typeface="Calibri" charset="0"/>
              <a:cs typeface="ＭＳ Ｐゴシック" charset="-128"/>
            </a:endParaRPr>
          </a:p>
          <a:p>
            <a:pPr>
              <a:lnSpc>
                <a:spcPct val="83000"/>
              </a:lnSpc>
            </a:pPr>
            <a:r>
              <a:rPr lang="en-US" sz="21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Once assumptions are defined, parameters drop out automatically</a:t>
            </a:r>
          </a:p>
          <a:p>
            <a:pPr>
              <a:lnSpc>
                <a:spcPct val="83000"/>
              </a:lnSpc>
            </a:pPr>
            <a:endParaRPr lang="en-US" sz="2100" b="0" smtClean="0">
              <a:solidFill>
                <a:schemeClr val="tx1"/>
              </a:solidFill>
              <a:latin typeface="Calibri" charset="0"/>
              <a:cs typeface="ＭＳ Ｐゴシック" charset="-128"/>
            </a:endParaRPr>
          </a:p>
          <a:p>
            <a:pPr>
              <a:lnSpc>
                <a:spcPct val="63000"/>
              </a:lnSpc>
            </a:pPr>
            <a:r>
              <a:rPr lang="en-US" sz="21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Chose 100MV/m and 12GHz</a:t>
            </a:r>
            <a:endParaRPr lang="en-GB" sz="2100" b="0" smtClean="0">
              <a:solidFill>
                <a:schemeClr val="tx1"/>
              </a:solidFill>
              <a:latin typeface="Calibri" charset="0"/>
              <a:cs typeface="ＭＳ Ｐゴシック" charset="-128"/>
            </a:endParaRPr>
          </a:p>
        </p:txBody>
      </p:sp>
      <p:grpSp>
        <p:nvGrpSpPr>
          <p:cNvPr id="58371" name="Group 66"/>
          <p:cNvGrpSpPr>
            <a:grpSpLocks/>
          </p:cNvGrpSpPr>
          <p:nvPr/>
        </p:nvGrpSpPr>
        <p:grpSpPr bwMode="auto">
          <a:xfrm>
            <a:off x="4419600" y="685800"/>
            <a:ext cx="4524375" cy="5741988"/>
            <a:chOff x="4611688" y="1174750"/>
            <a:chExt cx="4225925" cy="5137150"/>
          </a:xfrm>
        </p:grpSpPr>
        <p:pic>
          <p:nvPicPr>
            <p:cNvPr id="58373" name="Picture 2" descr="CosTopt_PCtpcr83f1_tr1"/>
            <p:cNvPicPr>
              <a:picLocks noChangeAspect="1" noChangeArrowheads="1"/>
            </p:cNvPicPr>
            <p:nvPr/>
          </p:nvPicPr>
          <p:blipFill>
            <a:blip r:embed="rId3"/>
            <a:srcRect t="1491" b="4260"/>
            <a:stretch>
              <a:fillRect/>
            </a:stretch>
          </p:blipFill>
          <p:spPr bwMode="auto">
            <a:xfrm>
              <a:off x="4611688" y="1174750"/>
              <a:ext cx="4225925" cy="5137150"/>
            </a:xfrm>
            <a:prstGeom prst="rect">
              <a:avLst/>
            </a:prstGeom>
            <a:noFill/>
            <a:ln w="9525">
              <a:solidFill>
                <a:srgbClr val="00187E"/>
              </a:solidFill>
              <a:miter lim="800000"/>
              <a:headEnd/>
              <a:tailEnd/>
            </a:ln>
          </p:spPr>
        </p:pic>
        <p:sp>
          <p:nvSpPr>
            <p:cNvPr id="57" name="AutoShape 14"/>
            <p:cNvSpPr>
              <a:spLocks noChangeAspect="1" noChangeArrowheads="1"/>
            </p:cNvSpPr>
            <p:nvPr/>
          </p:nvSpPr>
          <p:spPr bwMode="auto">
            <a:xfrm>
              <a:off x="5240387" y="2465784"/>
              <a:ext cx="381075" cy="1011239"/>
            </a:xfrm>
            <a:prstGeom prst="star5">
              <a:avLst/>
            </a:prstGeom>
            <a:solidFill>
              <a:srgbClr val="EC1CCE">
                <a:alpha val="47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  <a:defRPr/>
              </a:pPr>
              <a:endParaRPr lang="en-US" sz="1800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8" name="AutoShape 15"/>
            <p:cNvSpPr>
              <a:spLocks noChangeAspect="1" noChangeArrowheads="1"/>
            </p:cNvSpPr>
            <p:nvPr/>
          </p:nvSpPr>
          <p:spPr bwMode="auto">
            <a:xfrm>
              <a:off x="5244836" y="5057793"/>
              <a:ext cx="329177" cy="1011239"/>
            </a:xfrm>
            <a:prstGeom prst="star5">
              <a:avLst/>
            </a:prstGeom>
            <a:solidFill>
              <a:srgbClr val="EC1CCE">
                <a:alpha val="47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  <a:defRPr/>
              </a:pPr>
              <a:endParaRPr lang="en-US" sz="1800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58376" name="Group 19"/>
            <p:cNvGrpSpPr>
              <a:grpSpLocks/>
            </p:cNvGrpSpPr>
            <p:nvPr/>
          </p:nvGrpSpPr>
          <p:grpSpPr bwMode="auto">
            <a:xfrm>
              <a:off x="8248650" y="1281113"/>
              <a:ext cx="346075" cy="588963"/>
              <a:chOff x="5196" y="807"/>
              <a:chExt cx="218" cy="371"/>
            </a:xfrm>
          </p:grpSpPr>
          <p:sp>
            <p:nvSpPr>
              <p:cNvPr id="58381" name="Oval 16"/>
              <p:cNvSpPr>
                <a:spLocks noChangeArrowheads="1"/>
              </p:cNvSpPr>
              <p:nvPr/>
            </p:nvSpPr>
            <p:spPr bwMode="auto">
              <a:xfrm>
                <a:off x="5240" y="807"/>
                <a:ext cx="142" cy="371"/>
              </a:xfrm>
              <a:prstGeom prst="ellipse">
                <a:avLst/>
              </a:prstGeom>
              <a:solidFill>
                <a:srgbClr val="33CCCC">
                  <a:alpha val="6196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3000"/>
                  </a:lnSpc>
                  <a:spcBef>
                    <a:spcPct val="50000"/>
                  </a:spcBef>
                  <a:spcAft>
                    <a:spcPts val="1075"/>
                  </a:spcAft>
                  <a:buClr>
                    <a:srgbClr val="000000"/>
                  </a:buClr>
                  <a:buSzPct val="68000"/>
                  <a:buFont typeface="StarSymbol" charset="0"/>
                  <a:buNone/>
                </a:pPr>
                <a:endParaRPr lang="fr-FR" sz="1800"/>
              </a:p>
            </p:txBody>
          </p:sp>
          <p:sp>
            <p:nvSpPr>
              <p:cNvPr id="58382" name="Line 17"/>
              <p:cNvSpPr>
                <a:spLocks noChangeShapeType="1"/>
              </p:cNvSpPr>
              <p:nvPr/>
            </p:nvSpPr>
            <p:spPr bwMode="auto">
              <a:xfrm>
                <a:off x="5198" y="881"/>
                <a:ext cx="216" cy="1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383" name="Line 18"/>
              <p:cNvSpPr>
                <a:spLocks noChangeShapeType="1"/>
              </p:cNvSpPr>
              <p:nvPr/>
            </p:nvSpPr>
            <p:spPr bwMode="auto">
              <a:xfrm flipV="1">
                <a:off x="5196" y="906"/>
                <a:ext cx="215" cy="18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0"/>
            <p:cNvGrpSpPr>
              <a:grpSpLocks/>
            </p:cNvGrpSpPr>
            <p:nvPr/>
          </p:nvGrpSpPr>
          <p:grpSpPr bwMode="auto">
            <a:xfrm>
              <a:off x="8278813" y="3881438"/>
              <a:ext cx="346075" cy="590550"/>
              <a:chOff x="5196" y="807"/>
              <a:chExt cx="218" cy="372"/>
            </a:xfrm>
          </p:grpSpPr>
          <p:sp>
            <p:nvSpPr>
              <p:cNvPr id="58378" name="Oval 21"/>
              <p:cNvSpPr>
                <a:spLocks noChangeArrowheads="1"/>
              </p:cNvSpPr>
              <p:nvPr/>
            </p:nvSpPr>
            <p:spPr bwMode="auto">
              <a:xfrm>
                <a:off x="5241" y="807"/>
                <a:ext cx="144" cy="372"/>
              </a:xfrm>
              <a:prstGeom prst="ellipse">
                <a:avLst/>
              </a:prstGeom>
              <a:solidFill>
                <a:srgbClr val="33CCCC">
                  <a:alpha val="6196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 hangingPunct="0">
                  <a:lnSpc>
                    <a:spcPct val="93000"/>
                  </a:lnSpc>
                  <a:spcBef>
                    <a:spcPct val="50000"/>
                  </a:spcBef>
                  <a:spcAft>
                    <a:spcPts val="1075"/>
                  </a:spcAft>
                  <a:buClr>
                    <a:srgbClr val="000000"/>
                  </a:buClr>
                  <a:buSzPct val="68000"/>
                  <a:buFont typeface="StarSymbol" charset="0"/>
                  <a:buNone/>
                </a:pPr>
                <a:endParaRPr lang="fr-FR" sz="1800"/>
              </a:p>
            </p:txBody>
          </p:sp>
          <p:sp>
            <p:nvSpPr>
              <p:cNvPr id="58379" name="Line 22"/>
              <p:cNvSpPr>
                <a:spLocks noChangeShapeType="1"/>
              </p:cNvSpPr>
              <p:nvPr/>
            </p:nvSpPr>
            <p:spPr bwMode="auto">
              <a:xfrm>
                <a:off x="5198" y="881"/>
                <a:ext cx="216" cy="1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380" name="Line 23"/>
              <p:cNvSpPr>
                <a:spLocks noChangeShapeType="1"/>
              </p:cNvSpPr>
              <p:nvPr/>
            </p:nvSpPr>
            <p:spPr bwMode="auto">
              <a:xfrm flipV="1">
                <a:off x="5196" y="906"/>
                <a:ext cx="215" cy="18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8372" name="Footer Placeholder 4"/>
          <p:cNvSpPr txBox="1">
            <a:spLocks/>
          </p:cNvSpPr>
          <p:nvPr/>
        </p:nvSpPr>
        <p:spPr bwMode="auto">
          <a:xfrm>
            <a:off x="7239000" y="6370638"/>
            <a:ext cx="20447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r>
              <a:rPr lang="en-GB" sz="1400"/>
              <a:t>A.Grudiev et al.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990600"/>
          </a:xfrm>
        </p:spPr>
        <p:txBody>
          <a:bodyPr/>
          <a:lstStyle/>
          <a:p>
            <a:r>
              <a:rPr lang="en-GB">
                <a:latin typeface="Calibri" charset="0"/>
                <a:cs typeface="ＭＳ Ｐゴシック" charset="-128"/>
              </a:rPr>
              <a:t>Tentative long-term CLIC scenario</a:t>
            </a:r>
            <a:r>
              <a:rPr lang="en-GB" sz="2800">
                <a:latin typeface="Calibri" charset="0"/>
                <a:cs typeface="ＭＳ Ｐゴシック" charset="-128"/>
              </a:rPr>
              <a:t/>
            </a:r>
            <a:br>
              <a:rPr lang="en-GB" sz="2800">
                <a:latin typeface="Calibri" charset="0"/>
                <a:cs typeface="ＭＳ Ｐゴシック" charset="-128"/>
              </a:rPr>
            </a:br>
            <a:r>
              <a:rPr lang="en-GB" sz="2400">
                <a:latin typeface="Calibri" charset="0"/>
                <a:cs typeface="ＭＳ Ｐゴシック" charset="-128"/>
              </a:rPr>
              <a:t>Shortest, Success Oriented, Technically Limited Schedule</a:t>
            </a:r>
          </a:p>
        </p:txBody>
      </p:sp>
      <p:sp>
        <p:nvSpPr>
          <p:cNvPr id="361498" name="Text Box 3"/>
          <p:cNvSpPr txBox="1">
            <a:spLocks noChangeArrowheads="1"/>
          </p:cNvSpPr>
          <p:nvPr/>
        </p:nvSpPr>
        <p:spPr bwMode="auto">
          <a:xfrm>
            <a:off x="3048000" y="1190625"/>
            <a:ext cx="1724025" cy="5191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2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361499" name="Text Box 4"/>
          <p:cNvSpPr txBox="1">
            <a:spLocks noChangeArrowheads="1"/>
          </p:cNvSpPr>
          <p:nvPr/>
        </p:nvSpPr>
        <p:spPr bwMode="auto">
          <a:xfrm>
            <a:off x="1600200" y="990600"/>
            <a:ext cx="6332538" cy="825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114FFB"/>
                </a:solidFill>
                <a:latin typeface="Times New Roman" charset="0"/>
              </a:rPr>
              <a:t>Technology evaluation and Physics assessment based on LHC results</a:t>
            </a:r>
          </a:p>
          <a:p>
            <a:pPr algn="ctr" eaLnBrk="0" hangingPunct="0"/>
            <a:r>
              <a:rPr lang="en-US" sz="1600" b="1">
                <a:solidFill>
                  <a:srgbClr val="114FFB"/>
                </a:solidFill>
                <a:latin typeface="Times New Roman" charset="0"/>
              </a:rPr>
              <a:t> for a possible decision on Linear Collider with staged construction starting with the lowest energy required by Physics</a:t>
            </a:r>
          </a:p>
        </p:txBody>
      </p:sp>
      <p:sp>
        <p:nvSpPr>
          <p:cNvPr id="361500" name="AutoShape 5"/>
          <p:cNvSpPr>
            <a:spLocks noChangeArrowheads="1"/>
          </p:cNvSpPr>
          <p:nvPr/>
        </p:nvSpPr>
        <p:spPr bwMode="auto">
          <a:xfrm>
            <a:off x="4648200" y="1752600"/>
            <a:ext cx="228600" cy="252413"/>
          </a:xfrm>
          <a:prstGeom prst="downArrow">
            <a:avLst>
              <a:gd name="adj1" fmla="val 50000"/>
              <a:gd name="adj2" fmla="val 2760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361501" name="Rectangle 6"/>
          <p:cNvSpPr>
            <a:spLocks noChangeArrowheads="1"/>
          </p:cNvSpPr>
          <p:nvPr/>
        </p:nvSpPr>
        <p:spPr bwMode="auto">
          <a:xfrm>
            <a:off x="1676400" y="1066800"/>
            <a:ext cx="6353175" cy="733425"/>
          </a:xfrm>
          <a:prstGeom prst="rect">
            <a:avLst/>
          </a:prstGeom>
          <a:solidFill>
            <a:srgbClr val="36D682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3200">
              <a:solidFill>
                <a:srgbClr val="64D636"/>
              </a:solidFill>
              <a:latin typeface="Times New Roman" charset="0"/>
            </a:endParaRPr>
          </a:p>
        </p:txBody>
      </p:sp>
      <p:sp>
        <p:nvSpPr>
          <p:cNvPr id="361502" name="AutoShape 7"/>
          <p:cNvSpPr>
            <a:spLocks noChangeArrowheads="1"/>
          </p:cNvSpPr>
          <p:nvPr/>
        </p:nvSpPr>
        <p:spPr bwMode="auto">
          <a:xfrm>
            <a:off x="3886200" y="4419600"/>
            <a:ext cx="193675" cy="304800"/>
          </a:xfrm>
          <a:prstGeom prst="downArrow">
            <a:avLst>
              <a:gd name="adj1" fmla="val 50000"/>
              <a:gd name="adj2" fmla="val 3934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361503" name="AutoShape 8"/>
          <p:cNvSpPr>
            <a:spLocks noChangeArrowheads="1"/>
          </p:cNvSpPr>
          <p:nvPr/>
        </p:nvSpPr>
        <p:spPr bwMode="auto">
          <a:xfrm>
            <a:off x="6019800" y="4419600"/>
            <a:ext cx="193675" cy="304800"/>
          </a:xfrm>
          <a:prstGeom prst="downArrow">
            <a:avLst>
              <a:gd name="adj1" fmla="val 50000"/>
              <a:gd name="adj2" fmla="val 3934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361504" name="Rectangle 9"/>
          <p:cNvSpPr>
            <a:spLocks noChangeArrowheads="1"/>
          </p:cNvSpPr>
          <p:nvPr/>
        </p:nvSpPr>
        <p:spPr bwMode="auto">
          <a:xfrm>
            <a:off x="8353425" y="4724400"/>
            <a:ext cx="790575" cy="6096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First</a:t>
            </a:r>
          </a:p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 Beam?</a:t>
            </a:r>
          </a:p>
        </p:txBody>
      </p:sp>
      <p:sp>
        <p:nvSpPr>
          <p:cNvPr id="361505" name="Rectangle 10"/>
          <p:cNvSpPr>
            <a:spLocks noChangeArrowheads="1"/>
          </p:cNvSpPr>
          <p:nvPr/>
        </p:nvSpPr>
        <p:spPr bwMode="auto">
          <a:xfrm>
            <a:off x="5181600" y="4724400"/>
            <a:ext cx="1209675" cy="8382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Technical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Design Report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(TDR) ?</a:t>
            </a:r>
          </a:p>
        </p:txBody>
      </p:sp>
      <p:sp>
        <p:nvSpPr>
          <p:cNvPr id="361506" name="Rectangle 11"/>
          <p:cNvSpPr>
            <a:spLocks noChangeArrowheads="1"/>
          </p:cNvSpPr>
          <p:nvPr/>
        </p:nvSpPr>
        <p:spPr bwMode="auto">
          <a:xfrm>
            <a:off x="2667000" y="4724400"/>
            <a:ext cx="1298575" cy="8382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Conceptual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Design Report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(CDR)</a:t>
            </a:r>
          </a:p>
        </p:txBody>
      </p:sp>
      <p:sp>
        <p:nvSpPr>
          <p:cNvPr id="361507" name="Rectangle 12"/>
          <p:cNvSpPr>
            <a:spLocks noChangeArrowheads="1"/>
          </p:cNvSpPr>
          <p:nvPr/>
        </p:nvSpPr>
        <p:spPr bwMode="auto">
          <a:xfrm>
            <a:off x="6477000" y="4724400"/>
            <a:ext cx="1600200" cy="6096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Project</a:t>
            </a:r>
          </a:p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 approval ?</a:t>
            </a:r>
          </a:p>
        </p:txBody>
      </p:sp>
      <p:sp>
        <p:nvSpPr>
          <p:cNvPr id="361508" name="AutoShape 13"/>
          <p:cNvSpPr>
            <a:spLocks noChangeArrowheads="1"/>
          </p:cNvSpPr>
          <p:nvPr/>
        </p:nvSpPr>
        <p:spPr bwMode="auto">
          <a:xfrm>
            <a:off x="6400800" y="4419600"/>
            <a:ext cx="187325" cy="304800"/>
          </a:xfrm>
          <a:prstGeom prst="downArrow">
            <a:avLst>
              <a:gd name="adj1" fmla="val 50000"/>
              <a:gd name="adj2" fmla="val 40678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graphicFrame>
        <p:nvGraphicFramePr>
          <p:cNvPr id="361495" name="Object 1047"/>
          <p:cNvGraphicFramePr>
            <a:graphicFrameLocks noChangeAspect="1"/>
          </p:cNvGraphicFramePr>
          <p:nvPr>
            <p:ph idx="1"/>
          </p:nvPr>
        </p:nvGraphicFramePr>
        <p:xfrm>
          <a:off x="228600" y="1981200"/>
          <a:ext cx="8763000" cy="2438400"/>
        </p:xfrm>
        <a:graphic>
          <a:graphicData uri="http://schemas.openxmlformats.org/presentationml/2006/ole">
            <p:oleObj spid="_x0000_s361495" name="Feuille de calcul" r:id="rId3" imgW="7162800" imgH="1816100" progId="Excel.Sheet.8">
              <p:embed/>
            </p:oleObj>
          </a:graphicData>
        </a:graphic>
      </p:graphicFrame>
      <p:sp>
        <p:nvSpPr>
          <p:cNvPr id="361509" name="Rectangle 24"/>
          <p:cNvSpPr>
            <a:spLocks noChangeArrowheads="1"/>
          </p:cNvSpPr>
          <p:nvPr/>
        </p:nvSpPr>
        <p:spPr bwMode="auto">
          <a:xfrm>
            <a:off x="4038600" y="4724400"/>
            <a:ext cx="1066800" cy="9144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Council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approval 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Technical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Design?</a:t>
            </a:r>
          </a:p>
        </p:txBody>
      </p:sp>
      <p:sp>
        <p:nvSpPr>
          <p:cNvPr id="361510" name="AutoShape 25"/>
          <p:cNvSpPr>
            <a:spLocks noChangeArrowheads="1"/>
          </p:cNvSpPr>
          <p:nvPr/>
        </p:nvSpPr>
        <p:spPr bwMode="auto">
          <a:xfrm>
            <a:off x="4114800" y="4419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361511" name="AutoShape 26"/>
          <p:cNvSpPr>
            <a:spLocks noChangeArrowheads="1"/>
          </p:cNvSpPr>
          <p:nvPr/>
        </p:nvSpPr>
        <p:spPr bwMode="auto">
          <a:xfrm>
            <a:off x="8950325" y="4419600"/>
            <a:ext cx="193675" cy="304800"/>
          </a:xfrm>
          <a:prstGeom prst="downArrow">
            <a:avLst>
              <a:gd name="adj1" fmla="val 50000"/>
              <a:gd name="adj2" fmla="val 3934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361512" name="Rectangle 27"/>
          <p:cNvSpPr>
            <a:spLocks noChangeArrowheads="1"/>
          </p:cNvSpPr>
          <p:nvPr/>
        </p:nvSpPr>
        <p:spPr bwMode="auto">
          <a:xfrm>
            <a:off x="0" y="5275263"/>
            <a:ext cx="48704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>
                <a:solidFill>
                  <a:srgbClr val="000000"/>
                </a:solidFill>
                <a:latin typeface="Calibri" charset="0"/>
              </a:rPr>
              <a:t>CDR: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Calibri" charset="0"/>
              </a:rPr>
              <a:t> Address CLIC feasibility issues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400">
                <a:latin typeface="Calibri" charset="0"/>
              </a:rPr>
              <a:t> And a part of performance and cost issues</a:t>
            </a:r>
            <a:endParaRPr lang="en-US" sz="1400">
              <a:solidFill>
                <a:srgbClr val="000000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Calibri" charset="0"/>
              </a:rPr>
              <a:t> Conceptual design of a linear collider based on CLIC technology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Calibri" charset="0"/>
              </a:rPr>
              <a:t> Estimation of its cost (capital investment &amp; operation)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  <a:latin typeface="Calibri" charset="0"/>
              </a:rPr>
              <a:t> CLIC Physics Study and detector development (L. Linssen et al.:</a:t>
            </a:r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162800" cy="457200"/>
          </a:xfrm>
        </p:spPr>
        <p:txBody>
          <a:bodyPr/>
          <a:lstStyle/>
          <a:p>
            <a:r>
              <a:rPr lang="en-US">
                <a:latin typeface="Calibri" charset="0"/>
                <a:cs typeface="ＭＳ Ｐゴシック" charset="-128"/>
              </a:rPr>
              <a:t>CLIC Feasibility Issues</a:t>
            </a:r>
          </a:p>
        </p:txBody>
      </p:sp>
      <p:graphicFrame>
        <p:nvGraphicFramePr>
          <p:cNvPr id="139267" name="Object 1027"/>
          <p:cNvGraphicFramePr>
            <a:graphicFrameLocks noChangeAspect="1"/>
          </p:cNvGraphicFramePr>
          <p:nvPr>
            <p:ph idx="1"/>
          </p:nvPr>
        </p:nvGraphicFramePr>
        <p:xfrm>
          <a:off x="879475" y="649288"/>
          <a:ext cx="7612063" cy="6208712"/>
        </p:xfrm>
        <a:graphic>
          <a:graphicData uri="http://schemas.openxmlformats.org/presentationml/2006/ole">
            <p:oleObj spid="_x0000_s139267" name="Document" r:id="rId3" imgW="8385048" imgH="683971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55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655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65908-5E56-435B-A584-2CB8A8BC5C9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5572" name="Rectangle 2"/>
          <p:cNvSpPr>
            <a:spLocks noChangeArrowheads="1"/>
          </p:cNvSpPr>
          <p:nvPr/>
        </p:nvSpPr>
        <p:spPr bwMode="auto">
          <a:xfrm>
            <a:off x="838200" y="87313"/>
            <a:ext cx="7696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endParaRPr lang="fr-FR" b="1">
              <a:solidFill>
                <a:srgbClr val="0000FF"/>
              </a:solidFill>
              <a:latin typeface="Comic Sans MS" charset="0"/>
            </a:endParaRPr>
          </a:p>
        </p:txBody>
      </p:sp>
      <p:pic>
        <p:nvPicPr>
          <p:cNvPr id="365573" name="Picture 8" descr="T18_VG2"/>
          <p:cNvPicPr>
            <a:picLocks noChangeAspect="1" noChangeArrowheads="1"/>
          </p:cNvPicPr>
          <p:nvPr/>
        </p:nvPicPr>
        <p:blipFill>
          <a:blip r:embed="rId3"/>
          <a:srcRect l="14198" t="24121" r="21259" b="16884"/>
          <a:stretch>
            <a:fillRect/>
          </a:stretch>
        </p:blipFill>
        <p:spPr bwMode="auto">
          <a:xfrm>
            <a:off x="3311525" y="933450"/>
            <a:ext cx="3338513" cy="1800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68680" name="Group 72"/>
          <p:cNvGraphicFramePr>
            <a:graphicFrameLocks noGrp="1"/>
          </p:cNvGraphicFramePr>
          <p:nvPr/>
        </p:nvGraphicFramePr>
        <p:xfrm>
          <a:off x="6781800" y="838200"/>
          <a:ext cx="2362200" cy="2316163"/>
        </p:xfrm>
        <a:graphic>
          <a:graphicData uri="http://schemas.openxmlformats.org/drawingml/2006/table">
            <a:tbl>
              <a:tblPr/>
              <a:tblGrid>
                <a:gridCol w="1293813"/>
                <a:gridCol w="1068387"/>
              </a:tblGrid>
              <a:tr h="13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Frequency: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11.424 GHz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Cells: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18+2 </a:t>
                      </a: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matching cells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Filling Time: 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36 ns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Length:active acceleration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18 cm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Iris Dia. a/</a:t>
                      </a:r>
                      <a:r>
                        <a:rPr kumimoji="0" lang="el-G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λ</a:t>
                      </a:r>
                      <a:endParaRPr kumimoji="0" lang="el-G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0.155~0.10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Group Velocity: vg/c 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2.6-1.0 %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Phase Advace Per Cell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2π/3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Power for &lt;Ea&gt;=100MV/m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55.5 MW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Unloaded Ea(out)/Ea(in)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1.55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Es/Ea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it-IT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107" charset="0"/>
                          <a:ea typeface="Times New Roman" pitchFamily="-107" charset="0"/>
                          <a:cs typeface="Times New Roman" pitchFamily="-107" charset="0"/>
                        </a:rPr>
                        <a:t>2</a:t>
                      </a:r>
                      <a:endParaRPr kumimoji="0" lang="it-IT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107" charset="0"/>
                      </a:endParaRPr>
                    </a:p>
                  </a:txBody>
                  <a:tcPr marL="7200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5609" name="Title 18"/>
          <p:cNvSpPr>
            <a:spLocks noGrp="1"/>
          </p:cNvSpPr>
          <p:nvPr>
            <p:ph type="title" idx="4294967295"/>
          </p:nvPr>
        </p:nvSpPr>
        <p:spPr>
          <a:xfrm>
            <a:off x="1295400" y="0"/>
            <a:ext cx="7696200" cy="762000"/>
          </a:xfrm>
        </p:spPr>
        <p:txBody>
          <a:bodyPr lIns="0" tIns="0" rIns="0" bIns="0"/>
          <a:lstStyle/>
          <a:p>
            <a:pPr eaLnBrk="1" hangingPunct="1"/>
            <a:r>
              <a:rPr lang="en-US" sz="3000">
                <a:latin typeface="Calibri" charset="0"/>
                <a:cs typeface="ＭＳ Ｐゴシック" charset="-128"/>
              </a:rPr>
              <a:t>Accelerating Structure Performance</a:t>
            </a:r>
            <a:br>
              <a:rPr lang="en-US" sz="3000">
                <a:latin typeface="Calibri" charset="0"/>
                <a:cs typeface="ＭＳ Ｐゴシック" charset="-128"/>
              </a:rPr>
            </a:br>
            <a:r>
              <a:rPr lang="en-US" sz="2400">
                <a:latin typeface="Calibri" charset="0"/>
                <a:cs typeface="ＭＳ Ｐゴシック" charset="-128"/>
              </a:rPr>
              <a:t>Excellent Collaboration: CERN-KEK-SLAC</a:t>
            </a:r>
            <a:r>
              <a:rPr lang="en-US" sz="3000">
                <a:latin typeface="Calibri" charset="0"/>
                <a:cs typeface="ＭＳ Ｐゴシック" charset="-128"/>
              </a:rPr>
              <a:t> </a:t>
            </a:r>
          </a:p>
        </p:txBody>
      </p:sp>
      <p:sp>
        <p:nvSpPr>
          <p:cNvPr id="365610" name="Content Placeholder 21"/>
          <p:cNvSpPr>
            <a:spLocks noGrp="1"/>
          </p:cNvSpPr>
          <p:nvPr>
            <p:ph idx="4294967295"/>
          </p:nvPr>
        </p:nvSpPr>
        <p:spPr>
          <a:xfrm>
            <a:off x="0" y="914400"/>
            <a:ext cx="3338513" cy="2108200"/>
          </a:xfrm>
        </p:spPr>
        <p:txBody>
          <a:bodyPr lIns="0" tIns="0" rIns="0" bIns="0"/>
          <a:lstStyle/>
          <a:p>
            <a:pPr marL="409575" indent="-306388" defTabSz="434975" eaLnBrk="1" hangingPunct="1"/>
            <a:r>
              <a:rPr lang="en-US" sz="1800" b="0">
                <a:latin typeface="Calibri" charset="0"/>
                <a:cs typeface="ＭＳ Ｐゴシック" charset="-128"/>
              </a:rPr>
              <a:t>3 structures </a:t>
            </a:r>
            <a:r>
              <a:rPr lang="en-US" sz="1800" b="0" i="1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T18_VG2.4_disk</a:t>
            </a:r>
            <a:br>
              <a:rPr lang="en-US" sz="1800" b="0" i="1">
                <a:solidFill>
                  <a:srgbClr val="0000FF"/>
                </a:solidFill>
                <a:latin typeface="Calibri" charset="0"/>
                <a:cs typeface="ＭＳ Ｐゴシック" charset="-128"/>
              </a:rPr>
            </a:br>
            <a:r>
              <a:rPr lang="en-US" sz="1800" b="0" i="1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(no damping)</a:t>
            </a:r>
          </a:p>
          <a:p>
            <a:pPr marL="409575" indent="-306388" defTabSz="434975" eaLnBrk="1" hangingPunct="1"/>
            <a:r>
              <a:rPr lang="en-US" sz="1800" b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RF design @ CERN Fabricated @ tested at SLAC and KEK</a:t>
            </a:r>
          </a:p>
          <a:p>
            <a:pPr marL="409575" indent="-306388" defTabSz="434975" eaLnBrk="1" hangingPunct="1"/>
            <a:r>
              <a:rPr lang="en-US" sz="1800" b="0">
                <a:solidFill>
                  <a:srgbClr val="FF0000"/>
                </a:solidFill>
                <a:latin typeface="Calibri" charset="0"/>
                <a:cs typeface="ＭＳ Ｐゴシック" charset="-128"/>
              </a:rPr>
              <a:t>Exceeded 100 MV/m </a:t>
            </a:r>
            <a:r>
              <a:rPr lang="en-US" sz="1800" b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at </a:t>
            </a:r>
            <a:br>
              <a:rPr lang="en-US" sz="1800" b="0">
                <a:solidFill>
                  <a:schemeClr val="tx1"/>
                </a:solidFill>
                <a:latin typeface="Calibri" charset="0"/>
                <a:cs typeface="ＭＳ Ｐゴシック" charset="-128"/>
              </a:rPr>
            </a:br>
            <a:r>
              <a:rPr lang="en-US" sz="1800" b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nominal breakdown rate</a:t>
            </a:r>
          </a:p>
        </p:txBody>
      </p:sp>
      <p:grpSp>
        <p:nvGrpSpPr>
          <p:cNvPr id="365611" name="Group 17"/>
          <p:cNvGrpSpPr>
            <a:grpSpLocks/>
          </p:cNvGrpSpPr>
          <p:nvPr/>
        </p:nvGrpSpPr>
        <p:grpSpPr bwMode="auto">
          <a:xfrm>
            <a:off x="0" y="3295650"/>
            <a:ext cx="4835525" cy="3562350"/>
            <a:chOff x="0" y="2668943"/>
            <a:chExt cx="5707312" cy="3928707"/>
          </a:xfrm>
        </p:grpSpPr>
        <p:pic>
          <p:nvPicPr>
            <p:cNvPr id="365614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668943"/>
              <a:ext cx="5136030" cy="3928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5615" name="Line 13"/>
            <p:cNvSpPr>
              <a:spLocks noChangeShapeType="1"/>
            </p:cNvSpPr>
            <p:nvPr/>
          </p:nvSpPr>
          <p:spPr bwMode="auto">
            <a:xfrm flipH="1" flipV="1">
              <a:off x="1852384" y="4993794"/>
              <a:ext cx="2162216" cy="494757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16" name="Line 15"/>
            <p:cNvSpPr>
              <a:spLocks noChangeShapeType="1"/>
            </p:cNvSpPr>
            <p:nvPr/>
          </p:nvSpPr>
          <p:spPr bwMode="auto">
            <a:xfrm flipH="1">
              <a:off x="4793628" y="3130184"/>
              <a:ext cx="10742" cy="2052598"/>
            </a:xfrm>
            <a:prstGeom prst="line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17" name="TextBox 22"/>
            <p:cNvSpPr txBox="1">
              <a:spLocks noChangeArrowheads="1"/>
            </p:cNvSpPr>
            <p:nvPr/>
          </p:nvSpPr>
          <p:spPr bwMode="auto">
            <a:xfrm rot="-5400000">
              <a:off x="4118737" y="3613720"/>
              <a:ext cx="2304001" cy="87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r>
                <a:rPr lang="en-US" sz="1800" b="1">
                  <a:solidFill>
                    <a:srgbClr val="FF00FF"/>
                  </a:solidFill>
                  <a:latin typeface="Times New Roman" charset="0"/>
                </a:rPr>
                <a:t>Improvement by</a:t>
              </a:r>
              <a:br>
                <a:rPr lang="en-US" sz="1800" b="1">
                  <a:solidFill>
                    <a:srgbClr val="FF00FF"/>
                  </a:solidFill>
                  <a:latin typeface="Times New Roman" charset="0"/>
                </a:rPr>
              </a:br>
              <a:r>
                <a:rPr lang="en-US" sz="1800" b="1">
                  <a:solidFill>
                    <a:srgbClr val="FF00FF"/>
                  </a:solidFill>
                  <a:latin typeface="Times New Roman" charset="0"/>
                </a:rPr>
                <a:t>conditioning</a:t>
              </a:r>
            </a:p>
          </p:txBody>
        </p:sp>
        <p:sp>
          <p:nvSpPr>
            <p:cNvPr id="365618" name="Rectangle 12"/>
            <p:cNvSpPr>
              <a:spLocks noChangeArrowheads="1"/>
            </p:cNvSpPr>
            <p:nvPr/>
          </p:nvSpPr>
          <p:spPr bwMode="auto">
            <a:xfrm>
              <a:off x="3985375" y="5352859"/>
              <a:ext cx="1349069" cy="82635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CCECFF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r>
                <a:rPr lang="en-US" sz="1800" b="1">
                  <a:solidFill>
                    <a:srgbClr val="0000FF"/>
                  </a:solidFill>
                  <a:latin typeface="Times New Roman" charset="0"/>
                </a:rPr>
                <a:t>CLIC</a:t>
              </a:r>
              <a:br>
                <a:rPr lang="en-US" sz="1800" b="1">
                  <a:solidFill>
                    <a:srgbClr val="0000FF"/>
                  </a:solidFill>
                  <a:latin typeface="Times New Roman" charset="0"/>
                </a:rPr>
              </a:br>
              <a:r>
                <a:rPr lang="en-US" sz="1800" b="1">
                  <a:solidFill>
                    <a:srgbClr val="0000FF"/>
                  </a:solidFill>
                  <a:latin typeface="Times New Roman" charset="0"/>
                </a:rPr>
                <a:t> nominal</a:t>
              </a:r>
            </a:p>
          </p:txBody>
        </p:sp>
      </p:grpSp>
      <p:pic>
        <p:nvPicPr>
          <p:cNvPr id="365612" name="Picture 14" descr="KEK-structure-BD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600325"/>
            <a:ext cx="4419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613" name="Line 56"/>
          <p:cNvSpPr>
            <a:spLocks noChangeShapeType="1"/>
          </p:cNvSpPr>
          <p:nvPr/>
        </p:nvSpPr>
        <p:spPr bwMode="auto">
          <a:xfrm>
            <a:off x="4495800" y="5867400"/>
            <a:ext cx="2590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76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676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9151CB-157E-4767-88A2-2E143090CFC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76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408146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781050"/>
            <a:ext cx="4194175" cy="272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67622" name="Text Box 8"/>
          <p:cNvSpPr txBox="1">
            <a:spLocks noChangeArrowheads="1"/>
          </p:cNvSpPr>
          <p:nvPr/>
        </p:nvSpPr>
        <p:spPr bwMode="auto">
          <a:xfrm>
            <a:off x="1219200" y="0"/>
            <a:ext cx="7924800" cy="5794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200">
                <a:latin typeface="Calibri" charset="0"/>
                <a:ea typeface="Calibri" charset="0"/>
                <a:cs typeface="Calibri" charset="0"/>
              </a:rPr>
              <a:t>PETS Experimental Results</a:t>
            </a:r>
          </a:p>
        </p:txBody>
      </p:sp>
      <p:sp>
        <p:nvSpPr>
          <p:cNvPr id="367623" name="Rectangle 9"/>
          <p:cNvSpPr>
            <a:spLocks noChangeArrowheads="1"/>
          </p:cNvSpPr>
          <p:nvPr/>
        </p:nvSpPr>
        <p:spPr bwMode="auto">
          <a:xfrm>
            <a:off x="228600" y="2895600"/>
            <a:ext cx="4267200" cy="431800"/>
          </a:xfrm>
          <a:prstGeom prst="rect">
            <a:avLst/>
          </a:prstGeom>
          <a:solidFill>
            <a:schemeClr val="accent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solidFill>
                  <a:srgbClr val="114FFB"/>
                </a:solidFill>
                <a:latin typeface="Times New Roman" charset="0"/>
              </a:rPr>
              <a:t>Drive beam driven @ CTF3</a:t>
            </a:r>
          </a:p>
        </p:txBody>
      </p:sp>
      <p:sp>
        <p:nvSpPr>
          <p:cNvPr id="367624" name="Rectangle 10"/>
          <p:cNvSpPr>
            <a:spLocks noChangeArrowheads="1"/>
          </p:cNvSpPr>
          <p:nvPr/>
        </p:nvSpPr>
        <p:spPr bwMode="auto">
          <a:xfrm>
            <a:off x="4953000" y="1066800"/>
            <a:ext cx="3924300" cy="381000"/>
          </a:xfrm>
          <a:prstGeom prst="rect">
            <a:avLst/>
          </a:prstGeom>
          <a:solidFill>
            <a:schemeClr val="accent1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>
                <a:solidFill>
                  <a:srgbClr val="114FFB"/>
                </a:solidFill>
                <a:latin typeface="Times New Roman" charset="0"/>
              </a:rPr>
              <a:t>Klystron driven @ SLAC</a:t>
            </a:r>
          </a:p>
        </p:txBody>
      </p:sp>
      <p:pic>
        <p:nvPicPr>
          <p:cNvPr id="367625" name="Picture 11"/>
          <p:cNvPicPr>
            <a:picLocks noChangeAspect="1" noChangeArrowheads="1"/>
          </p:cNvPicPr>
          <p:nvPr/>
        </p:nvPicPr>
        <p:blipFill>
          <a:blip r:embed="rId5"/>
          <a:srcRect l="3767" t="4396" r="2066" b="366"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26" name="Line 12"/>
          <p:cNvSpPr>
            <a:spLocks noChangeShapeType="1"/>
          </p:cNvSpPr>
          <p:nvPr/>
        </p:nvSpPr>
        <p:spPr bwMode="auto">
          <a:xfrm>
            <a:off x="4572000" y="4572000"/>
            <a:ext cx="45720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627" name="Text Box 13"/>
          <p:cNvSpPr txBox="1">
            <a:spLocks noChangeArrowheads="1"/>
          </p:cNvSpPr>
          <p:nvPr/>
        </p:nvSpPr>
        <p:spPr bwMode="auto">
          <a:xfrm>
            <a:off x="5181600" y="4191000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charset="0"/>
              </a:rPr>
              <a:t>CLIC target</a:t>
            </a:r>
          </a:p>
        </p:txBody>
      </p:sp>
      <p:sp>
        <p:nvSpPr>
          <p:cNvPr id="367628" name="Text Box 14"/>
          <p:cNvSpPr txBox="1">
            <a:spLocks noChangeArrowheads="1"/>
          </p:cNvSpPr>
          <p:nvPr/>
        </p:nvSpPr>
        <p:spPr bwMode="auto">
          <a:xfrm>
            <a:off x="6934200" y="3733800"/>
            <a:ext cx="17764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CC6600"/>
                </a:solidFill>
                <a:latin typeface="Comic Sans MS" charset="0"/>
              </a:rPr>
              <a:t>266 ns</a:t>
            </a:r>
          </a:p>
          <a:p>
            <a:pPr algn="ctr"/>
            <a:r>
              <a:rPr lang="en-US" sz="1200" b="1">
                <a:solidFill>
                  <a:srgbClr val="CC6600"/>
                </a:solidFill>
                <a:latin typeface="Comic Sans MS" charset="0"/>
              </a:rPr>
              <a:t>(240 ns CLIC target)</a:t>
            </a:r>
          </a:p>
        </p:txBody>
      </p:sp>
      <p:grpSp>
        <p:nvGrpSpPr>
          <p:cNvPr id="367629" name="Group 15"/>
          <p:cNvGrpSpPr>
            <a:grpSpLocks/>
          </p:cNvGrpSpPr>
          <p:nvPr/>
        </p:nvGrpSpPr>
        <p:grpSpPr bwMode="auto">
          <a:xfrm>
            <a:off x="0" y="3505200"/>
            <a:ext cx="4572000" cy="3352800"/>
            <a:chOff x="3024" y="288"/>
            <a:chExt cx="3120" cy="2928"/>
          </a:xfrm>
        </p:grpSpPr>
        <p:pic>
          <p:nvPicPr>
            <p:cNvPr id="367632" name="Picture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4" y="288"/>
              <a:ext cx="312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7633" name="Picture 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0" y="2064"/>
              <a:ext cx="302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7630" name="Line 18"/>
          <p:cNvSpPr>
            <a:spLocks noChangeShapeType="1"/>
          </p:cNvSpPr>
          <p:nvPr/>
        </p:nvSpPr>
        <p:spPr bwMode="auto">
          <a:xfrm>
            <a:off x="304800" y="3886200"/>
            <a:ext cx="41148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631" name="Text Box 19"/>
          <p:cNvSpPr txBox="1">
            <a:spLocks noChangeArrowheads="1"/>
          </p:cNvSpPr>
          <p:nvPr/>
        </p:nvSpPr>
        <p:spPr bwMode="auto">
          <a:xfrm>
            <a:off x="533400" y="3962400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latin typeface="Comic Sans MS" charset="0"/>
              </a:rPr>
              <a:t>CLIC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96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696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FC7B0-CDF4-4A0F-881E-AD62CC91CE06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96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9144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69" name="Rectangle 3"/>
          <p:cNvSpPr>
            <a:spLocks noChangeArrowheads="1"/>
          </p:cNvSpPr>
          <p:nvPr/>
        </p:nvSpPr>
        <p:spPr bwMode="auto">
          <a:xfrm>
            <a:off x="1982788" y="3200400"/>
            <a:ext cx="1652587" cy="244475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mic Sans MS" charset="0"/>
              </a:rPr>
              <a:t>150 MeV e-linac</a:t>
            </a:r>
            <a:endParaRPr lang="en-US" sz="2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369670" name="Rectangle 4"/>
          <p:cNvSpPr>
            <a:spLocks noChangeArrowheads="1"/>
          </p:cNvSpPr>
          <p:nvPr/>
        </p:nvSpPr>
        <p:spPr bwMode="auto">
          <a:xfrm>
            <a:off x="5792788" y="2667000"/>
            <a:ext cx="2819400" cy="42545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PULSE COMPRESSION</a:t>
            </a:r>
          </a:p>
          <a:p>
            <a:pPr algn="ctr" eaLnBrk="0" hangingPunct="0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FREQUENCY MULTIPLICATION</a:t>
            </a:r>
            <a:endParaRPr lang="en-US" sz="1400" b="1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369671" name="Rectangle 5"/>
          <p:cNvSpPr>
            <a:spLocks noChangeArrowheads="1"/>
          </p:cNvSpPr>
          <p:nvPr/>
        </p:nvSpPr>
        <p:spPr bwMode="auto">
          <a:xfrm>
            <a:off x="2517775" y="5334000"/>
            <a:ext cx="2928938" cy="942975"/>
          </a:xfrm>
          <a:prstGeom prst="rect">
            <a:avLst/>
          </a:prstGeom>
          <a:solidFill>
            <a:srgbClr val="F8F0F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CLEX (CLIC Experimental Area)</a:t>
            </a:r>
          </a:p>
          <a:p>
            <a:pPr algn="ctr" eaLnBrk="0" hangingPunct="0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TWO BEAM TEST STAND</a:t>
            </a:r>
          </a:p>
          <a:p>
            <a:pPr algn="ctr" eaLnBrk="0" hangingPunct="0"/>
            <a:r>
              <a:rPr lang="en-US" sz="1400" b="1">
                <a:solidFill>
                  <a:srgbClr val="0000FF"/>
                </a:solidFill>
                <a:latin typeface="Comic Sans MS" charset="0"/>
              </a:rPr>
              <a:t>PROBE BEAM</a:t>
            </a:r>
          </a:p>
          <a:p>
            <a:pPr algn="ctr" eaLnBrk="0" hangingPunct="0"/>
            <a:r>
              <a:rPr lang="en-GB" sz="1400" b="1">
                <a:solidFill>
                  <a:srgbClr val="0000FF"/>
                </a:solidFill>
                <a:latin typeface="Comic Sans MS" charset="0"/>
              </a:rPr>
              <a:t>Test Beam Line</a:t>
            </a:r>
            <a:endParaRPr lang="en-US" sz="1400" b="1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369672" name="Rectangle 6"/>
          <p:cNvSpPr>
            <a:spLocks noChangeArrowheads="1"/>
          </p:cNvSpPr>
          <p:nvPr/>
        </p:nvSpPr>
        <p:spPr bwMode="auto">
          <a:xfrm>
            <a:off x="3275013" y="3505200"/>
            <a:ext cx="12795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FF0000"/>
                </a:solidFill>
                <a:latin typeface="Comic Sans MS" charset="0"/>
              </a:rPr>
              <a:t>3.5 A - 1.4 </a:t>
            </a:r>
            <a:r>
              <a:rPr lang="en-US" sz="1300" b="1">
                <a:solidFill>
                  <a:srgbClr val="FF0000"/>
                </a:solidFill>
                <a:latin typeface="Symbol" charset="2"/>
              </a:rPr>
              <a:t>m</a:t>
            </a:r>
            <a:r>
              <a:rPr lang="en-US" sz="1300" b="1">
                <a:solidFill>
                  <a:srgbClr val="FF0000"/>
                </a:solidFill>
                <a:latin typeface="Comic Sans MS" charset="0"/>
              </a:rPr>
              <a:t>s</a:t>
            </a:r>
            <a:r>
              <a:rPr lang="en-US" sz="1300">
                <a:solidFill>
                  <a:srgbClr val="000000"/>
                </a:solidFill>
                <a:latin typeface="Comic Sans MS" charset="0"/>
              </a:rPr>
              <a:t> </a:t>
            </a:r>
            <a:endParaRPr lang="en-US" sz="2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369673" name="Rectangle 7"/>
          <p:cNvSpPr>
            <a:spLocks noChangeArrowheads="1"/>
          </p:cNvSpPr>
          <p:nvPr/>
        </p:nvSpPr>
        <p:spPr bwMode="auto">
          <a:xfrm>
            <a:off x="5561013" y="5562600"/>
            <a:ext cx="11779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300" b="1">
                <a:solidFill>
                  <a:srgbClr val="FF0000"/>
                </a:solidFill>
                <a:latin typeface="Comic Sans MS" charset="0"/>
              </a:rPr>
              <a:t>28 A - 140 ns</a:t>
            </a:r>
            <a:endParaRPr lang="en-US" sz="2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369674" name="Line 8"/>
          <p:cNvSpPr>
            <a:spLocks noChangeShapeType="1"/>
          </p:cNvSpPr>
          <p:nvPr/>
        </p:nvSpPr>
        <p:spPr bwMode="auto">
          <a:xfrm>
            <a:off x="5410200" y="4724400"/>
            <a:ext cx="457200" cy="1019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75" name="Line 9"/>
          <p:cNvSpPr>
            <a:spLocks noChangeShapeType="1"/>
          </p:cNvSpPr>
          <p:nvPr/>
        </p:nvSpPr>
        <p:spPr bwMode="auto">
          <a:xfrm>
            <a:off x="3962400" y="3733800"/>
            <a:ext cx="317500" cy="641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76" name="Rectangle 14"/>
          <p:cNvSpPr>
            <a:spLocks noChangeArrowheads="1"/>
          </p:cNvSpPr>
          <p:nvPr/>
        </p:nvSpPr>
        <p:spPr bwMode="auto">
          <a:xfrm>
            <a:off x="228600" y="4267200"/>
            <a:ext cx="5329238" cy="180975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677" name="Rectangle 15"/>
          <p:cNvSpPr>
            <a:spLocks noChangeArrowheads="1"/>
          </p:cNvSpPr>
          <p:nvPr/>
        </p:nvSpPr>
        <p:spPr bwMode="auto">
          <a:xfrm>
            <a:off x="5486400" y="3581400"/>
            <a:ext cx="3317875" cy="161925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678" name="Rectangle 16"/>
          <p:cNvSpPr>
            <a:spLocks noChangeArrowheads="1"/>
          </p:cNvSpPr>
          <p:nvPr/>
        </p:nvSpPr>
        <p:spPr bwMode="auto">
          <a:xfrm>
            <a:off x="0" y="3352800"/>
            <a:ext cx="203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>
                <a:solidFill>
                  <a:srgbClr val="0000FF"/>
                </a:solidFill>
                <a:latin typeface="Comic Sans MS" charset="0"/>
              </a:rPr>
              <a:t>30 GHz test stand</a:t>
            </a:r>
          </a:p>
        </p:txBody>
      </p:sp>
      <p:sp>
        <p:nvSpPr>
          <p:cNvPr id="369679" name="Line 17"/>
          <p:cNvSpPr>
            <a:spLocks noChangeShapeType="1"/>
          </p:cNvSpPr>
          <p:nvPr/>
        </p:nvSpPr>
        <p:spPr bwMode="auto">
          <a:xfrm>
            <a:off x="1066800" y="3505200"/>
            <a:ext cx="1039813" cy="1177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80" name="Rectangle 18"/>
          <p:cNvSpPr>
            <a:spLocks noChangeArrowheads="1"/>
          </p:cNvSpPr>
          <p:nvPr/>
        </p:nvSpPr>
        <p:spPr bwMode="auto">
          <a:xfrm>
            <a:off x="5562600" y="3810000"/>
            <a:ext cx="1063625" cy="244475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mic Sans MS" charset="0"/>
              </a:rPr>
              <a:t>Delay Loop</a:t>
            </a:r>
            <a:endParaRPr lang="en-US" sz="2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369681" name="Rectangle 19"/>
          <p:cNvSpPr>
            <a:spLocks noChangeArrowheads="1"/>
          </p:cNvSpPr>
          <p:nvPr/>
        </p:nvSpPr>
        <p:spPr bwMode="auto">
          <a:xfrm>
            <a:off x="7011988" y="4267200"/>
            <a:ext cx="1374775" cy="244475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FF"/>
                </a:solidFill>
                <a:latin typeface="Comic Sans MS" charset="0"/>
              </a:rPr>
              <a:t>Combiner Ring</a:t>
            </a:r>
            <a:endParaRPr lang="en-US" sz="2800">
              <a:solidFill>
                <a:srgbClr val="114FFB"/>
              </a:solidFill>
              <a:latin typeface="Times New Roman" charset="0"/>
            </a:endParaRPr>
          </a:p>
        </p:txBody>
      </p:sp>
      <p:pic>
        <p:nvPicPr>
          <p:cNvPr id="369682" name="Picture 20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667000" y="4572000"/>
            <a:ext cx="26320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683" name="Rectangle 21"/>
          <p:cNvSpPr>
            <a:spLocks noChangeArrowheads="1"/>
          </p:cNvSpPr>
          <p:nvPr/>
        </p:nvSpPr>
        <p:spPr bwMode="auto">
          <a:xfrm>
            <a:off x="2667000" y="4572000"/>
            <a:ext cx="2616200" cy="530225"/>
          </a:xfrm>
          <a:prstGeom prst="rect">
            <a:avLst/>
          </a:prstGeom>
          <a:solidFill>
            <a:srgbClr val="EEDAE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684" name="Rectangle 22"/>
          <p:cNvSpPr>
            <a:spLocks noChangeArrowheads="1"/>
          </p:cNvSpPr>
          <p:nvPr/>
        </p:nvSpPr>
        <p:spPr bwMode="auto">
          <a:xfrm>
            <a:off x="0" y="3276600"/>
            <a:ext cx="2001838" cy="442913"/>
          </a:xfrm>
          <a:prstGeom prst="rect">
            <a:avLst/>
          </a:prstGeom>
          <a:solidFill>
            <a:srgbClr val="FFCC00">
              <a:alpha val="2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685" name="Rectangle 23"/>
          <p:cNvSpPr>
            <a:spLocks noChangeArrowheads="1"/>
          </p:cNvSpPr>
          <p:nvPr/>
        </p:nvSpPr>
        <p:spPr bwMode="auto">
          <a:xfrm>
            <a:off x="1828800" y="4648200"/>
            <a:ext cx="561975" cy="185738"/>
          </a:xfrm>
          <a:prstGeom prst="rect">
            <a:avLst/>
          </a:prstGeom>
          <a:solidFill>
            <a:srgbClr val="FFCC00">
              <a:alpha val="2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686" name="Text Box 24"/>
          <p:cNvSpPr txBox="1">
            <a:spLocks noChangeArrowheads="1"/>
          </p:cNvSpPr>
          <p:nvPr/>
        </p:nvSpPr>
        <p:spPr bwMode="auto">
          <a:xfrm>
            <a:off x="152400" y="6248400"/>
            <a:ext cx="8729663" cy="366713"/>
          </a:xfrm>
          <a:prstGeom prst="rect">
            <a:avLst/>
          </a:prstGeom>
          <a:solidFill>
            <a:srgbClr val="E7EAB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b="1">
                <a:solidFill>
                  <a:srgbClr val="FF3300"/>
                </a:solidFill>
                <a:latin typeface="Times New Roman" charset="0"/>
              </a:rPr>
              <a:t>total length about 140 m</a:t>
            </a:r>
            <a:endParaRPr lang="en-US" sz="1800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369687" name="Line 25"/>
          <p:cNvSpPr>
            <a:spLocks noChangeShapeType="1"/>
          </p:cNvSpPr>
          <p:nvPr/>
        </p:nvSpPr>
        <p:spPr bwMode="auto">
          <a:xfrm flipH="1">
            <a:off x="3886200" y="4953000"/>
            <a:ext cx="101600" cy="5191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88" name="Rectangle 26"/>
          <p:cNvSpPr>
            <a:spLocks noChangeArrowheads="1"/>
          </p:cNvSpPr>
          <p:nvPr/>
        </p:nvSpPr>
        <p:spPr bwMode="auto">
          <a:xfrm>
            <a:off x="3733800" y="289560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 charset="0"/>
              </a:rPr>
              <a:t>magnetic chicane</a:t>
            </a:r>
          </a:p>
        </p:txBody>
      </p:sp>
      <p:sp>
        <p:nvSpPr>
          <p:cNvPr id="369689" name="Line 27"/>
          <p:cNvSpPr>
            <a:spLocks noChangeShapeType="1"/>
          </p:cNvSpPr>
          <p:nvPr/>
        </p:nvSpPr>
        <p:spPr bwMode="auto">
          <a:xfrm>
            <a:off x="4648200" y="3124200"/>
            <a:ext cx="100013" cy="1165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90" name="Rectangle 28"/>
          <p:cNvSpPr>
            <a:spLocks noChangeArrowheads="1"/>
          </p:cNvSpPr>
          <p:nvPr/>
        </p:nvSpPr>
        <p:spPr bwMode="auto">
          <a:xfrm>
            <a:off x="990600" y="4648200"/>
            <a:ext cx="644525" cy="201613"/>
          </a:xfrm>
          <a:prstGeom prst="rect">
            <a:avLst/>
          </a:prstGeom>
          <a:solidFill>
            <a:srgbClr val="FF00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1400">
              <a:latin typeface="Times New Roman" charset="0"/>
            </a:endParaRPr>
          </a:p>
        </p:txBody>
      </p:sp>
      <p:sp>
        <p:nvSpPr>
          <p:cNvPr id="369691" name="Line 29"/>
          <p:cNvSpPr>
            <a:spLocks noChangeShapeType="1"/>
          </p:cNvSpPr>
          <p:nvPr/>
        </p:nvSpPr>
        <p:spPr bwMode="auto">
          <a:xfrm>
            <a:off x="1246188" y="3978275"/>
            <a:ext cx="20637" cy="55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92" name="Text Box 38"/>
          <p:cNvSpPr txBox="1">
            <a:spLocks noChangeArrowheads="1"/>
          </p:cNvSpPr>
          <p:nvPr/>
        </p:nvSpPr>
        <p:spPr bwMode="auto">
          <a:xfrm>
            <a:off x="304800" y="5638800"/>
            <a:ext cx="1992313" cy="517525"/>
          </a:xfrm>
          <a:prstGeom prst="rect">
            <a:avLst/>
          </a:prstGeom>
          <a:solidFill>
            <a:srgbClr val="FF00FF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latin typeface="Comic Sans MS" charset="0"/>
              </a:rPr>
              <a:t>Photo injector tests,</a:t>
            </a:r>
          </a:p>
          <a:p>
            <a:r>
              <a:rPr lang="en-GB" sz="1400" b="1">
                <a:latin typeface="Comic Sans MS" charset="0"/>
              </a:rPr>
              <a:t>laser</a:t>
            </a:r>
          </a:p>
        </p:txBody>
      </p:sp>
      <p:sp>
        <p:nvSpPr>
          <p:cNvPr id="369693" name="Line 39"/>
          <p:cNvSpPr>
            <a:spLocks noChangeShapeType="1"/>
          </p:cNvSpPr>
          <p:nvPr/>
        </p:nvSpPr>
        <p:spPr bwMode="auto">
          <a:xfrm>
            <a:off x="2895600" y="3352800"/>
            <a:ext cx="593725" cy="10525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94" name="Text Box 40"/>
          <p:cNvSpPr txBox="1">
            <a:spLocks noChangeArrowheads="1"/>
          </p:cNvSpPr>
          <p:nvPr/>
        </p:nvSpPr>
        <p:spPr bwMode="auto">
          <a:xfrm>
            <a:off x="6400800" y="5867400"/>
            <a:ext cx="241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i="1">
                <a:latin typeface="Times New Roman" charset="0"/>
              </a:rPr>
              <a:t>Infrastructure from LEP</a:t>
            </a:r>
            <a:endParaRPr lang="en-US" sz="1800" i="1">
              <a:latin typeface="Times New Roman" charset="0"/>
            </a:endParaRPr>
          </a:p>
        </p:txBody>
      </p:sp>
      <p:sp>
        <p:nvSpPr>
          <p:cNvPr id="369695" name="Line 41"/>
          <p:cNvSpPr>
            <a:spLocks noChangeShapeType="1"/>
          </p:cNvSpPr>
          <p:nvPr/>
        </p:nvSpPr>
        <p:spPr bwMode="auto">
          <a:xfrm flipH="1">
            <a:off x="152400" y="6477000"/>
            <a:ext cx="30908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96" name="Line 42"/>
          <p:cNvSpPr>
            <a:spLocks noChangeShapeType="1"/>
          </p:cNvSpPr>
          <p:nvPr/>
        </p:nvSpPr>
        <p:spPr bwMode="auto">
          <a:xfrm>
            <a:off x="5867400" y="6477000"/>
            <a:ext cx="29797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97" name="Rectangle 43"/>
          <p:cNvSpPr>
            <a:spLocks noChangeArrowheads="1"/>
          </p:cNvSpPr>
          <p:nvPr/>
        </p:nvSpPr>
        <p:spPr bwMode="auto">
          <a:xfrm>
            <a:off x="1828800" y="152400"/>
            <a:ext cx="7604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Two-Beam Acceleration:</a:t>
            </a:r>
          </a:p>
          <a:p>
            <a:pPr algn="ctr"/>
            <a:r>
              <a:rPr lang="en-GB" sz="32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CLIC Test Facility (CTF3)</a:t>
            </a:r>
            <a:endParaRPr lang="en-US" sz="32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9698" name="Oval 10"/>
          <p:cNvSpPr>
            <a:spLocks noChangeArrowheads="1"/>
          </p:cNvSpPr>
          <p:nvPr/>
        </p:nvSpPr>
        <p:spPr bwMode="auto">
          <a:xfrm>
            <a:off x="6019800" y="4267200"/>
            <a:ext cx="112713" cy="106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699" name="Oval 11"/>
          <p:cNvSpPr>
            <a:spLocks noChangeArrowheads="1"/>
          </p:cNvSpPr>
          <p:nvPr/>
        </p:nvSpPr>
        <p:spPr bwMode="auto">
          <a:xfrm>
            <a:off x="7391400" y="3581400"/>
            <a:ext cx="112713" cy="106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700" name="Oval 12"/>
          <p:cNvSpPr>
            <a:spLocks noChangeArrowheads="1"/>
          </p:cNvSpPr>
          <p:nvPr/>
        </p:nvSpPr>
        <p:spPr bwMode="auto">
          <a:xfrm>
            <a:off x="7924800" y="3657600"/>
            <a:ext cx="112713" cy="106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endParaRPr lang="fr-FR" sz="1800">
              <a:latin typeface="Times New Roman" charset="0"/>
            </a:endParaRPr>
          </a:p>
        </p:txBody>
      </p:sp>
      <p:sp>
        <p:nvSpPr>
          <p:cNvPr id="369701" name="TextBox 38"/>
          <p:cNvSpPr txBox="1">
            <a:spLocks noChangeArrowheads="1"/>
          </p:cNvSpPr>
          <p:nvPr/>
        </p:nvSpPr>
        <p:spPr bwMode="auto">
          <a:xfrm>
            <a:off x="457200" y="990600"/>
            <a:ext cx="81089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92113" indent="-293688" defTabSz="828675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69000"/>
              <a:buFont typeface="Arial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Demonstrate </a:t>
            </a:r>
            <a:r>
              <a:rPr lang="en-GB" sz="18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Drive Beam generation</a:t>
            </a: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(fully loaded acceleration, beam intensity and bunch frequency multiplication x8)</a:t>
            </a:r>
          </a:p>
          <a:p>
            <a:pPr marL="392113" indent="-293688" defTabSz="828675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69000"/>
              <a:buFont typeface="Arial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Demonstrate </a:t>
            </a:r>
            <a:r>
              <a:rPr lang="en-GB" sz="18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RF Power Production</a:t>
            </a: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and test Power </a:t>
            </a:r>
            <a:r>
              <a:rPr lang="en-GB" sz="18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Structures</a:t>
            </a:r>
            <a:endParaRPr lang="en-GB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92113" indent="-293688" defTabSz="828675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69000"/>
              <a:buFont typeface="Arial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Demonstrate </a:t>
            </a:r>
            <a:r>
              <a:rPr lang="en-GB" sz="18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Two Beam Acceleration</a:t>
            </a:r>
            <a:r>
              <a:rPr lang="en-GB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and test </a:t>
            </a:r>
            <a:r>
              <a:rPr lang="en-GB" sz="18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Accelerating Structures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171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717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542358-1FC6-4FED-A1D3-D2B93F9AA89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17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010400" cy="639763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Calibri" charset="0"/>
                <a:cs typeface="ＭＳ Ｐゴシック" charset="-128"/>
              </a:rPr>
              <a:t>Drive Beam Generation:</a:t>
            </a:r>
            <a:br>
              <a:rPr lang="en-GB" sz="2800" smtClean="0">
                <a:latin typeface="Calibri" charset="0"/>
                <a:cs typeface="ＭＳ Ｐゴシック" charset="-128"/>
              </a:rPr>
            </a:br>
            <a:r>
              <a:rPr lang="en-GB" sz="2800" smtClean="0">
                <a:latin typeface="Calibri" charset="0"/>
                <a:cs typeface="ＭＳ Ｐゴシック" charset="-128"/>
              </a:rPr>
              <a:t>Full Beam Loading Acceleration in Drive Linac</a:t>
            </a:r>
            <a:endParaRPr lang="en-US" sz="2800" smtClean="0">
              <a:latin typeface="Calibri" charset="0"/>
              <a:cs typeface="ＭＳ Ｐゴシック" charset="-128"/>
            </a:endParaRPr>
          </a:p>
        </p:txBody>
      </p:sp>
      <p:sp>
        <p:nvSpPr>
          <p:cNvPr id="371717" name="Text Box 11"/>
          <p:cNvSpPr txBox="1">
            <a:spLocks noChangeArrowheads="1"/>
          </p:cNvSpPr>
          <p:nvPr/>
        </p:nvSpPr>
        <p:spPr bwMode="auto">
          <a:xfrm>
            <a:off x="2286000" y="5994400"/>
            <a:ext cx="4592638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Times New Roman" charset="0"/>
              </a:rPr>
              <a:t>Linac routinely operated with full beam loading</a:t>
            </a:r>
            <a:endParaRPr lang="en-US" sz="1800">
              <a:latin typeface="Times New Roman" charset="0"/>
            </a:endParaRPr>
          </a:p>
        </p:txBody>
      </p:sp>
      <p:sp>
        <p:nvSpPr>
          <p:cNvPr id="371718" name="Text Box 12"/>
          <p:cNvSpPr txBox="1">
            <a:spLocks noChangeArrowheads="1"/>
          </p:cNvSpPr>
          <p:nvPr/>
        </p:nvSpPr>
        <p:spPr bwMode="auto">
          <a:xfrm>
            <a:off x="4573588" y="5408613"/>
            <a:ext cx="3773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Times New Roman" charset="0"/>
              </a:rPr>
              <a:t>RF power at output of accelerating structure</a:t>
            </a:r>
            <a:endParaRPr lang="en-US" sz="1600">
              <a:latin typeface="Times New Roman" charset="0"/>
            </a:endParaRPr>
          </a:p>
        </p:txBody>
      </p:sp>
      <p:sp>
        <p:nvSpPr>
          <p:cNvPr id="371719" name="Text Box 14"/>
          <p:cNvSpPr txBox="1">
            <a:spLocks noChangeArrowheads="1"/>
          </p:cNvSpPr>
          <p:nvPr/>
        </p:nvSpPr>
        <p:spPr bwMode="auto">
          <a:xfrm>
            <a:off x="2041525" y="4351338"/>
            <a:ext cx="2079625" cy="650875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Times New Roman" charset="0"/>
              </a:rPr>
              <a:t>RF to beam transfer:</a:t>
            </a:r>
          </a:p>
          <a:p>
            <a:r>
              <a:rPr lang="en-GB" sz="1800">
                <a:latin typeface="Times New Roman" charset="0"/>
              </a:rPr>
              <a:t>95.3 % measured </a:t>
            </a:r>
          </a:p>
        </p:txBody>
      </p:sp>
      <p:pic>
        <p:nvPicPr>
          <p:cNvPr id="37172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3556000"/>
            <a:ext cx="327183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1825" y="1573213"/>
            <a:ext cx="186055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722" name="Picture 17" descr="ACCEL proto12_2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5888" y="1724025"/>
            <a:ext cx="24812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3" name="AutoShape 19"/>
          <p:cNvSpPr>
            <a:spLocks noChangeArrowheads="1"/>
          </p:cNvSpPr>
          <p:nvPr/>
        </p:nvSpPr>
        <p:spPr bwMode="auto">
          <a:xfrm>
            <a:off x="4322763" y="4386263"/>
            <a:ext cx="193675" cy="6524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 sz="1800">
              <a:latin typeface="Times New Roman" charset="0"/>
            </a:endParaRPr>
          </a:p>
        </p:txBody>
      </p:sp>
      <p:sp>
        <p:nvSpPr>
          <p:cNvPr id="371724" name="Text Box 20"/>
          <p:cNvSpPr txBox="1">
            <a:spLocks noChangeArrowheads="1"/>
          </p:cNvSpPr>
          <p:nvPr/>
        </p:nvSpPr>
        <p:spPr bwMode="auto">
          <a:xfrm>
            <a:off x="4708525" y="1071563"/>
            <a:ext cx="3376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Times New Roman" charset="0"/>
              </a:rPr>
              <a:t>Drive Beam accelerating structure:</a:t>
            </a:r>
            <a:endParaRPr lang="en-US" sz="1800">
              <a:latin typeface="Times New Roman" charset="0"/>
            </a:endParaRPr>
          </a:p>
        </p:txBody>
      </p:sp>
      <p:sp>
        <p:nvSpPr>
          <p:cNvPr id="371725" name="Rectangle 21"/>
          <p:cNvSpPr>
            <a:spLocks noChangeArrowheads="1"/>
          </p:cNvSpPr>
          <p:nvPr/>
        </p:nvSpPr>
        <p:spPr bwMode="auto">
          <a:xfrm>
            <a:off x="4233863" y="2020888"/>
            <a:ext cx="47799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fr-FR" sz="1800">
              <a:latin typeface="Times New Roman" charset="0"/>
            </a:endParaRPr>
          </a:p>
        </p:txBody>
      </p:sp>
      <p:grpSp>
        <p:nvGrpSpPr>
          <p:cNvPr id="371726" name="Group 23"/>
          <p:cNvGrpSpPr>
            <a:grpSpLocks/>
          </p:cNvGrpSpPr>
          <p:nvPr/>
        </p:nvGrpSpPr>
        <p:grpSpPr bwMode="auto">
          <a:xfrm>
            <a:off x="0" y="1300163"/>
            <a:ext cx="4073525" cy="2647950"/>
            <a:chOff x="0" y="1038"/>
            <a:chExt cx="2566" cy="1668"/>
          </a:xfrm>
        </p:grpSpPr>
        <p:pic>
          <p:nvPicPr>
            <p:cNvPr id="37172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652"/>
              <a:ext cx="2320" cy="1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1728" name="Text Box 13"/>
            <p:cNvSpPr txBox="1">
              <a:spLocks noChangeArrowheads="1"/>
            </p:cNvSpPr>
            <p:nvPr/>
          </p:nvSpPr>
          <p:spPr bwMode="auto">
            <a:xfrm>
              <a:off x="89" y="1038"/>
              <a:ext cx="2477" cy="41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800">
                  <a:latin typeface="Times New Roman" charset="0"/>
                </a:rPr>
                <a:t>Proof of one of the major CLIC features:</a:t>
              </a:r>
            </a:p>
            <a:p>
              <a:r>
                <a:rPr lang="en-GB" sz="1800">
                  <a:latin typeface="Times New Roman" charset="0"/>
                </a:rPr>
                <a:t>Full Beam Loading</a:t>
              </a:r>
              <a:endParaRPr lang="en-US" sz="1800">
                <a:latin typeface="Times New Roman" charset="0"/>
              </a:endParaRPr>
            </a:p>
          </p:txBody>
        </p:sp>
        <p:sp>
          <p:nvSpPr>
            <p:cNvPr id="371729" name="Rectangle 22"/>
            <p:cNvSpPr>
              <a:spLocks noChangeArrowheads="1"/>
            </p:cNvSpPr>
            <p:nvPr/>
          </p:nvSpPr>
          <p:spPr bwMode="auto">
            <a:xfrm>
              <a:off x="0" y="1685"/>
              <a:ext cx="122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fr-FR" sz="1800">
                <a:latin typeface="Times New Roman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376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737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2D26BB-86C8-47FD-8093-19CA0A07CE0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37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7010400" cy="639763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Calibri" charset="0"/>
                <a:cs typeface="ＭＳ Ｐゴシック" charset="-128"/>
              </a:rPr>
              <a:t>Drive Beam Generation:</a:t>
            </a:r>
            <a:br>
              <a:rPr lang="en-GB" sz="2800" smtClean="0">
                <a:latin typeface="Calibri" charset="0"/>
                <a:cs typeface="ＭＳ Ｐゴシック" charset="-128"/>
              </a:rPr>
            </a:br>
            <a:r>
              <a:rPr lang="en-GB" sz="2800" smtClean="0">
                <a:latin typeface="Calibri" charset="0"/>
                <a:cs typeface="ＭＳ Ｐゴシック" charset="-128"/>
              </a:rPr>
              <a:t>Beam Pulse Compression in CTF3</a:t>
            </a:r>
          </a:p>
        </p:txBody>
      </p:sp>
      <p:pic>
        <p:nvPicPr>
          <p:cNvPr id="20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8175625" cy="41878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73766" name="TextBox 20"/>
          <p:cNvSpPr txBox="1">
            <a:spLocks noChangeArrowheads="1"/>
          </p:cNvSpPr>
          <p:nvPr/>
        </p:nvSpPr>
        <p:spPr bwMode="auto">
          <a:xfrm>
            <a:off x="838200" y="5715000"/>
            <a:ext cx="628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Remaining: some increase in intensity (10%), phase stability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TextBox 15"/>
          <p:cNvSpPr txBox="1">
            <a:spLocks noChangeArrowheads="1"/>
          </p:cNvSpPr>
          <p:nvPr/>
        </p:nvSpPr>
        <p:spPr bwMode="auto">
          <a:xfrm>
            <a:off x="361950" y="769938"/>
            <a:ext cx="8594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5" rIns="91428" bIns="45715">
            <a:prstTxWarp prst="textNoShape">
              <a:avLst/>
            </a:prstTxWarp>
            <a:spAutoFit/>
          </a:bodyPr>
          <a:lstStyle/>
          <a:p>
            <a:endParaRPr lang="en-GB" sz="18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5334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Calibri"/>
              </a:rPr>
              <a:t>Drive Beam Deceleration and Module: CLEX</a:t>
            </a:r>
          </a:p>
        </p:txBody>
      </p:sp>
      <p:sp>
        <p:nvSpPr>
          <p:cNvPr id="375811" name="Content Placeholder 1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GB" sz="1800" b="0" smtClean="0">
                <a:latin typeface="Calibri" charset="0"/>
                <a:ea typeface="Calibri" charset="0"/>
                <a:cs typeface="Calibri" charset="0"/>
              </a:rPr>
              <a:t>Decelerator sector: ~ 1 km, 90% of energy extracted</a:t>
            </a:r>
          </a:p>
        </p:txBody>
      </p:sp>
      <p:pic>
        <p:nvPicPr>
          <p:cNvPr id="375812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675" y="1492250"/>
            <a:ext cx="4572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5813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488" y="1492250"/>
            <a:ext cx="45735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793750" y="1492250"/>
            <a:ext cx="847725" cy="50165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6063" y="2806700"/>
            <a:ext cx="4138612" cy="131445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65513" y="1333500"/>
            <a:ext cx="5541962" cy="86836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2806700"/>
            <a:ext cx="4384675" cy="197008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113507" y="2126456"/>
            <a:ext cx="812800" cy="54768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41475" y="1993900"/>
            <a:ext cx="2743200" cy="8128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65513" y="2201863"/>
            <a:ext cx="1106487" cy="60483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8654257" y="2504281"/>
            <a:ext cx="603250" cy="1587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5822" name="TextBox 39"/>
          <p:cNvSpPr txBox="1">
            <a:spLocks noChangeArrowheads="1"/>
          </p:cNvSpPr>
          <p:nvPr/>
        </p:nvSpPr>
        <p:spPr bwMode="auto">
          <a:xfrm>
            <a:off x="344488" y="2808288"/>
            <a:ext cx="39020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prstTxWarp prst="textNoShape">
              <a:avLst/>
            </a:prstTxWarp>
            <a:spAutoFit/>
          </a:bodyPr>
          <a:lstStyle/>
          <a:p>
            <a:r>
              <a:rPr lang="en-GB" sz="2000" b="1">
                <a:latin typeface="Calibri" charset="0"/>
                <a:ea typeface="Verdana" charset="0"/>
                <a:cs typeface="Verdana" charset="0"/>
              </a:rPr>
              <a:t>Two-beam Test Stand:</a:t>
            </a:r>
          </a:p>
          <a:p>
            <a:r>
              <a:rPr lang="en-GB" sz="2000">
                <a:latin typeface="Calibri" charset="0"/>
                <a:ea typeface="Verdana" charset="0"/>
                <a:cs typeface="Verdana" charset="0"/>
              </a:rPr>
              <a:t>test the characteristics of a </a:t>
            </a:r>
            <a:r>
              <a:rPr lang="en-GB" sz="2000" b="1">
                <a:latin typeface="Calibri" charset="0"/>
                <a:ea typeface="Verdana" charset="0"/>
                <a:cs typeface="Verdana" charset="0"/>
              </a:rPr>
              <a:t>single</a:t>
            </a:r>
            <a:r>
              <a:rPr lang="en-GB" sz="2000">
                <a:latin typeface="Calibri" charset="0"/>
                <a:ea typeface="Verdana" charset="0"/>
                <a:cs typeface="Verdana" charset="0"/>
              </a:rPr>
              <a:t> PETS</a:t>
            </a:r>
          </a:p>
          <a:p>
            <a:endParaRPr lang="en-GB" sz="180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75823" name="TextBox 40"/>
          <p:cNvSpPr txBox="1">
            <a:spLocks noChangeArrowheads="1"/>
          </p:cNvSpPr>
          <p:nvPr/>
        </p:nvSpPr>
        <p:spPr bwMode="auto">
          <a:xfrm>
            <a:off x="4572000" y="2819400"/>
            <a:ext cx="3900488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65" tIns="40083" rIns="80165" bIns="40083">
            <a:prstTxWarp prst="textNoShape">
              <a:avLst/>
            </a:prstTxWarp>
            <a:spAutoFit/>
          </a:bodyPr>
          <a:lstStyle/>
          <a:p>
            <a:r>
              <a:rPr lang="en-GB" sz="2000" b="1">
                <a:latin typeface="Calibri" charset="0"/>
                <a:ea typeface="Verdana" charset="0"/>
                <a:cs typeface="Verdana" charset="0"/>
              </a:rPr>
              <a:t>Test Beam Line: </a:t>
            </a:r>
          </a:p>
          <a:p>
            <a:r>
              <a:rPr lang="en-GB" sz="2000">
                <a:latin typeface="Calibri" charset="0"/>
                <a:ea typeface="Verdana" charset="0"/>
                <a:cs typeface="Verdana" charset="0"/>
              </a:rPr>
              <a:t>test of </a:t>
            </a:r>
            <a:r>
              <a:rPr lang="en-GB" sz="2000" b="1">
                <a:latin typeface="Calibri" charset="0"/>
                <a:ea typeface="Verdana" charset="0"/>
                <a:cs typeface="Verdana" charset="0"/>
              </a:rPr>
              <a:t>beam transport </a:t>
            </a:r>
            <a:r>
              <a:rPr lang="en-GB" sz="2000">
                <a:latin typeface="Calibri" charset="0"/>
                <a:ea typeface="Verdana" charset="0"/>
                <a:cs typeface="Verdana" charset="0"/>
              </a:rPr>
              <a:t>where a large fraction of the energy is extracted, under betatron motion (16 PETS)</a:t>
            </a:r>
          </a:p>
        </p:txBody>
      </p:sp>
      <p:pic>
        <p:nvPicPr>
          <p:cNvPr id="3758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757738"/>
            <a:ext cx="85629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274638" y="4121150"/>
            <a:ext cx="2603500" cy="145097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3199606" y="4387057"/>
            <a:ext cx="1450975" cy="919162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292350" y="4776788"/>
            <a:ext cx="2279650" cy="23495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7504113" y="4776788"/>
            <a:ext cx="1449387" cy="3810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292350" y="5011738"/>
            <a:ext cx="5222875" cy="14605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78138" y="5446713"/>
            <a:ext cx="561975" cy="3429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68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768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33B893-DDAE-4091-942A-4527E663A36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413" name="Text Box 18"/>
          <p:cNvSpPr txBox="1">
            <a:spLocks noChangeArrowheads="1"/>
          </p:cNvSpPr>
          <p:nvPr/>
        </p:nvSpPr>
        <p:spPr bwMode="auto">
          <a:xfrm>
            <a:off x="914400" y="1066800"/>
            <a:ext cx="7116763" cy="9159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sz="1800" dirty="0">
                <a:latin typeface="Calibri"/>
                <a:ea typeface="+mn-ea"/>
                <a:cs typeface="Calibri"/>
              </a:rPr>
              <a:t> Principle of two-beam acceleration had been established in CTF and CTF2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+mn-ea"/>
                <a:cs typeface="Calibri"/>
              </a:rPr>
              <a:t> Test of new PETS and accelerating structure end 2009-2010</a:t>
            </a:r>
          </a:p>
          <a:p>
            <a:pPr>
              <a:buFont typeface="Arial"/>
              <a:buChar char="•"/>
              <a:defRPr/>
            </a:pPr>
            <a:r>
              <a:rPr lang="en-US" sz="1800" dirty="0">
                <a:solidFill>
                  <a:schemeClr val="accent4"/>
                </a:solidFill>
                <a:latin typeface="Calibri"/>
                <a:ea typeface="+mn-ea"/>
                <a:cs typeface="Calibri"/>
              </a:rPr>
              <a:t> Some tests after 2010 (wake monitors)</a:t>
            </a:r>
          </a:p>
        </p:txBody>
      </p:sp>
      <p:sp>
        <p:nvSpPr>
          <p:cNvPr id="376837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1944688" y="0"/>
            <a:ext cx="7199312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Two Beam Module:</a:t>
            </a:r>
          </a:p>
        </p:txBody>
      </p:sp>
      <p:pic>
        <p:nvPicPr>
          <p:cNvPr id="35" name="Picture 6" descr="DSC_0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09800"/>
            <a:ext cx="57912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F2238A-5969-4AF2-95BF-0A613CAF95F4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The CLIC Layout</a:t>
            </a:r>
            <a:endParaRPr lang="fr-FR" smtClean="0">
              <a:latin typeface="Calibri" charset="0"/>
              <a:cs typeface="ＭＳ Ｐゴシック" charset="-128"/>
            </a:endParaRPr>
          </a:p>
        </p:txBody>
      </p:sp>
      <p:pic>
        <p:nvPicPr>
          <p:cNvPr id="41989" name="Picture 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28613" y="1143000"/>
            <a:ext cx="881538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377858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377859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84F3238-471C-4671-8EEE-3D2C911217E7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3778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0"/>
            <a:ext cx="7010400" cy="533400"/>
          </a:xfrm>
        </p:spPr>
        <p:txBody>
          <a:bodyPr/>
          <a:lstStyle/>
          <a:p>
            <a:pPr eaLnBrk="1" hangingPunct="1"/>
            <a:r>
              <a:rPr lang="en-GB" sz="2800" smtClean="0">
                <a:latin typeface="Calibri" charset="0"/>
                <a:cs typeface="ＭＳ Ｐゴシック" charset="-128"/>
              </a:rPr>
              <a:t>Drive Beam Deceleration</a:t>
            </a:r>
          </a:p>
        </p:txBody>
      </p:sp>
      <p:sp>
        <p:nvSpPr>
          <p:cNvPr id="377861" name="Text Box 8"/>
          <p:cNvSpPr txBox="1">
            <a:spLocks noChangeArrowheads="1"/>
          </p:cNvSpPr>
          <p:nvPr/>
        </p:nvSpPr>
        <p:spPr bwMode="auto">
          <a:xfrm>
            <a:off x="381000" y="838200"/>
            <a:ext cx="44354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fr-FR" sz="1800">
                <a:latin typeface="Calibri" charset="0"/>
                <a:ea typeface="Calibri" charset="0"/>
                <a:cs typeface="Calibri" charset="0"/>
              </a:rPr>
              <a:t> Drive beam has high current (100A) and large energy spread (factor 10)</a:t>
            </a:r>
          </a:p>
          <a:p>
            <a:pPr lvl="1">
              <a:buFont typeface="Arial" charset="0"/>
              <a:buChar char="•"/>
            </a:pPr>
            <a:r>
              <a:rPr lang="fr-FR" sz="1800">
                <a:latin typeface="Calibri" charset="0"/>
                <a:ea typeface="Calibri" charset="0"/>
                <a:cs typeface="Calibri" charset="0"/>
              </a:rPr>
              <a:t> Simulations show that the beam is stable</a:t>
            </a:r>
          </a:p>
          <a:p>
            <a:pPr lvl="1">
              <a:buFont typeface="Arial" charset="0"/>
              <a:buChar char="•"/>
            </a:pPr>
            <a:r>
              <a:rPr lang="fr-FR" sz="1800">
                <a:latin typeface="Calibri" charset="0"/>
                <a:ea typeface="Calibri" charset="0"/>
                <a:cs typeface="Calibri" charset="0"/>
              </a:rPr>
              <a:t> Several iteration of PETS design</a:t>
            </a:r>
          </a:p>
          <a:p>
            <a:pPr>
              <a:buFont typeface="Arial" charset="0"/>
              <a:buChar char="•"/>
            </a:pPr>
            <a:r>
              <a:rPr lang="fr-FR" sz="1800">
                <a:latin typeface="Calibri" charset="0"/>
                <a:ea typeface="Calibri" charset="0"/>
                <a:cs typeface="Calibri" charset="0"/>
              </a:rPr>
              <a:t> Test Beam Line (TBL) under construction will increase confidence</a:t>
            </a:r>
          </a:p>
          <a:p>
            <a:pPr lvl="1">
              <a:buFont typeface="Arial" charset="0"/>
              <a:buChar char="•"/>
            </a:pPr>
            <a:r>
              <a:rPr lang="fr-FR" sz="1800">
                <a:latin typeface="Calibri" charset="0"/>
                <a:ea typeface="Calibri" charset="0"/>
                <a:cs typeface="Calibri" charset="0"/>
              </a:rPr>
              <a:t> first PETS installed</a:t>
            </a:r>
          </a:p>
          <a:p>
            <a:pPr lvl="1">
              <a:buFont typeface="Arial" charset="0"/>
              <a:buChar char="•"/>
            </a:pPr>
            <a:r>
              <a:rPr lang="fr-FR" sz="1800">
                <a:latin typeface="Calibri" charset="0"/>
                <a:ea typeface="Calibri" charset="0"/>
                <a:cs typeface="Calibri" charset="0"/>
              </a:rPr>
              <a:t> beam to the end</a:t>
            </a:r>
            <a:endParaRPr lang="fr-FR" sz="2000"/>
          </a:p>
        </p:txBody>
      </p:sp>
      <p:pic>
        <p:nvPicPr>
          <p:cNvPr id="377862" name="Picture 8" descr="DSC_2681-1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410200" y="3708400"/>
            <a:ext cx="36099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3" name="Picture 9" descr="p4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9600"/>
            <a:ext cx="40386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4" name="Picture 10" descr="p4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505200"/>
            <a:ext cx="32448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0"/>
            <a:ext cx="6818313" cy="457200"/>
          </a:xfrm>
        </p:spPr>
        <p:txBody>
          <a:bodyPr/>
          <a:lstStyle/>
          <a:p>
            <a:r>
              <a:rPr lang="en-US">
                <a:latin typeface="Calibri" charset="0"/>
                <a:cs typeface="ＭＳ Ｐゴシック" charset="-128"/>
              </a:rPr>
              <a:t>Drive Beam Generation Feasibility</a:t>
            </a:r>
          </a:p>
        </p:txBody>
      </p:sp>
      <p:sp>
        <p:nvSpPr>
          <p:cNvPr id="291847" name="Text Box 3"/>
          <p:cNvSpPr txBox="1">
            <a:spLocks noChangeArrowheads="1"/>
          </p:cNvSpPr>
          <p:nvPr/>
        </p:nvSpPr>
        <p:spPr bwMode="auto">
          <a:xfrm>
            <a:off x="849313" y="4260850"/>
            <a:ext cx="6783387" cy="13049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latin typeface="Calibri" charset="0"/>
              </a:rPr>
              <a:t>Drive beam generation feasibility demonstrated</a:t>
            </a:r>
          </a:p>
          <a:p>
            <a:pPr lvl="1" eaLnBrk="0" hangingPunct="0">
              <a:buClr>
                <a:schemeClr val="accent2"/>
              </a:buClr>
              <a:buFontTx/>
              <a:buChar char="•"/>
            </a:pPr>
            <a:r>
              <a:rPr lang="en-US" sz="2000">
                <a:latin typeface="Calibri" charset="0"/>
              </a:rPr>
              <a:t>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Intensity stability still to be improved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solidFill>
                  <a:srgbClr val="3333CC"/>
                </a:solidFill>
                <a:latin typeface="Calibri" charset="0"/>
              </a:rPr>
              <a:t> Timing stability to be addressed (XFEL collab)</a:t>
            </a:r>
          </a:p>
          <a:p>
            <a:pPr lvl="2" eaLnBrk="0" hangingPunct="0">
              <a:lnSpc>
                <a:spcPct val="70000"/>
              </a:lnSpc>
            </a:pPr>
            <a:r>
              <a:rPr lang="en-US" sz="2800" b="1">
                <a:solidFill>
                  <a:srgbClr val="FF00FF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a number of components exist or are being developed</a:t>
            </a:r>
            <a:endParaRPr lang="en-US" sz="2800" b="1">
              <a:solidFill>
                <a:srgbClr val="FF00FF"/>
              </a:solidFill>
              <a:latin typeface="Times New Roman" charset="0"/>
            </a:endParaRPr>
          </a:p>
        </p:txBody>
      </p:sp>
      <p:graphicFrame>
        <p:nvGraphicFramePr>
          <p:cNvPr id="291844" name="Object 1028"/>
          <p:cNvGraphicFramePr>
            <a:graphicFrameLocks noChangeAspect="1"/>
          </p:cNvGraphicFramePr>
          <p:nvPr>
            <p:ph idx="4294967295"/>
          </p:nvPr>
        </p:nvGraphicFramePr>
        <p:xfrm>
          <a:off x="457200" y="1143000"/>
          <a:ext cx="9144000" cy="2809875"/>
        </p:xfrm>
        <a:graphic>
          <a:graphicData uri="http://schemas.openxmlformats.org/presentationml/2006/ole">
            <p:oleObj spid="_x0000_s291844" name="Document" r:id="rId3" imgW="9299448" imgH="2868168" progId="Word.Document.8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9800" y="62484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J.-P. Delahaye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7088" y="0"/>
            <a:ext cx="7046912" cy="381000"/>
          </a:xfrm>
        </p:spPr>
        <p:txBody>
          <a:bodyPr/>
          <a:lstStyle/>
          <a:p>
            <a:r>
              <a:rPr lang="en-US" sz="2800">
                <a:latin typeface="Calibri" charset="0"/>
                <a:cs typeface="ＭＳ Ｐゴシック" charset="-128"/>
              </a:rPr>
              <a:t>Beam Driven RF Power Generation Feasibility</a:t>
            </a:r>
          </a:p>
        </p:txBody>
      </p:sp>
      <p:sp>
        <p:nvSpPr>
          <p:cNvPr id="293895" name="Text Box 3"/>
          <p:cNvSpPr txBox="1">
            <a:spLocks noChangeArrowheads="1"/>
          </p:cNvSpPr>
          <p:nvPr/>
        </p:nvSpPr>
        <p:spPr bwMode="auto">
          <a:xfrm>
            <a:off x="160338" y="3852863"/>
            <a:ext cx="8983662" cy="17383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 b="1">
                <a:solidFill>
                  <a:srgbClr val="660066"/>
                </a:solidFill>
                <a:latin typeface="Times New Roman" charset="0"/>
              </a:rPr>
              <a:t>   </a:t>
            </a:r>
            <a:r>
              <a:rPr lang="en-US" sz="2000">
                <a:latin typeface="Calibri" charset="0"/>
              </a:rPr>
              <a:t>RF power generation by single PETS feasibility demonstrated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except for breakdown rate.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Calibri" charset="0"/>
              </a:rPr>
              <a:t>    ON/OFF mechanism</a:t>
            </a:r>
            <a:r>
              <a:rPr lang="en-US" sz="2000">
                <a:solidFill>
                  <a:srgbClr val="FF00FF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being built, still to be tested 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Calibri" charset="0"/>
              </a:rPr>
              <a:t>    Efficient RF power extraction in multiple stages</a:t>
            </a:r>
            <a:r>
              <a:rPr lang="en-US" sz="2000">
                <a:solidFill>
                  <a:srgbClr val="FF00FF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still to be addressed in TBL (being built for tests in 2010)</a:t>
            </a:r>
            <a:endParaRPr lang="en-US" sz="2800">
              <a:solidFill>
                <a:srgbClr val="3333CC"/>
              </a:solidFill>
              <a:latin typeface="Calibri" charset="0"/>
            </a:endParaRPr>
          </a:p>
        </p:txBody>
      </p:sp>
      <p:graphicFrame>
        <p:nvGraphicFramePr>
          <p:cNvPr id="293892" name="Object 1028"/>
          <p:cNvGraphicFramePr>
            <a:graphicFrameLocks noChangeAspect="1"/>
          </p:cNvGraphicFramePr>
          <p:nvPr>
            <p:ph idx="4294967295"/>
          </p:nvPr>
        </p:nvGraphicFramePr>
        <p:xfrm>
          <a:off x="304800" y="965200"/>
          <a:ext cx="8618538" cy="2797175"/>
        </p:xfrm>
        <a:graphic>
          <a:graphicData uri="http://schemas.openxmlformats.org/presentationml/2006/ole">
            <p:oleObj spid="_x0000_s293892" name="Document" r:id="rId3" imgW="8887968" imgH="288645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>
                <a:latin typeface="Calibri" charset="0"/>
                <a:cs typeface="ＭＳ Ｐゴシック" charset="-128"/>
              </a:rPr>
              <a:t>Two Beam Acceleration Feasibility </a:t>
            </a:r>
          </a:p>
        </p:txBody>
      </p:sp>
      <p:sp>
        <p:nvSpPr>
          <p:cNvPr id="292871" name="Text Box 3"/>
          <p:cNvSpPr txBox="1">
            <a:spLocks noChangeArrowheads="1"/>
          </p:cNvSpPr>
          <p:nvPr/>
        </p:nvSpPr>
        <p:spPr bwMode="auto">
          <a:xfrm>
            <a:off x="219075" y="2941638"/>
            <a:ext cx="8924925" cy="23479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>
                <a:solidFill>
                  <a:srgbClr val="660066"/>
                </a:solidFill>
                <a:latin typeface="Times New Roman" charset="0"/>
              </a:rPr>
              <a:t> </a:t>
            </a:r>
            <a:r>
              <a:rPr lang="en-US" sz="2000">
                <a:latin typeface="Calibri" charset="0"/>
              </a:rPr>
              <a:t>Acceleration Structure with nominal parameters</a:t>
            </a:r>
          </a:p>
          <a:p>
            <a:pPr eaLnBrk="0" hangingPunct="0"/>
            <a:r>
              <a:rPr lang="en-US" sz="2000">
                <a:latin typeface="Calibri" charset="0"/>
              </a:rPr>
              <a:t> demonstrated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without damping: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solidFill>
                  <a:srgbClr val="3333CC"/>
                </a:solidFill>
                <a:latin typeface="Calibri" charset="0"/>
              </a:rPr>
              <a:t> RF to beam efficiency still to be improved.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solidFill>
                  <a:srgbClr val="3333CC"/>
                </a:solidFill>
                <a:latin typeface="Calibri" charset="0"/>
              </a:rPr>
              <a:t> Structures with damping being built still to be tested.</a:t>
            </a:r>
          </a:p>
          <a:p>
            <a:pPr eaLnBrk="0" hangingPunct="0"/>
            <a:r>
              <a:rPr lang="en-US" sz="2000">
                <a:latin typeface="Calibri" charset="0"/>
              </a:rPr>
              <a:t>Two beam acceleration principle demonstrated in CTF2</a:t>
            </a:r>
          </a:p>
          <a:p>
            <a:pPr lvl="1" eaLnBrk="0" hangingPunct="0">
              <a:buFontTx/>
              <a:buChar char="•"/>
            </a:pPr>
            <a:r>
              <a:rPr lang="en-US" sz="2000">
                <a:solidFill>
                  <a:srgbClr val="3333CC"/>
                </a:solidFill>
                <a:latin typeface="Calibri" charset="0"/>
              </a:rPr>
              <a:t> Two Beam Test Stand being built integrating (final) prototypes with power and beam tests  in CTF3</a:t>
            </a:r>
            <a:endParaRPr lang="en-US" sz="2800" b="1">
              <a:solidFill>
                <a:srgbClr val="3333CC"/>
              </a:solidFill>
              <a:latin typeface="Times New Roman" charset="0"/>
            </a:endParaRPr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92088" y="838200"/>
          <a:ext cx="8951912" cy="2108200"/>
        </p:xfrm>
        <a:graphic>
          <a:graphicData uri="http://schemas.openxmlformats.org/presentationml/2006/ole">
            <p:oleObj spid="_x0000_s292868" name="Document" r:id="rId3" imgW="6261100" imgH="14859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29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82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3D143-3885-4BAA-BA6B-9639F3F394FA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29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Ultra Low Beam Emittances/Sizes</a:t>
            </a:r>
            <a:r>
              <a:rPr lang="en-US" sz="2800" smtClean="0">
                <a:latin typeface="Calibri" charset="0"/>
                <a:cs typeface="ＭＳ Ｐゴシック" charset="-128"/>
              </a:rPr>
              <a:t> </a:t>
            </a:r>
          </a:p>
        </p:txBody>
      </p:sp>
      <p:sp>
        <p:nvSpPr>
          <p:cNvPr id="382981" name="Content Placeholder 6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400" b="0" smtClean="0">
                <a:latin typeface="Calibri" charset="0"/>
                <a:cs typeface="ＭＳ Ｐゴシック" charset="-128"/>
              </a:rPr>
              <a:t>Achievement of small emittances is based on</a:t>
            </a:r>
            <a:endParaRPr lang="en-US" b="0" smtClean="0">
              <a:latin typeface="Calibri" charset="0"/>
              <a:cs typeface="ＭＳ Ｐゴシック" charset="-128"/>
            </a:endParaRPr>
          </a:p>
          <a:p>
            <a:pPr lvl="1"/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Advanced lattice designs</a:t>
            </a:r>
          </a:p>
          <a:p>
            <a:pPr lvl="2"/>
            <a:r>
              <a:rPr lang="en-US" smtClean="0">
                <a:latin typeface="Calibri" charset="0"/>
              </a:rPr>
              <a:t>Damping ring, most important RTML lines, beam delivery system</a:t>
            </a:r>
          </a:p>
          <a:p>
            <a:pPr lvl="1"/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Advanced component design</a:t>
            </a:r>
          </a:p>
          <a:p>
            <a:pPr lvl="2"/>
            <a:r>
              <a:rPr lang="en-US" smtClean="0">
                <a:latin typeface="Calibri" charset="0"/>
              </a:rPr>
              <a:t>Instrumentation, e.g. wake monitors</a:t>
            </a:r>
          </a:p>
          <a:p>
            <a:pPr lvl="2"/>
            <a:r>
              <a:rPr lang="en-US" smtClean="0">
                <a:latin typeface="Calibri" charset="0"/>
              </a:rPr>
              <a:t>Damping ring wigglers</a:t>
            </a:r>
          </a:p>
          <a:p>
            <a:pPr lvl="2"/>
            <a:r>
              <a:rPr lang="en-US" smtClean="0">
                <a:latin typeface="Calibri" charset="0"/>
              </a:rPr>
              <a:t>Final focus magnets</a:t>
            </a:r>
          </a:p>
          <a:p>
            <a:pPr lvl="1"/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Low level of imperfections</a:t>
            </a:r>
          </a:p>
          <a:p>
            <a:pPr lvl="2"/>
            <a:r>
              <a:rPr lang="en-US" smtClean="0">
                <a:latin typeface="Calibri" charset="0"/>
              </a:rPr>
              <a:t>Alignment and stabilisation of beam line elements (ground motion etc)</a:t>
            </a:r>
          </a:p>
          <a:p>
            <a:pPr lvl="2"/>
            <a:r>
              <a:rPr lang="en-US" smtClean="0">
                <a:latin typeface="Calibri" charset="0"/>
              </a:rPr>
              <a:t>Control of timing and drive beam phase and amplitude stability</a:t>
            </a:r>
          </a:p>
          <a:p>
            <a:pPr lvl="2"/>
            <a:r>
              <a:rPr lang="en-US" smtClean="0">
                <a:latin typeface="Calibri" charset="0"/>
              </a:rPr>
              <a:t>Stray fields</a:t>
            </a:r>
          </a:p>
          <a:p>
            <a:pPr lvl="1"/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Advanced strategies to deal with imperfections</a:t>
            </a:r>
          </a:p>
          <a:p>
            <a:pPr lvl="2"/>
            <a:r>
              <a:rPr lang="en-US" smtClean="0">
                <a:latin typeface="Calibri" charset="0"/>
              </a:rPr>
              <a:t>Beam-based alignment, tuning and feedback</a:t>
            </a:r>
          </a:p>
          <a:p>
            <a:r>
              <a:rPr lang="en-US" sz="2400" b="0" smtClean="0">
                <a:latin typeface="Calibri" charset="0"/>
                <a:cs typeface="ＭＳ Ｐゴシック" charset="-128"/>
              </a:rPr>
              <a:t>On all items R&amp;D is ongoing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385026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385027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F3BB852-809A-4227-8AC3-B050B84EB75D}" type="slidenum">
              <a:rPr lang="en-US" sz="1400"/>
              <a:pPr algn="r"/>
              <a:t>25</a:t>
            </a:fld>
            <a:endParaRPr lang="en-US" sz="1400"/>
          </a:p>
        </p:txBody>
      </p:sp>
      <p:sp>
        <p:nvSpPr>
          <p:cNvPr id="385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5675" y="0"/>
            <a:ext cx="5572125" cy="381000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cs typeface="ＭＳ Ｐゴシック" charset="-128"/>
              </a:rPr>
              <a:t>Damping Ring Design</a:t>
            </a:r>
            <a:endParaRPr lang="en-US">
              <a:latin typeface="Calibri" charset="0"/>
              <a:cs typeface="ＭＳ Ｐゴシック" charset="-128"/>
            </a:endParaRPr>
          </a:p>
        </p:txBody>
      </p:sp>
      <p:graphicFrame>
        <p:nvGraphicFramePr>
          <p:cNvPr id="231485" name="Group 1085"/>
          <p:cNvGraphicFramePr>
            <a:graphicFrameLocks noGrp="1"/>
          </p:cNvGraphicFramePr>
          <p:nvPr/>
        </p:nvGraphicFramePr>
        <p:xfrm>
          <a:off x="4389438" y="685800"/>
          <a:ext cx="4624387" cy="3560763"/>
        </p:xfrm>
        <a:graphic>
          <a:graphicData uri="http://schemas.openxmlformats.org/drawingml/2006/table">
            <a:tbl>
              <a:tblPr/>
              <a:tblGrid>
                <a:gridCol w="3276600"/>
                <a:gridCol w="603250"/>
                <a:gridCol w="744537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PARAMETER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NLC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CLIC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(3TeV)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bunch population (10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7.5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4.1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bunch spacing [ns]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1.4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0.5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number of bunches/train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192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312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number of trains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Repetition rate [Hz]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120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50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Extracted hor. normalized emittance [nm]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2370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&lt;500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Extracted ver. normalized emittance [nm]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&lt;3</a:t>
                      </a: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&lt;5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Extracted long. normalized emittance [keV.m]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10.9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&lt;5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Injected hor. normalized emittance [</a:t>
                      </a: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m]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150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63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Injected ver. normalized emittance [</a:t>
                      </a: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μ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m]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150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1.5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Injected long. normalized emittance [</a:t>
                      </a: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k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eV.m]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ＭＳ Ｐゴシック" charset="-128"/>
                          <a:cs typeface="ＭＳ Ｐゴシック" charset="-128"/>
                        </a:rPr>
                        <a:t>13.18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1240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508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0113"/>
            <a:ext cx="43434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84" name="Text Box 62"/>
          <p:cNvSpPr txBox="1">
            <a:spLocks noChangeArrowheads="1"/>
          </p:cNvSpPr>
          <p:nvPr/>
        </p:nvSpPr>
        <p:spPr bwMode="auto">
          <a:xfrm>
            <a:off x="609600" y="43434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Calibri" charset="0"/>
              </a:rPr>
              <a:t>Design achieves goals with 10-20% margin</a:t>
            </a:r>
          </a:p>
          <a:p>
            <a:pPr>
              <a:buFontTx/>
              <a:buChar char="•"/>
            </a:pPr>
            <a:r>
              <a:rPr lang="fr-FR" sz="2000">
                <a:latin typeface="Calibri" charset="0"/>
              </a:rPr>
              <a:t> intra-beam scattering is important (new detailed code available)</a:t>
            </a:r>
          </a:p>
          <a:p>
            <a:pPr>
              <a:buFontTx/>
              <a:buChar char="•"/>
            </a:pPr>
            <a:r>
              <a:rPr lang="fr-FR" sz="2000">
                <a:latin typeface="Calibri" charset="0"/>
              </a:rPr>
              <a:t> electron cloud and FBII are relevant (global effort on mitigation)</a:t>
            </a:r>
          </a:p>
          <a:p>
            <a:pPr>
              <a:buFontTx/>
              <a:buChar char="•"/>
            </a:pPr>
            <a:r>
              <a:rPr lang="fr-FR" sz="2000">
                <a:latin typeface="Calibri" charset="0"/>
              </a:rPr>
              <a:t> advanced wigglers are instrumental (first prototypes available)</a:t>
            </a:r>
          </a:p>
          <a:p>
            <a:pPr>
              <a:buFontTx/>
              <a:buChar char="•"/>
            </a:pPr>
            <a:r>
              <a:rPr lang="fr-FR" sz="2000">
                <a:latin typeface="Calibri" charset="0"/>
              </a:rPr>
              <a:t> other issues</a:t>
            </a:r>
          </a:p>
          <a:p>
            <a:r>
              <a:rPr lang="fr-FR" sz="2000">
                <a:latin typeface="Calibri" charset="0"/>
              </a:rPr>
              <a:t>500GeV conservative parameters scaled from existing or approved 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387074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387075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79F28D78-A37C-4D90-BFF2-0C13301D96A5}" type="slidenum">
              <a:rPr lang="en-US" sz="1400"/>
              <a:pPr algn="r"/>
              <a:t>26</a:t>
            </a:fld>
            <a:endParaRPr lang="en-US" sz="1400"/>
          </a:p>
        </p:txBody>
      </p:sp>
      <p:sp>
        <p:nvSpPr>
          <p:cNvPr id="387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5675" y="0"/>
            <a:ext cx="5572125" cy="381000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cs typeface="ＭＳ Ｐゴシック" charset="-128"/>
              </a:rPr>
              <a:t>Main Linac Design</a:t>
            </a:r>
            <a:endParaRPr lang="en-US">
              <a:latin typeface="Calibri" charset="0"/>
              <a:cs typeface="ＭＳ Ｐゴシック" charset="-128"/>
            </a:endParaRPr>
          </a:p>
        </p:txBody>
      </p:sp>
      <p:sp>
        <p:nvSpPr>
          <p:cNvPr id="387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4089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0">
                <a:latin typeface="Calibri" charset="0"/>
                <a:cs typeface="ＭＳ Ｐゴシック" charset="-128"/>
              </a:rPr>
              <a:t>Main linac uses strong focusing to maximise bunch charge that can be transported in stable fashion</a:t>
            </a:r>
          </a:p>
          <a:p>
            <a:pPr eaLnBrk="1" hangingPunct="1"/>
            <a:r>
              <a:rPr lang="en-US" sz="2000" b="0">
                <a:latin typeface="Calibri" charset="0"/>
                <a:cs typeface="ＭＳ Ｐゴシック" charset="-128"/>
              </a:rPr>
              <a:t>About 10% of the linac are magnets</a:t>
            </a:r>
          </a:p>
          <a:p>
            <a:pPr eaLnBrk="1" hangingPunct="1"/>
            <a:r>
              <a:rPr lang="en-US" sz="2000" b="0">
                <a:latin typeface="Calibri" charset="0"/>
                <a:cs typeface="ＭＳ Ｐゴシック" charset="-128"/>
              </a:rPr>
              <a:t>Leads to tight alignment tolerances (O(10</a:t>
            </a:r>
            <a:r>
              <a:rPr lang="en-US" sz="2000" b="0">
                <a:latin typeface="Calibri" charset="0"/>
                <a:cs typeface="ＭＳ Ｐゴシック" charset="-128"/>
                <a:sym typeface="Symbol" charset="2"/>
              </a:rPr>
              <a:t>m))</a:t>
            </a:r>
          </a:p>
          <a:p>
            <a:pPr eaLnBrk="1" hangingPunct="1"/>
            <a:r>
              <a:rPr lang="en-US" sz="2000" b="0">
                <a:latin typeface="Calibri" charset="0"/>
                <a:cs typeface="ＭＳ Ｐゴシック" charset="-128"/>
                <a:sym typeface="Symbol" charset="2"/>
              </a:rPr>
              <a:t>Leads to tight stability tolerances (O(1nm) for quadrupoles)</a:t>
            </a:r>
            <a:endParaRPr lang="en-US" sz="2000" b="0">
              <a:latin typeface="Calibri" charset="0"/>
              <a:cs typeface="ＭＳ Ｐゴシック" charset="-128"/>
            </a:endParaRPr>
          </a:p>
        </p:txBody>
      </p:sp>
      <p:pic>
        <p:nvPicPr>
          <p:cNvPr id="387078" name="Picture 1086" descr="tw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7620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7079" name="Picture 10" descr="ml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4238625"/>
            <a:ext cx="77343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389122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389123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6FE92D6A-FA18-49C2-B99C-CE7FA73B0DC0}" type="slidenum">
              <a:rPr lang="en-US" sz="1400"/>
              <a:pPr algn="r"/>
              <a:t>27</a:t>
            </a:fld>
            <a:endParaRPr lang="en-US" sz="1400"/>
          </a:p>
        </p:txBody>
      </p:sp>
      <p:sp>
        <p:nvSpPr>
          <p:cNvPr id="389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25675" y="0"/>
            <a:ext cx="5572125" cy="381000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cs typeface="ＭＳ Ｐゴシック" charset="-128"/>
              </a:rPr>
              <a:t>Beam Delivery System Design</a:t>
            </a:r>
            <a:endParaRPr lang="en-US">
              <a:latin typeface="Calibri" charset="0"/>
              <a:cs typeface="ＭＳ Ｐゴシック" charset="-128"/>
            </a:endParaRPr>
          </a:p>
        </p:txBody>
      </p:sp>
      <p:sp>
        <p:nvSpPr>
          <p:cNvPr id="389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>
                <a:latin typeface="Calibri" charset="0"/>
                <a:cs typeface="ＭＳ Ｐゴシック" charset="-128"/>
              </a:rPr>
              <a:t>The beam delivery system cleans the beams and squeezes them at the collision point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>
                <a:latin typeface="Calibri" charset="0"/>
                <a:cs typeface="ＭＳ Ｐゴシック" charset="-128"/>
              </a:rPr>
              <a:t>Challenge to squeeze the beam down to 40 nm x 1 nm and to maintain collision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Optics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Stabilisation of beam line components against ground motion and technical noise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Instrumentation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Beam-based tuning, correction and feedback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>
                <a:latin typeface="Calibri" charset="0"/>
                <a:cs typeface="ＭＳ Ｐゴシック" charset="-128"/>
              </a:rPr>
              <a:t>Global effort at ATF2 is addressing the relevant issues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Intra-pulse feedback, BPMs, wire monitors, stabilisation, tuning algorithms,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>
                <a:latin typeface="Calibri" charset="0"/>
                <a:cs typeface="ＭＳ Ｐゴシック" charset="-128"/>
              </a:rPr>
              <a:t>Challenge to ensure collimator survival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Profit from ILC work and LHC developments</a:t>
            </a:r>
          </a:p>
          <a:p>
            <a:pPr eaLnBrk="1" hangingPunct="1">
              <a:lnSpc>
                <a:spcPct val="90000"/>
              </a:lnSpc>
            </a:pPr>
            <a:endParaRPr lang="en-US" sz="1800" b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>
                <a:solidFill>
                  <a:srgbClr val="3333CC"/>
                </a:solidFill>
                <a:latin typeface="Calibri" charset="0"/>
                <a:cs typeface="ＭＳ Ｐゴシック" charset="-128"/>
              </a:rPr>
              <a:t>Final quadrupole (QD0) is inside the detector (L*=3.5m)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b="0">
                <a:latin typeface="Calibri" charset="0"/>
                <a:cs typeface="ＭＳ Ｐゴシック" charset="-128"/>
              </a:rPr>
              <a:t>Alternative option with longer L* but has some luminosity reduction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0">
                <a:latin typeface="Calibri" charset="0"/>
                <a:cs typeface="ＭＳ Ｐゴシック" charset="-128"/>
              </a:rPr>
              <a:t>Additional effort is ongoing to develop stabilisation equipment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>
                <a:ea typeface="ＭＳ Ｐゴシック" charset="-128"/>
                <a:cs typeface="ＭＳ Ｐゴシック" charset="-128"/>
              </a:rPr>
              <a:t>D. Schulte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1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91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844472-0831-49AA-87BE-40A737F42928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91172" name="Picture 1032" descr="ecarts_a_un_f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676400"/>
            <a:ext cx="1284288" cy="1730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911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0538" y="4926013"/>
            <a:ext cx="53927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4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sz="1800">
                <a:latin typeface="Calibri" charset="0"/>
              </a:rPr>
              <a:t>Straight reference = stretched wire</a:t>
            </a:r>
          </a:p>
          <a:p>
            <a:pPr>
              <a:buFont typeface="Arial" charset="0"/>
              <a:buChar char="•"/>
            </a:pPr>
            <a:r>
              <a:rPr lang="fr-CH" sz="1800">
                <a:latin typeface="Calibri" charset="0"/>
              </a:rPr>
              <a:t> Vertical &amp; transverse position measured with Wire Positioning Sensors (WPS)</a:t>
            </a:r>
            <a:endParaRPr lang="en-US" sz="1600">
              <a:latin typeface="Comic Sans MS" charset="0"/>
            </a:endParaRPr>
          </a:p>
        </p:txBody>
      </p:sp>
      <p:sp>
        <p:nvSpPr>
          <p:cNvPr id="391175" name="Text Box 3"/>
          <p:cNvSpPr txBox="1">
            <a:spLocks noChangeArrowheads="1"/>
          </p:cNvSpPr>
          <p:nvPr/>
        </p:nvSpPr>
        <p:spPr bwMode="auto">
          <a:xfrm>
            <a:off x="533400" y="25146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</a:rPr>
              <a:t>Accelerating structures</a:t>
            </a:r>
          </a:p>
          <a:p>
            <a:r>
              <a:rPr lang="en-US" sz="1800">
                <a:latin typeface="Calibri" charset="0"/>
              </a:rPr>
              <a:t>PETS + DB quad</a:t>
            </a:r>
          </a:p>
        </p:txBody>
      </p:sp>
      <p:sp>
        <p:nvSpPr>
          <p:cNvPr id="391176" name="Text Box 3"/>
          <p:cNvSpPr txBox="1">
            <a:spLocks noChangeArrowheads="1"/>
          </p:cNvSpPr>
          <p:nvPr/>
        </p:nvSpPr>
        <p:spPr bwMode="auto">
          <a:xfrm>
            <a:off x="3505200" y="27432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charset="0"/>
              </a:rPr>
              <a:t>pre-aligned on independent  girders</a:t>
            </a:r>
            <a:endParaRPr lang="en-US" sz="160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124200" y="2514600"/>
            <a:ext cx="304800" cy="685800"/>
          </a:xfrm>
          <a:prstGeom prst="rightBrace">
            <a:avLst>
              <a:gd name="adj1" fmla="val 8333"/>
              <a:gd name="adj2" fmla="val 51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91178" name="Text Box 3"/>
          <p:cNvSpPr txBox="1">
            <a:spLocks noChangeArrowheads="1"/>
          </p:cNvSpPr>
          <p:nvPr/>
        </p:nvSpPr>
        <p:spPr bwMode="auto">
          <a:xfrm>
            <a:off x="304800" y="4648200"/>
            <a:ext cx="8069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sz="160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sz="1800">
                <a:latin typeface="Calibri" charset="0"/>
              </a:rPr>
              <a:t>MB quad pre-aligned independently with 5+1 DOF</a:t>
            </a:r>
          </a:p>
        </p:txBody>
      </p:sp>
      <p:sp>
        <p:nvSpPr>
          <p:cNvPr id="391179" name="Text Box 12"/>
          <p:cNvSpPr txBox="1">
            <a:spLocks noChangeArrowheads="1"/>
          </p:cNvSpPr>
          <p:nvPr/>
        </p:nvSpPr>
        <p:spPr bwMode="auto">
          <a:xfrm>
            <a:off x="2514600" y="0"/>
            <a:ext cx="5334000" cy="588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Pre-Alignment Concept</a:t>
            </a:r>
          </a:p>
        </p:txBody>
      </p:sp>
      <p:sp>
        <p:nvSpPr>
          <p:cNvPr id="391180" name="Rectangle 19"/>
          <p:cNvSpPr>
            <a:spLocks noChangeArrowheads="1"/>
          </p:cNvSpPr>
          <p:nvPr/>
        </p:nvSpPr>
        <p:spPr bwMode="auto">
          <a:xfrm>
            <a:off x="-57150" y="3352800"/>
            <a:ext cx="920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160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sz="1800">
                <a:latin typeface="Calibri" charset="0"/>
              </a:rPr>
              <a:t>DB and MB girders pre-aligned with 3+1 DOF (« snake system » / “articulation point”)</a:t>
            </a:r>
          </a:p>
        </p:txBody>
      </p:sp>
      <p:grpSp>
        <p:nvGrpSpPr>
          <p:cNvPr id="391181" name="Group 119"/>
          <p:cNvGrpSpPr>
            <a:grpSpLocks/>
          </p:cNvGrpSpPr>
          <p:nvPr/>
        </p:nvGrpSpPr>
        <p:grpSpPr bwMode="auto">
          <a:xfrm>
            <a:off x="685800" y="3810000"/>
            <a:ext cx="6948488" cy="649288"/>
            <a:chOff x="907" y="892"/>
            <a:chExt cx="4377" cy="409"/>
          </a:xfrm>
        </p:grpSpPr>
        <p:grpSp>
          <p:nvGrpSpPr>
            <p:cNvPr id="391185" name="Group 45"/>
            <p:cNvGrpSpPr>
              <a:grpSpLocks/>
            </p:cNvGrpSpPr>
            <p:nvPr/>
          </p:nvGrpSpPr>
          <p:grpSpPr bwMode="auto">
            <a:xfrm>
              <a:off x="1111" y="1119"/>
              <a:ext cx="748" cy="91"/>
              <a:chOff x="1088" y="1003"/>
              <a:chExt cx="1044" cy="136"/>
            </a:xfrm>
          </p:grpSpPr>
          <p:sp>
            <p:nvSpPr>
              <p:cNvPr id="391232" name="Rectangle 46"/>
              <p:cNvSpPr>
                <a:spLocks noChangeArrowheads="1"/>
              </p:cNvSpPr>
              <p:nvPr/>
            </p:nvSpPr>
            <p:spPr bwMode="auto">
              <a:xfrm>
                <a:off x="1088" y="1003"/>
                <a:ext cx="1044" cy="13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33" name="Rectangle 47"/>
              <p:cNvSpPr>
                <a:spLocks noChangeArrowheads="1"/>
              </p:cNvSpPr>
              <p:nvPr/>
            </p:nvSpPr>
            <p:spPr bwMode="auto">
              <a:xfrm>
                <a:off x="1134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34" name="Rectangle 48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35" name="Rectangle 49"/>
              <p:cNvSpPr>
                <a:spLocks noChangeArrowheads="1"/>
              </p:cNvSpPr>
              <p:nvPr/>
            </p:nvSpPr>
            <p:spPr bwMode="auto">
              <a:xfrm>
                <a:off x="163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36" name="Rectangle 50"/>
              <p:cNvSpPr>
                <a:spLocks noChangeArrowheads="1"/>
              </p:cNvSpPr>
              <p:nvPr/>
            </p:nvSpPr>
            <p:spPr bwMode="auto">
              <a:xfrm>
                <a:off x="1882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</p:grpSp>
        <p:sp>
          <p:nvSpPr>
            <p:cNvPr id="391186" name="Oval 51"/>
            <p:cNvSpPr>
              <a:spLocks noChangeArrowheads="1"/>
            </p:cNvSpPr>
            <p:nvPr/>
          </p:nvSpPr>
          <p:spPr bwMode="auto">
            <a:xfrm>
              <a:off x="1859" y="1139"/>
              <a:ext cx="45" cy="4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grpSp>
          <p:nvGrpSpPr>
            <p:cNvPr id="391187" name="Group 52"/>
            <p:cNvGrpSpPr>
              <a:grpSpLocks/>
            </p:cNvGrpSpPr>
            <p:nvPr/>
          </p:nvGrpSpPr>
          <p:grpSpPr bwMode="auto">
            <a:xfrm>
              <a:off x="1904" y="1119"/>
              <a:ext cx="748" cy="91"/>
              <a:chOff x="1088" y="1003"/>
              <a:chExt cx="1044" cy="136"/>
            </a:xfrm>
          </p:grpSpPr>
          <p:sp>
            <p:nvSpPr>
              <p:cNvPr id="391227" name="Rectangle 53"/>
              <p:cNvSpPr>
                <a:spLocks noChangeArrowheads="1"/>
              </p:cNvSpPr>
              <p:nvPr/>
            </p:nvSpPr>
            <p:spPr bwMode="auto">
              <a:xfrm>
                <a:off x="1088" y="1003"/>
                <a:ext cx="1044" cy="13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8" name="Rectangle 54"/>
              <p:cNvSpPr>
                <a:spLocks noChangeArrowheads="1"/>
              </p:cNvSpPr>
              <p:nvPr/>
            </p:nvSpPr>
            <p:spPr bwMode="auto">
              <a:xfrm>
                <a:off x="1134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9" name="Rectangle 55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30" name="Rectangle 56"/>
              <p:cNvSpPr>
                <a:spLocks noChangeArrowheads="1"/>
              </p:cNvSpPr>
              <p:nvPr/>
            </p:nvSpPr>
            <p:spPr bwMode="auto">
              <a:xfrm>
                <a:off x="163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31" name="Rectangle 57"/>
              <p:cNvSpPr>
                <a:spLocks noChangeArrowheads="1"/>
              </p:cNvSpPr>
              <p:nvPr/>
            </p:nvSpPr>
            <p:spPr bwMode="auto">
              <a:xfrm>
                <a:off x="1882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</p:grpSp>
        <p:sp>
          <p:nvSpPr>
            <p:cNvPr id="391188" name="Oval 58"/>
            <p:cNvSpPr>
              <a:spLocks noChangeArrowheads="1"/>
            </p:cNvSpPr>
            <p:nvPr/>
          </p:nvSpPr>
          <p:spPr bwMode="auto">
            <a:xfrm>
              <a:off x="2653" y="1139"/>
              <a:ext cx="45" cy="4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189" name="Oval 59"/>
            <p:cNvSpPr>
              <a:spLocks noChangeArrowheads="1"/>
            </p:cNvSpPr>
            <p:nvPr/>
          </p:nvSpPr>
          <p:spPr bwMode="auto">
            <a:xfrm>
              <a:off x="4241" y="1139"/>
              <a:ext cx="45" cy="4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190" name="Oval 60"/>
            <p:cNvSpPr>
              <a:spLocks noChangeArrowheads="1"/>
            </p:cNvSpPr>
            <p:nvPr/>
          </p:nvSpPr>
          <p:spPr bwMode="auto">
            <a:xfrm>
              <a:off x="3447" y="1139"/>
              <a:ext cx="45" cy="4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grpSp>
          <p:nvGrpSpPr>
            <p:cNvPr id="391191" name="Group 61"/>
            <p:cNvGrpSpPr>
              <a:grpSpLocks/>
            </p:cNvGrpSpPr>
            <p:nvPr/>
          </p:nvGrpSpPr>
          <p:grpSpPr bwMode="auto">
            <a:xfrm>
              <a:off x="2698" y="1119"/>
              <a:ext cx="748" cy="91"/>
              <a:chOff x="1088" y="1003"/>
              <a:chExt cx="1044" cy="136"/>
            </a:xfrm>
          </p:grpSpPr>
          <p:sp>
            <p:nvSpPr>
              <p:cNvPr id="391222" name="Rectangle 62"/>
              <p:cNvSpPr>
                <a:spLocks noChangeArrowheads="1"/>
              </p:cNvSpPr>
              <p:nvPr/>
            </p:nvSpPr>
            <p:spPr bwMode="auto">
              <a:xfrm>
                <a:off x="1088" y="1003"/>
                <a:ext cx="1044" cy="13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3" name="Rectangle 63"/>
              <p:cNvSpPr>
                <a:spLocks noChangeArrowheads="1"/>
              </p:cNvSpPr>
              <p:nvPr/>
            </p:nvSpPr>
            <p:spPr bwMode="auto">
              <a:xfrm>
                <a:off x="1134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4" name="Rectangle 64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5" name="Rectangle 65"/>
              <p:cNvSpPr>
                <a:spLocks noChangeArrowheads="1"/>
              </p:cNvSpPr>
              <p:nvPr/>
            </p:nvSpPr>
            <p:spPr bwMode="auto">
              <a:xfrm>
                <a:off x="163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6" name="Rectangle 66"/>
              <p:cNvSpPr>
                <a:spLocks noChangeArrowheads="1"/>
              </p:cNvSpPr>
              <p:nvPr/>
            </p:nvSpPr>
            <p:spPr bwMode="auto">
              <a:xfrm>
                <a:off x="1882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</p:grpSp>
        <p:grpSp>
          <p:nvGrpSpPr>
            <p:cNvPr id="391192" name="Group 67"/>
            <p:cNvGrpSpPr>
              <a:grpSpLocks/>
            </p:cNvGrpSpPr>
            <p:nvPr/>
          </p:nvGrpSpPr>
          <p:grpSpPr bwMode="auto">
            <a:xfrm>
              <a:off x="3492" y="1116"/>
              <a:ext cx="748" cy="91"/>
              <a:chOff x="1088" y="1003"/>
              <a:chExt cx="1044" cy="136"/>
            </a:xfrm>
          </p:grpSpPr>
          <p:sp>
            <p:nvSpPr>
              <p:cNvPr id="391217" name="Rectangle 68"/>
              <p:cNvSpPr>
                <a:spLocks noChangeArrowheads="1"/>
              </p:cNvSpPr>
              <p:nvPr/>
            </p:nvSpPr>
            <p:spPr bwMode="auto">
              <a:xfrm>
                <a:off x="1088" y="1003"/>
                <a:ext cx="1044" cy="13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18" name="Rectangle 69"/>
              <p:cNvSpPr>
                <a:spLocks noChangeArrowheads="1"/>
              </p:cNvSpPr>
              <p:nvPr/>
            </p:nvSpPr>
            <p:spPr bwMode="auto">
              <a:xfrm>
                <a:off x="1134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19" name="Rectangle 70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0" name="Rectangle 71"/>
              <p:cNvSpPr>
                <a:spLocks noChangeArrowheads="1"/>
              </p:cNvSpPr>
              <p:nvPr/>
            </p:nvSpPr>
            <p:spPr bwMode="auto">
              <a:xfrm>
                <a:off x="163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21" name="Rectangle 72"/>
              <p:cNvSpPr>
                <a:spLocks noChangeArrowheads="1"/>
              </p:cNvSpPr>
              <p:nvPr/>
            </p:nvSpPr>
            <p:spPr bwMode="auto">
              <a:xfrm>
                <a:off x="1882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</p:grpSp>
        <p:grpSp>
          <p:nvGrpSpPr>
            <p:cNvPr id="391193" name="Group 73"/>
            <p:cNvGrpSpPr>
              <a:grpSpLocks/>
            </p:cNvGrpSpPr>
            <p:nvPr/>
          </p:nvGrpSpPr>
          <p:grpSpPr bwMode="auto">
            <a:xfrm>
              <a:off x="4286" y="1116"/>
              <a:ext cx="748" cy="91"/>
              <a:chOff x="1088" y="1003"/>
              <a:chExt cx="1044" cy="136"/>
            </a:xfrm>
          </p:grpSpPr>
          <p:sp>
            <p:nvSpPr>
              <p:cNvPr id="391212" name="Rectangle 74"/>
              <p:cNvSpPr>
                <a:spLocks noChangeArrowheads="1"/>
              </p:cNvSpPr>
              <p:nvPr/>
            </p:nvSpPr>
            <p:spPr bwMode="auto">
              <a:xfrm>
                <a:off x="1088" y="1003"/>
                <a:ext cx="1044" cy="136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13" name="Rectangle 75"/>
              <p:cNvSpPr>
                <a:spLocks noChangeArrowheads="1"/>
              </p:cNvSpPr>
              <p:nvPr/>
            </p:nvSpPr>
            <p:spPr bwMode="auto">
              <a:xfrm>
                <a:off x="1134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14" name="Rectangle 76"/>
              <p:cNvSpPr>
                <a:spLocks noChangeArrowheads="1"/>
              </p:cNvSpPr>
              <p:nvPr/>
            </p:nvSpPr>
            <p:spPr bwMode="auto">
              <a:xfrm>
                <a:off x="138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15" name="Rectangle 77"/>
              <p:cNvSpPr>
                <a:spLocks noChangeArrowheads="1"/>
              </p:cNvSpPr>
              <p:nvPr/>
            </p:nvSpPr>
            <p:spPr bwMode="auto">
              <a:xfrm>
                <a:off x="1633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391216" name="Rectangle 78"/>
              <p:cNvSpPr>
                <a:spLocks noChangeArrowheads="1"/>
              </p:cNvSpPr>
              <p:nvPr/>
            </p:nvSpPr>
            <p:spPr bwMode="auto">
              <a:xfrm>
                <a:off x="1882" y="1026"/>
                <a:ext cx="204" cy="9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</p:grpSp>
        <p:sp>
          <p:nvSpPr>
            <p:cNvPr id="391194" name="Line 80"/>
            <p:cNvSpPr>
              <a:spLocks noChangeShapeType="1"/>
            </p:cNvSpPr>
            <p:nvPr/>
          </p:nvSpPr>
          <p:spPr bwMode="auto">
            <a:xfrm>
              <a:off x="1882" y="1029"/>
              <a:ext cx="0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95" name="Line 83"/>
            <p:cNvSpPr>
              <a:spLocks noChangeShapeType="1"/>
            </p:cNvSpPr>
            <p:nvPr/>
          </p:nvSpPr>
          <p:spPr bwMode="auto">
            <a:xfrm>
              <a:off x="2676" y="1026"/>
              <a:ext cx="0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96" name="Line 86"/>
            <p:cNvSpPr>
              <a:spLocks noChangeShapeType="1"/>
            </p:cNvSpPr>
            <p:nvPr/>
          </p:nvSpPr>
          <p:spPr bwMode="auto">
            <a:xfrm>
              <a:off x="3470" y="1026"/>
              <a:ext cx="0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97" name="Line 89"/>
            <p:cNvSpPr>
              <a:spLocks noChangeShapeType="1"/>
            </p:cNvSpPr>
            <p:nvPr/>
          </p:nvSpPr>
          <p:spPr bwMode="auto">
            <a:xfrm>
              <a:off x="4264" y="1026"/>
              <a:ext cx="0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98" name="Line 92"/>
            <p:cNvSpPr>
              <a:spLocks noChangeShapeType="1"/>
            </p:cNvSpPr>
            <p:nvPr/>
          </p:nvSpPr>
          <p:spPr bwMode="auto">
            <a:xfrm>
              <a:off x="5057" y="1026"/>
              <a:ext cx="0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99" name="Oval 94"/>
            <p:cNvSpPr>
              <a:spLocks noChangeArrowheads="1"/>
            </p:cNvSpPr>
            <p:nvPr/>
          </p:nvSpPr>
          <p:spPr bwMode="auto">
            <a:xfrm>
              <a:off x="5034" y="1139"/>
              <a:ext cx="45" cy="4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0" name="Oval 95"/>
            <p:cNvSpPr>
              <a:spLocks noChangeArrowheads="1"/>
            </p:cNvSpPr>
            <p:nvPr/>
          </p:nvSpPr>
          <p:spPr bwMode="auto">
            <a:xfrm>
              <a:off x="1065" y="1142"/>
              <a:ext cx="45" cy="45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1" name="Line 96"/>
            <p:cNvSpPr>
              <a:spLocks noChangeShapeType="1"/>
            </p:cNvSpPr>
            <p:nvPr/>
          </p:nvSpPr>
          <p:spPr bwMode="auto">
            <a:xfrm>
              <a:off x="1088" y="1029"/>
              <a:ext cx="0" cy="27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202" name="Rectangle 100"/>
            <p:cNvSpPr>
              <a:spLocks noChangeArrowheads="1"/>
            </p:cNvSpPr>
            <p:nvPr/>
          </p:nvSpPr>
          <p:spPr bwMode="auto">
            <a:xfrm>
              <a:off x="1065" y="983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3" name="Rectangle 101"/>
            <p:cNvSpPr>
              <a:spLocks noChangeArrowheads="1"/>
            </p:cNvSpPr>
            <p:nvPr/>
          </p:nvSpPr>
          <p:spPr bwMode="auto">
            <a:xfrm>
              <a:off x="1065" y="892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4" name="Line 102"/>
            <p:cNvSpPr>
              <a:spLocks noChangeShapeType="1"/>
            </p:cNvSpPr>
            <p:nvPr/>
          </p:nvSpPr>
          <p:spPr bwMode="auto">
            <a:xfrm>
              <a:off x="907" y="937"/>
              <a:ext cx="4377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205" name="Line 103"/>
            <p:cNvSpPr>
              <a:spLocks noChangeShapeType="1"/>
            </p:cNvSpPr>
            <p:nvPr/>
          </p:nvSpPr>
          <p:spPr bwMode="auto">
            <a:xfrm>
              <a:off x="907" y="1028"/>
              <a:ext cx="4377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206" name="Rectangle 104"/>
            <p:cNvSpPr>
              <a:spLocks noChangeArrowheads="1"/>
            </p:cNvSpPr>
            <p:nvPr/>
          </p:nvSpPr>
          <p:spPr bwMode="auto">
            <a:xfrm>
              <a:off x="5034" y="983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7" name="Rectangle 105"/>
            <p:cNvSpPr>
              <a:spLocks noChangeArrowheads="1"/>
            </p:cNvSpPr>
            <p:nvPr/>
          </p:nvSpPr>
          <p:spPr bwMode="auto">
            <a:xfrm>
              <a:off x="5034" y="892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8" name="Rectangle 110"/>
            <p:cNvSpPr>
              <a:spLocks noChangeArrowheads="1"/>
            </p:cNvSpPr>
            <p:nvPr/>
          </p:nvSpPr>
          <p:spPr bwMode="auto">
            <a:xfrm>
              <a:off x="1859" y="1005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09" name="Rectangle 111"/>
            <p:cNvSpPr>
              <a:spLocks noChangeArrowheads="1"/>
            </p:cNvSpPr>
            <p:nvPr/>
          </p:nvSpPr>
          <p:spPr bwMode="auto">
            <a:xfrm>
              <a:off x="2653" y="1005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10" name="Rectangle 112"/>
            <p:cNvSpPr>
              <a:spLocks noChangeArrowheads="1"/>
            </p:cNvSpPr>
            <p:nvPr/>
          </p:nvSpPr>
          <p:spPr bwMode="auto">
            <a:xfrm>
              <a:off x="3446" y="1005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91211" name="Rectangle 113"/>
            <p:cNvSpPr>
              <a:spLocks noChangeArrowheads="1"/>
            </p:cNvSpPr>
            <p:nvPr/>
          </p:nvSpPr>
          <p:spPr bwMode="auto">
            <a:xfrm>
              <a:off x="4240" y="1005"/>
              <a:ext cx="45" cy="68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391182" name="Text Box 12"/>
          <p:cNvSpPr txBox="1">
            <a:spLocks noChangeArrowheads="1"/>
          </p:cNvSpPr>
          <p:nvPr/>
        </p:nvSpPr>
        <p:spPr bwMode="auto">
          <a:xfrm>
            <a:off x="152400" y="762000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23850" indent="-323850">
              <a:buFont typeface="Arial" charset="0"/>
              <a:buChar char="•"/>
            </a:pPr>
            <a:r>
              <a:rPr lang="en-US" sz="1800">
                <a:latin typeface="Calibri" charset="0"/>
              </a:rPr>
              <a:t>Principle has been demonstrated in CTF2</a:t>
            </a:r>
          </a:p>
        </p:txBody>
      </p:sp>
      <p:pic>
        <p:nvPicPr>
          <p:cNvPr id="391183" name="Picture 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810101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84" name="Text Box 1092"/>
          <p:cNvSpPr txBox="1">
            <a:spLocks noChangeArrowheads="1"/>
          </p:cNvSpPr>
          <p:nvPr/>
        </p:nvSpPr>
        <p:spPr bwMode="auto">
          <a:xfrm>
            <a:off x="6172200" y="4495800"/>
            <a:ext cx="2971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3333FF"/>
                </a:solidFill>
              </a:rPr>
              <a:t>Simulations with predicted errors show good beam quality</a:t>
            </a:r>
            <a:endParaRPr lang="fr-FR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Slide Number Placeholder 5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3642AE4D-6DEA-4649-A4A1-A9DF0FE725A8}" type="slidenum">
              <a:rPr lang="en-CA" sz="1400"/>
              <a:pPr algn="r"/>
              <a:t>29</a:t>
            </a:fld>
            <a:endParaRPr lang="en-CA" sz="1400"/>
          </a:p>
        </p:txBody>
      </p:sp>
      <p:pic>
        <p:nvPicPr>
          <p:cNvPr id="393218" name="Picture 2" descr="P101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8163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15888"/>
            <a:ext cx="7010400" cy="417512"/>
          </a:xfrm>
        </p:spPr>
        <p:txBody>
          <a:bodyPr/>
          <a:lstStyle/>
          <a:p>
            <a:r>
              <a:rPr lang="en-CA">
                <a:latin typeface="Calibri" charset="0"/>
                <a:cs typeface="ＭＳ Ｐゴシック" charset="-128"/>
              </a:rPr>
              <a:t>Stabilisation</a:t>
            </a:r>
          </a:p>
        </p:txBody>
      </p:sp>
      <p:pic>
        <p:nvPicPr>
          <p:cNvPr id="393220" name="Picture 8" descr="int_rms_poutre_asser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40175"/>
            <a:ext cx="450056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3221" name="Text Box 18"/>
          <p:cNvSpPr txBox="1">
            <a:spLocks noChangeArrowheads="1"/>
          </p:cNvSpPr>
          <p:nvPr/>
        </p:nvSpPr>
        <p:spPr bwMode="auto">
          <a:xfrm>
            <a:off x="2555875" y="6553200"/>
            <a:ext cx="1979613" cy="3048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(L.Brunetti et al, 2007)</a:t>
            </a:r>
            <a:endParaRPr lang="en-US" sz="1400" b="1"/>
          </a:p>
        </p:txBody>
      </p:sp>
      <p:sp>
        <p:nvSpPr>
          <p:cNvPr id="393222" name="Text Box 21"/>
          <p:cNvSpPr txBox="1">
            <a:spLocks noChangeArrowheads="1"/>
          </p:cNvSpPr>
          <p:nvPr/>
        </p:nvSpPr>
        <p:spPr bwMode="auto">
          <a:xfrm>
            <a:off x="228600" y="914400"/>
            <a:ext cx="41148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Protoype of ML quadrupole stabilisation in development, expected for 2010 (1nm at 1Hz)</a:t>
            </a:r>
          </a:p>
          <a:p>
            <a:pPr>
              <a:spcBef>
                <a:spcPct val="50000"/>
              </a:spcBef>
            </a:pPr>
            <a:endParaRPr lang="fr-FR" sz="1800"/>
          </a:p>
          <a:p>
            <a:pPr>
              <a:spcBef>
                <a:spcPct val="50000"/>
              </a:spcBef>
            </a:pPr>
            <a:r>
              <a:rPr lang="fr-FR" sz="1800"/>
              <a:t>Final doublet stabilisation is in study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/>
              <a:t> support concept in detector (sub-nm stability required)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/>
              <a:t> sensors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800"/>
              <a:t> integration with beam-based feedback (0.3nm beam-beam jitter)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fr-FR" sz="180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sz="1800"/>
              <a:t>All stabilisation depends on environnement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fr-FR" sz="1800"/>
              <a:t> have to continue of study technical noise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A1D0C4-C440-4672-9DCB-1458C8FA7A4C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680243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F82BDF6-B36B-4D0A-9D7C-852159CFBA63}" type="slidenum">
              <a:rPr lang="en-US" sz="1200">
                <a:latin typeface="Times New Roman" charset="0"/>
              </a:rPr>
              <a:pPr algn="r"/>
              <a:t>3</a:t>
            </a:fld>
            <a:endParaRPr lang="en-US" sz="1200">
              <a:latin typeface="Times New Roman" charset="0"/>
            </a:endParaRPr>
          </a:p>
        </p:txBody>
      </p:sp>
      <p:pic>
        <p:nvPicPr>
          <p:cNvPr id="440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5334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9088" y="0"/>
            <a:ext cx="7554912" cy="533400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cs typeface="ＭＳ Ｐゴシック" charset="-128"/>
              </a:rPr>
              <a:t>CLIC Two Beam Acceleration Module</a:t>
            </a:r>
            <a:endParaRPr lang="en-US">
              <a:latin typeface="Calibri" charset="0"/>
              <a:cs typeface="ＭＳ Ｐゴシック" charset="-128"/>
            </a:endParaRPr>
          </a:p>
        </p:txBody>
      </p:sp>
      <p:pic>
        <p:nvPicPr>
          <p:cNvPr id="44039" name="Picture 6" descr="Conf-1_Fro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505200"/>
            <a:ext cx="3078163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Line 10"/>
          <p:cNvSpPr>
            <a:spLocks noChangeShapeType="1"/>
          </p:cNvSpPr>
          <p:nvPr/>
        </p:nvSpPr>
        <p:spPr bwMode="auto">
          <a:xfrm flipH="1" flipV="1">
            <a:off x="609600" y="1219200"/>
            <a:ext cx="1211263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041" name="Group 14"/>
          <p:cNvGrpSpPr>
            <a:grpSpLocks/>
          </p:cNvGrpSpPr>
          <p:nvPr/>
        </p:nvGrpSpPr>
        <p:grpSpPr bwMode="auto">
          <a:xfrm>
            <a:off x="152400" y="1752600"/>
            <a:ext cx="1087438" cy="320675"/>
            <a:chOff x="0" y="1576"/>
            <a:chExt cx="685" cy="202"/>
          </a:xfrm>
        </p:grpSpPr>
        <p:sp>
          <p:nvSpPr>
            <p:cNvPr id="44045" name="Line 9"/>
            <p:cNvSpPr>
              <a:spLocks noChangeShapeType="1"/>
            </p:cNvSpPr>
            <p:nvPr/>
          </p:nvSpPr>
          <p:spPr bwMode="auto">
            <a:xfrm flipH="1" flipV="1">
              <a:off x="226" y="1598"/>
              <a:ext cx="459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46" name="Text Box 11"/>
            <p:cNvSpPr txBox="1">
              <a:spLocks noChangeArrowheads="1"/>
            </p:cNvSpPr>
            <p:nvPr/>
          </p:nvSpPr>
          <p:spPr bwMode="auto">
            <a:xfrm rot="966710">
              <a:off x="0" y="1576"/>
              <a:ext cx="6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GB" sz="1200" b="1">
                  <a:solidFill>
                    <a:srgbClr val="FF0000"/>
                  </a:solidFill>
                  <a:latin typeface="Times New Roman" charset="0"/>
                </a:rPr>
                <a:t>Drive Beam</a:t>
              </a:r>
              <a:endParaRPr lang="en-US" sz="1200" b="1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sp>
        <p:nvSpPr>
          <p:cNvPr id="44042" name="Text Box 12"/>
          <p:cNvSpPr txBox="1">
            <a:spLocks noChangeArrowheads="1"/>
          </p:cNvSpPr>
          <p:nvPr/>
        </p:nvSpPr>
        <p:spPr bwMode="auto">
          <a:xfrm rot="1036250">
            <a:off x="609600" y="1371600"/>
            <a:ext cx="9445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GB" sz="1200" b="1">
                <a:solidFill>
                  <a:srgbClr val="FF0000"/>
                </a:solidFill>
                <a:latin typeface="Times New Roman" charset="0"/>
              </a:rPr>
              <a:t>Main Beam</a:t>
            </a:r>
            <a:endParaRPr lang="en-US" sz="1200" b="1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44" name="Text Box 19"/>
          <p:cNvSpPr txBox="1">
            <a:spLocks noChangeArrowheads="1"/>
          </p:cNvSpPr>
          <p:nvPr/>
        </p:nvSpPr>
        <p:spPr bwMode="auto">
          <a:xfrm>
            <a:off x="0" y="4648200"/>
            <a:ext cx="4629150" cy="1879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Calibri"/>
                <a:ea typeface="+mn-ea"/>
                <a:cs typeface="Calibri"/>
              </a:rPr>
              <a:t>20760 modules (2 meters long)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Calibri"/>
                <a:ea typeface="+mn-ea"/>
                <a:cs typeface="Calibri"/>
              </a:rPr>
              <a:t>71460 power production structures PETS (drive beam)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Calibri"/>
                <a:ea typeface="+mn-ea"/>
                <a:cs typeface="Calibri"/>
              </a:rPr>
              <a:t>143010 accelerating structures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Calibri"/>
                <a:ea typeface="+mn-ea"/>
                <a:cs typeface="Calibri"/>
              </a:rPr>
              <a:t> (main beam)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400">
                <a:solidFill>
                  <a:srgbClr val="FF0000"/>
                </a:solidFill>
                <a:ea typeface="Arial" charset="0"/>
                <a:cs typeface="Arial" charset="0"/>
              </a:rPr>
              <a:t>G. Riddone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75" y="0"/>
            <a:ext cx="7096125" cy="609600"/>
          </a:xfrm>
        </p:spPr>
        <p:txBody>
          <a:bodyPr/>
          <a:lstStyle/>
          <a:p>
            <a:r>
              <a:rPr lang="en-US">
                <a:latin typeface="Calibri" charset="0"/>
                <a:cs typeface="ＭＳ Ｐゴシック" charset="-128"/>
              </a:rPr>
              <a:t>Beam Emittances Preservation Feasibility</a:t>
            </a:r>
            <a:endParaRPr lang="en-US" sz="2800">
              <a:latin typeface="Calibri" charset="0"/>
              <a:cs typeface="ＭＳ Ｐゴシック" charset="-128"/>
            </a:endParaRPr>
          </a:p>
        </p:txBody>
      </p:sp>
      <p:sp>
        <p:nvSpPr>
          <p:cNvPr id="294919" name="Text Box 3"/>
          <p:cNvSpPr txBox="1">
            <a:spLocks noChangeArrowheads="1"/>
          </p:cNvSpPr>
          <p:nvPr/>
        </p:nvSpPr>
        <p:spPr bwMode="auto">
          <a:xfrm>
            <a:off x="188913" y="3581400"/>
            <a:ext cx="8955087" cy="2590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n-US" b="1">
                <a:solidFill>
                  <a:srgbClr val="660066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660066"/>
                </a:solidFill>
                <a:latin typeface="Calibri" charset="0"/>
              </a:rPr>
              <a:t>Ultra l</a:t>
            </a:r>
            <a:r>
              <a:rPr lang="en-US" sz="2000">
                <a:latin typeface="Calibri" charset="0"/>
              </a:rPr>
              <a:t>ow beam emittances addressed in ATF2, SLS &amp; NSLS2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Calibri" charset="0"/>
              </a:rPr>
              <a:t> Emittance preservation by simulation bench-marked in CTF3 and with other codes</a:t>
            </a:r>
          </a:p>
          <a:p>
            <a:pPr eaLnBrk="0" hangingPunct="0">
              <a:buFontTx/>
              <a:buChar char="•"/>
            </a:pPr>
            <a:r>
              <a:rPr lang="en-US" sz="2000">
                <a:latin typeface="Calibri" charset="0"/>
              </a:rPr>
              <a:t> Principle of 10 micron Pre-Alignment demonstrated in CTF2 and wire test</a:t>
            </a:r>
          </a:p>
          <a:p>
            <a:pPr lvl="1" eaLnBrk="0" hangingPunct="0"/>
            <a:r>
              <a:rPr lang="en-US" sz="2000">
                <a:solidFill>
                  <a:srgbClr val="3333CC"/>
                </a:solidFill>
                <a:latin typeface="Calibri" charset="0"/>
              </a:rPr>
              <a:t>Feasibility by upgraded method integrated Module Test Bench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000">
                <a:latin typeface="Calibri" charset="0"/>
              </a:rPr>
              <a:t>Principle of sub-nanometer active stabilisation demonstrated</a:t>
            </a:r>
          </a:p>
          <a:p>
            <a:pPr lvl="1" eaLnBrk="0" hangingPunct="0"/>
            <a:r>
              <a:rPr lang="en-US" sz="2000">
                <a:solidFill>
                  <a:srgbClr val="660066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3333CC"/>
                </a:solidFill>
                <a:latin typeface="Calibri" charset="0"/>
              </a:rPr>
              <a:t>nm stabilisation of main linac quad prototype (400 kGs) in lab and integration in Two Beam Module</a:t>
            </a:r>
          </a:p>
          <a:p>
            <a:pPr lvl="1" eaLnBrk="0" hangingPunct="0"/>
            <a:r>
              <a:rPr lang="en-US" sz="2000">
                <a:solidFill>
                  <a:srgbClr val="3333CC"/>
                </a:solidFill>
                <a:latin typeface="Calibri" charset="0"/>
              </a:rPr>
              <a:t> Application to realistic detector environment (adequate support)</a:t>
            </a:r>
            <a:r>
              <a:rPr lang="en-US">
                <a:solidFill>
                  <a:srgbClr val="FF00FF"/>
                </a:solidFill>
                <a:latin typeface="Calibri" charset="0"/>
              </a:rPr>
              <a:t> </a:t>
            </a:r>
          </a:p>
        </p:txBody>
      </p:sp>
      <p:graphicFrame>
        <p:nvGraphicFramePr>
          <p:cNvPr id="294916" name="Object 1028"/>
          <p:cNvGraphicFramePr>
            <a:graphicFrameLocks noChangeAspect="1"/>
          </p:cNvGraphicFramePr>
          <p:nvPr>
            <p:ph sz="half" idx="2"/>
          </p:nvPr>
        </p:nvGraphicFramePr>
        <p:xfrm>
          <a:off x="0" y="752475"/>
          <a:ext cx="9144000" cy="2586038"/>
        </p:xfrm>
        <a:graphic>
          <a:graphicData uri="http://schemas.openxmlformats.org/presentationml/2006/ole">
            <p:oleObj spid="_x0000_s294916" name="Document" r:id="rId3" imgW="9299448" imgH="26365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8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6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396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4780E6-E324-4675-A816-0A1711A90B2C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6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CLIC Detector Issues</a:t>
            </a:r>
            <a:r>
              <a:rPr lang="en-US" sz="2800" smtClean="0">
                <a:latin typeface="Calibri" charset="0"/>
                <a:cs typeface="ＭＳ Ｐゴシック" charset="-128"/>
              </a:rPr>
              <a:t> </a:t>
            </a:r>
          </a:p>
        </p:txBody>
      </p:sp>
      <p:sp>
        <p:nvSpPr>
          <p:cNvPr id="396293" name="Content Placeholder 7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/>
          <a:lstStyle/>
          <a:p>
            <a:r>
              <a:rPr lang="en-US" sz="2000" b="0" smtClean="0">
                <a:latin typeface="Calibri" charset="0"/>
                <a:cs typeface="ＭＳ Ｐゴシック" charset="-128"/>
              </a:rPr>
              <a:t>Detector requirements are close to those for ILC detector</a:t>
            </a:r>
          </a:p>
          <a:p>
            <a:pPr lvl="1"/>
            <a:r>
              <a:rPr lang="en-US" sz="2000" b="0" smtClean="0">
                <a:latin typeface="Calibri" charset="0"/>
              </a:rPr>
              <a:t>First studies indicate that ILC performances are sufficient and necessary</a:t>
            </a:r>
          </a:p>
          <a:p>
            <a:pPr lvl="1"/>
            <a:r>
              <a:rPr lang="en-US" sz="2000" b="0" smtClean="0">
                <a:solidFill>
                  <a:srgbClr val="3366FF"/>
                </a:solidFill>
                <a:latin typeface="Calibri" charset="0"/>
              </a:rPr>
              <a:t>Adapt ILD and SID concepts for CLIC</a:t>
            </a:r>
          </a:p>
          <a:p>
            <a:r>
              <a:rPr lang="en-US" sz="2000" b="0" smtClean="0">
                <a:latin typeface="Calibri" charset="0"/>
                <a:cs typeface="ＭＳ Ｐゴシック" charset="-128"/>
              </a:rPr>
              <a:t>Differences to ILC</a:t>
            </a:r>
          </a:p>
          <a:p>
            <a:pPr lvl="1"/>
            <a:r>
              <a:rPr lang="en-US" sz="2000" b="0" smtClean="0">
                <a:solidFill>
                  <a:srgbClr val="FF0000"/>
                </a:solidFill>
                <a:latin typeface="Calibri" charset="0"/>
              </a:rPr>
              <a:t>Larger beam energy loss</a:t>
            </a:r>
          </a:p>
          <a:p>
            <a:pPr lvl="1"/>
            <a:r>
              <a:rPr lang="en-US" sz="2000" b="0" smtClean="0">
                <a:solidFill>
                  <a:srgbClr val="FF0000"/>
                </a:solidFill>
                <a:latin typeface="Calibri" charset="0"/>
              </a:rPr>
              <a:t>Time structure (0.5ns vs. ~300ns)</a:t>
            </a:r>
          </a:p>
          <a:p>
            <a:pPr lvl="1"/>
            <a:r>
              <a:rPr lang="en-US" sz="2000" b="0" smtClean="0">
                <a:solidFill>
                  <a:srgbClr val="FF0000"/>
                </a:solidFill>
                <a:latin typeface="Calibri" charset="0"/>
              </a:rPr>
              <a:t>Higher background</a:t>
            </a:r>
          </a:p>
          <a:p>
            <a:pPr lvl="2"/>
            <a:r>
              <a:rPr lang="en-US" smtClean="0">
                <a:solidFill>
                  <a:srgbClr val="FF0000"/>
                </a:solidFill>
                <a:latin typeface="Calibri" charset="0"/>
              </a:rPr>
              <a:t>High energy</a:t>
            </a:r>
          </a:p>
          <a:p>
            <a:pPr lvl="2"/>
            <a:r>
              <a:rPr lang="en-US" smtClean="0">
                <a:solidFill>
                  <a:srgbClr val="FF0000"/>
                </a:solidFill>
                <a:latin typeface="Calibri" charset="0"/>
              </a:rPr>
              <a:t>Small bunch spacing</a:t>
            </a:r>
          </a:p>
          <a:p>
            <a:pPr lvl="1"/>
            <a:r>
              <a:rPr lang="en-US" sz="2000" b="0" smtClean="0">
                <a:latin typeface="Calibri" charset="0"/>
              </a:rPr>
              <a:t>Other parameters are slightly modified</a:t>
            </a:r>
          </a:p>
          <a:p>
            <a:pPr lvl="2"/>
            <a:r>
              <a:rPr lang="en-US" smtClean="0">
                <a:latin typeface="Calibri" charset="0"/>
              </a:rPr>
              <a:t>Crossing angle of 20 mradian (ILC: 14 mradian)</a:t>
            </a:r>
          </a:p>
          <a:p>
            <a:pPr lvl="1"/>
            <a:r>
              <a:rPr lang="en-US" sz="2000" b="0" smtClean="0">
                <a:latin typeface="Calibri" charset="0"/>
              </a:rPr>
              <a:t>Larger beam pipe radius (30mm)</a:t>
            </a:r>
          </a:p>
          <a:p>
            <a:pPr lvl="1"/>
            <a:r>
              <a:rPr lang="en-US" sz="2000" b="0" smtClean="0">
                <a:latin typeface="Calibri" charset="0"/>
              </a:rPr>
              <a:t>Slightly denser and deeper calorimetry</a:t>
            </a:r>
          </a:p>
          <a:p>
            <a:r>
              <a:rPr lang="en-US" sz="2000" b="0" smtClean="0">
                <a:latin typeface="Calibri" charset="0"/>
                <a:cs typeface="ＭＳ Ｐゴシック" charset="-128"/>
              </a:rPr>
              <a:t>Linear collider detector study has been established at CERN beginning of 2009 (see </a:t>
            </a:r>
            <a:r>
              <a:rPr lang="en-US" sz="2000" smtClean="0">
                <a:latin typeface="Calibri" charset="0"/>
                <a:cs typeface="ＭＳ Ｐゴシック" charset="-128"/>
              </a:rPr>
              <a:t>http://www.cern.ch/lcd)</a:t>
            </a:r>
            <a:endParaRPr lang="en-US" sz="2000" b="0" smtClean="0">
              <a:latin typeface="Calibri" charset="0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  <a:cs typeface="ＭＳ Ｐゴシック" charset="-128"/>
              </a:rPr>
              <a:t>CLIC Detector Concepts</a:t>
            </a:r>
          </a:p>
        </p:txBody>
      </p:sp>
      <p:sp>
        <p:nvSpPr>
          <p:cNvPr id="398338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762000"/>
          </a:xfrm>
        </p:spPr>
        <p:txBody>
          <a:bodyPr/>
          <a:lstStyle/>
          <a:p>
            <a:r>
              <a:rPr lang="en-US" sz="2000" b="0" smtClean="0">
                <a:latin typeface="Calibri" charset="0"/>
                <a:cs typeface="ＭＳ Ｐゴシック" charset="-128"/>
              </a:rPr>
              <a:t>Created CLIC 3 TeV detector models using SiD and ILD geometries and software tools</a:t>
            </a:r>
          </a:p>
        </p:txBody>
      </p:sp>
      <p:sp>
        <p:nvSpPr>
          <p:cNvPr id="398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8F609-64CE-4C31-BE90-94DFFC422970}" type="slidenum">
              <a:rPr lang="en-US" smtClean="0">
                <a:ea typeface="ＭＳ Ｐゴシック" charset="-128"/>
                <a:cs typeface="ＭＳ Ｐゴシック" charset="-128"/>
              </a:rPr>
              <a:pPr/>
              <a:t>32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-534193" y="4115594"/>
            <a:ext cx="3200400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8341" name="Group 27"/>
          <p:cNvGrpSpPr>
            <a:grpSpLocks/>
          </p:cNvGrpSpPr>
          <p:nvPr/>
        </p:nvGrpSpPr>
        <p:grpSpPr bwMode="auto">
          <a:xfrm>
            <a:off x="1143000" y="2438400"/>
            <a:ext cx="3200400" cy="3886200"/>
            <a:chOff x="1143000" y="2971800"/>
            <a:chExt cx="3200400" cy="3886200"/>
          </a:xfrm>
        </p:grpSpPr>
        <p:pic>
          <p:nvPicPr>
            <p:cNvPr id="398351" name="Picture 14" descr="sid_XZ_Full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49910" t="19214" r="3375" b="48692"/>
                <a:stretch>
                  <a:fillRect/>
                </a:stretch>
              </p:blipFill>
            </mc:Choice>
            <mc:Fallback>
              <p:blipFill>
                <a:blip r:embed="rId3"/>
                <a:srcRect l="49910" t="19214" r="3375" b="48692"/>
                <a:stretch>
                  <a:fillRect/>
                </a:stretch>
              </p:blipFill>
            </mc:Fallback>
          </mc:AlternateContent>
          <p:spPr bwMode="auto">
            <a:xfrm>
              <a:off x="1143000" y="2971800"/>
              <a:ext cx="3200400" cy="3406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895600" y="3276600"/>
              <a:ext cx="1219200" cy="39211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/>
                <a:t>CLIC_SiD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43000" y="6488113"/>
              <a:ext cx="3122613" cy="1587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Up Arrow Callout 24"/>
            <p:cNvSpPr/>
            <p:nvPr/>
          </p:nvSpPr>
          <p:spPr>
            <a:xfrm>
              <a:off x="1981200" y="6477000"/>
              <a:ext cx="1604963" cy="381000"/>
            </a:xfrm>
            <a:prstGeom prst="upArrowCallout">
              <a:avLst>
                <a:gd name="adj1" fmla="val 0"/>
                <a:gd name="adj2" fmla="val 0"/>
                <a:gd name="adj3" fmla="val 34076"/>
                <a:gd name="adj4" fmla="val 65924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Length: 6.9m</a:t>
              </a:r>
            </a:p>
          </p:txBody>
        </p:sp>
      </p:grpSp>
      <p:grpSp>
        <p:nvGrpSpPr>
          <p:cNvPr id="398342" name="Group 32"/>
          <p:cNvGrpSpPr>
            <a:grpSpLocks/>
          </p:cNvGrpSpPr>
          <p:nvPr/>
        </p:nvGrpSpPr>
        <p:grpSpPr bwMode="auto">
          <a:xfrm>
            <a:off x="4648200" y="2362200"/>
            <a:ext cx="3352800" cy="3963988"/>
            <a:chOff x="5029200" y="2559425"/>
            <a:chExt cx="3352800" cy="4224325"/>
          </a:xfrm>
        </p:grpSpPr>
        <p:pic>
          <p:nvPicPr>
            <p:cNvPr id="398347" name="Picture 7" descr="CLIC01ildfwp07_XZ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49623" t="34581" r="28152" b="49118"/>
                <a:stretch>
                  <a:fillRect/>
                </a:stretch>
              </p:blipFill>
            </mc:Choice>
            <mc:Fallback>
              <p:blipFill>
                <a:blip r:embed="rId5"/>
                <a:srcRect l="49623" t="34581" r="28152" b="49118"/>
                <a:stretch>
                  <a:fillRect/>
                </a:stretch>
              </p:blipFill>
            </mc:Fallback>
          </mc:AlternateContent>
          <p:spPr bwMode="auto">
            <a:xfrm>
              <a:off x="5029200" y="2559425"/>
              <a:ext cx="33528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858000" y="2896086"/>
              <a:ext cx="1219200" cy="71053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/>
                <a:t>CLIC_ILD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029200" y="6401412"/>
              <a:ext cx="3352800" cy="1691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Up Arrow Callout 26"/>
            <p:cNvSpPr/>
            <p:nvPr/>
          </p:nvSpPr>
          <p:spPr>
            <a:xfrm>
              <a:off x="5187950" y="6403103"/>
              <a:ext cx="3117850" cy="380647"/>
            </a:xfrm>
            <a:prstGeom prst="upArrowCallout">
              <a:avLst>
                <a:gd name="adj1" fmla="val 0"/>
                <a:gd name="adj2" fmla="val 0"/>
                <a:gd name="adj3" fmla="val 34076"/>
                <a:gd name="adj4" fmla="val 65924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dirty="0"/>
                <a:t>Length: 7.1m (not to Scale)</a:t>
              </a:r>
            </a:p>
          </p:txBody>
        </p:sp>
      </p:grpSp>
      <p:sp>
        <p:nvSpPr>
          <p:cNvPr id="32" name="Right Arrow Callout 31"/>
          <p:cNvSpPr/>
          <p:nvPr/>
        </p:nvSpPr>
        <p:spPr>
          <a:xfrm>
            <a:off x="76200" y="3962400"/>
            <a:ext cx="990600" cy="914400"/>
          </a:xfrm>
          <a:prstGeom prst="rightArrowCallout">
            <a:avLst>
              <a:gd name="adj1" fmla="val 25000"/>
              <a:gd name="adj2" fmla="val 0"/>
              <a:gd name="adj3" fmla="val 7805"/>
              <a:gd name="adj4" fmla="val 9129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Height: </a:t>
            </a:r>
          </a:p>
          <a:p>
            <a:pPr algn="ctr">
              <a:defRPr/>
            </a:pPr>
            <a:r>
              <a:rPr lang="en-US" sz="1800" dirty="0"/>
              <a:t>6.9 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6363495" y="4075906"/>
            <a:ext cx="3275012" cy="317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Left Arrow Callout 34"/>
          <p:cNvSpPr/>
          <p:nvPr/>
        </p:nvSpPr>
        <p:spPr>
          <a:xfrm>
            <a:off x="8001000" y="3503613"/>
            <a:ext cx="990600" cy="914400"/>
          </a:xfrm>
          <a:prstGeom prst="leftArrowCallout">
            <a:avLst>
              <a:gd name="adj1" fmla="val 25000"/>
              <a:gd name="adj2" fmla="val 0"/>
              <a:gd name="adj3" fmla="val 12255"/>
              <a:gd name="adj4" fmla="val 886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Height: </a:t>
            </a:r>
          </a:p>
          <a:p>
            <a:pPr algn="ctr">
              <a:defRPr/>
            </a:pPr>
            <a:r>
              <a:rPr lang="en-US" sz="1800" dirty="0"/>
              <a:t>7.0 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6200" y="1295400"/>
            <a:ext cx="1320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Andre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Sailer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60388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alibri" charset="0"/>
                <a:cs typeface="ＭＳ Ｐゴシック" charset="-128"/>
              </a:rPr>
              <a:t>Luminosity Spectrum</a:t>
            </a: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965950" y="650081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defTabSz="457200">
              <a:defRPr/>
            </a:pPr>
            <a:fld id="{08EFCB4C-9891-4FD3-8353-2A0775D8F9B8}" type="slidenum">
              <a:rPr lang="en-US" sz="1200" i="1">
                <a:solidFill>
                  <a:srgbClr val="558ED5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pPr algn="r" defTabSz="457200">
                <a:defRPr/>
              </a:pPr>
              <a:t>33</a:t>
            </a:fld>
            <a:endParaRPr lang="en-US" sz="1200" i="1">
              <a:solidFill>
                <a:srgbClr val="558ED5"/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399363" name="Picture 1028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6913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64" name="Text Box 1028"/>
          <p:cNvSpPr txBox="1">
            <a:spLocks noChangeArrowheads="1"/>
          </p:cNvSpPr>
          <p:nvPr/>
        </p:nvSpPr>
        <p:spPr bwMode="auto">
          <a:xfrm>
            <a:off x="190500" y="6316663"/>
            <a:ext cx="3941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fr-FR" sz="1800">
                <a:solidFill>
                  <a:schemeClr val="hlink"/>
                </a:solidFill>
                <a:latin typeface="Calibri" charset="0"/>
              </a:rPr>
              <a:t>Can be reduced for some luminosity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  <a:cs typeface="ＭＳ Ｐゴシック" charset="-128"/>
              </a:rPr>
              <a:t>Background</a:t>
            </a:r>
          </a:p>
        </p:txBody>
      </p:sp>
      <p:sp>
        <p:nvSpPr>
          <p:cNvPr id="401410" name="Content Placeholder 2"/>
          <p:cNvSpPr>
            <a:spLocks noGrp="1"/>
          </p:cNvSpPr>
          <p:nvPr>
            <p:ph idx="4294967295"/>
          </p:nvPr>
        </p:nvSpPr>
        <p:spPr>
          <a:xfrm>
            <a:off x="152400" y="685800"/>
            <a:ext cx="8839200" cy="5638800"/>
          </a:xfrm>
        </p:spPr>
        <p:txBody>
          <a:bodyPr/>
          <a:lstStyle/>
          <a:p>
            <a:r>
              <a:rPr lang="en-US" sz="2000" b="0" smtClean="0">
                <a:latin typeface="Calibri" charset="0"/>
                <a:cs typeface="ＭＳ Ｐゴシック" charset="-128"/>
              </a:rPr>
              <a:t>A number of background sources exist</a:t>
            </a:r>
          </a:p>
          <a:p>
            <a:pPr lvl="1"/>
            <a:r>
              <a:rPr lang="en-US" sz="2000" b="0" smtClean="0">
                <a:latin typeface="Calibri" charset="0"/>
              </a:rPr>
              <a:t>From the machine</a:t>
            </a:r>
          </a:p>
          <a:p>
            <a:pPr lvl="2"/>
            <a:r>
              <a:rPr lang="en-US" smtClean="0">
                <a:latin typeface="Calibri" charset="0"/>
              </a:rPr>
              <a:t>Beam tail and halo (collimation)</a:t>
            </a:r>
          </a:p>
          <a:p>
            <a:pPr lvl="2"/>
            <a:r>
              <a:rPr lang="en-US" smtClean="0">
                <a:latin typeface="Calibri" charset="0"/>
              </a:rPr>
              <a:t>Synchrotron radiation (partly by collimation)</a:t>
            </a:r>
          </a:p>
          <a:p>
            <a:pPr lvl="2"/>
            <a:r>
              <a:rPr lang="en-US" smtClean="0">
                <a:latin typeface="Calibri" charset="0"/>
              </a:rPr>
              <a:t>Muons (magnetised iron spoilers, if needed)</a:t>
            </a:r>
          </a:p>
          <a:p>
            <a:pPr lvl="1"/>
            <a:r>
              <a:rPr lang="en-US" sz="2000" b="0" smtClean="0">
                <a:latin typeface="Calibri" charset="0"/>
              </a:rPr>
              <a:t>From the beam collision</a:t>
            </a:r>
          </a:p>
          <a:p>
            <a:pPr lvl="2"/>
            <a:r>
              <a:rPr lang="en-US" smtClean="0">
                <a:latin typeface="Calibri" charset="0"/>
              </a:rPr>
              <a:t>Beamstrahlung (exit hole)</a:t>
            </a:r>
          </a:p>
          <a:p>
            <a:pPr lvl="2"/>
            <a:r>
              <a:rPr lang="en-US" smtClean="0">
                <a:latin typeface="Calibri" charset="0"/>
              </a:rPr>
              <a:t>Coherent pair production (exit hole)</a:t>
            </a:r>
          </a:p>
          <a:p>
            <a:pPr lvl="2"/>
            <a:r>
              <a:rPr lang="en-US" smtClean="0">
                <a:latin typeface="Calibri" charset="0"/>
              </a:rPr>
              <a:t>Incoherent pair production (mask, vertex detector radius)</a:t>
            </a:r>
          </a:p>
          <a:p>
            <a:pPr lvl="2"/>
            <a:r>
              <a:rPr lang="en-US" smtClean="0">
                <a:latin typeface="Calibri" charset="0"/>
              </a:rPr>
              <a:t>Hadronic events (time stamping)</a:t>
            </a:r>
          </a:p>
          <a:p>
            <a:pPr lvl="1"/>
            <a:r>
              <a:rPr lang="en-US" sz="2000" b="0" smtClean="0">
                <a:latin typeface="Calibri" charset="0"/>
              </a:rPr>
              <a:t>From the spent beams</a:t>
            </a:r>
          </a:p>
          <a:p>
            <a:pPr lvl="2"/>
            <a:r>
              <a:rPr lang="en-US" smtClean="0">
                <a:latin typeface="Calibri" charset="0"/>
              </a:rPr>
              <a:t>Backscattered pairs (shielding, soft material layers)</a:t>
            </a:r>
          </a:p>
          <a:p>
            <a:pPr lvl="2"/>
            <a:r>
              <a:rPr lang="en-US" smtClean="0">
                <a:latin typeface="Calibri" charset="0"/>
              </a:rPr>
              <a:t>Neutrons (shielding, distance)</a:t>
            </a:r>
          </a:p>
          <a:p>
            <a:pPr lvl="2"/>
            <a:r>
              <a:rPr lang="en-US" smtClean="0">
                <a:latin typeface="Calibri" charset="0"/>
              </a:rPr>
              <a:t>…</a:t>
            </a:r>
          </a:p>
          <a:p>
            <a:r>
              <a:rPr lang="en-US" sz="2000" b="0" smtClean="0">
                <a:latin typeface="Calibri" charset="0"/>
                <a:cs typeface="ＭＳ Ｐゴシック" charset="-128"/>
              </a:rPr>
              <a:t>Will only quickly touch the beam-beam background</a:t>
            </a:r>
          </a:p>
          <a:p>
            <a:pPr lvl="1"/>
            <a:r>
              <a:rPr lang="en-US" sz="2000" b="0" smtClean="0">
                <a:latin typeface="Calibri" charset="0"/>
              </a:rPr>
              <a:t>Most fundamental background</a:t>
            </a:r>
          </a:p>
        </p:txBody>
      </p:sp>
      <p:sp>
        <p:nvSpPr>
          <p:cNvPr id="401411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0160BF3-1791-4237-81F9-D28D59E0C9FD}" type="slidenum">
              <a:rPr lang="en-US" sz="1400"/>
              <a:pPr algn="r"/>
              <a:t>34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02434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02435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B0AD700B-51DD-4EFD-BA22-42B72ABAED0A}" type="slidenum">
              <a:rPr lang="en-US" sz="1400"/>
              <a:pPr algn="r"/>
              <a:t>35</a:t>
            </a:fld>
            <a:endParaRPr lang="en-US" sz="1400"/>
          </a:p>
        </p:txBody>
      </p:sp>
      <p:sp>
        <p:nvSpPr>
          <p:cNvPr id="402436" name="Rectangle 2"/>
          <p:cNvSpPr>
            <a:spLocks noChangeArrowheads="1"/>
          </p:cNvSpPr>
          <p:nvPr/>
        </p:nvSpPr>
        <p:spPr bwMode="auto">
          <a:xfrm>
            <a:off x="762000" y="0"/>
            <a:ext cx="815181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latin typeface="Calibri" charset="0"/>
              </a:rPr>
              <a:t>CLIC Main Parameters</a:t>
            </a:r>
            <a:r>
              <a:rPr lang="en-US" sz="3200" b="1" i="1">
                <a:solidFill>
                  <a:srgbClr val="FF0000"/>
                </a:solidFill>
                <a:latin typeface="Times New Roman" charset="0"/>
              </a:rPr>
              <a:t> </a:t>
            </a:r>
            <a:endParaRPr lang="en-US" sz="1400" b="1" i="1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402437" name="Picture 112" descr="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6970713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52705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Extraction Hole Size</a:t>
            </a:r>
            <a:endParaRPr lang="en-US" sz="2000" smtClean="0">
              <a:latin typeface="Calibri" charset="0"/>
              <a:cs typeface="ＭＳ Ｐゴシック" charset="-128"/>
            </a:endParaRPr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6965950" y="650081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defTabSz="457200">
              <a:defRPr/>
            </a:pPr>
            <a:fld id="{9A55940D-D243-4F78-9783-CF7E22D802BA}" type="slidenum">
              <a:rPr lang="en-US" sz="1200" i="1">
                <a:solidFill>
                  <a:srgbClr val="558ED5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pPr algn="r" defTabSz="457200">
                <a:defRPr/>
              </a:pPr>
              <a:t>36</a:t>
            </a:fld>
            <a:endParaRPr lang="en-US" sz="1200" i="1">
              <a:solidFill>
                <a:srgbClr val="558ED5"/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04483" name="Picture 7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7550"/>
            <a:ext cx="9144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4" name="TextBox 6"/>
          <p:cNvSpPr txBox="1">
            <a:spLocks noChangeArrowheads="1"/>
          </p:cNvSpPr>
          <p:nvPr/>
        </p:nvSpPr>
        <p:spPr bwMode="auto">
          <a:xfrm>
            <a:off x="322263" y="5976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endParaRPr lang="fr-FR" sz="1800">
              <a:latin typeface="Calibri" charset="0"/>
            </a:endParaRPr>
          </a:p>
        </p:txBody>
      </p:sp>
      <p:sp>
        <p:nvSpPr>
          <p:cNvPr id="404485" name="TextBox 8"/>
          <p:cNvSpPr txBox="1">
            <a:spLocks noChangeArrowheads="1"/>
          </p:cNvSpPr>
          <p:nvPr/>
        </p:nvSpPr>
        <p:spPr bwMode="auto">
          <a:xfrm>
            <a:off x="195263" y="5976938"/>
            <a:ext cx="5397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en-US" sz="1800">
                <a:solidFill>
                  <a:srgbClr val="0000FF"/>
                </a:solidFill>
                <a:latin typeface="Calibri" charset="0"/>
              </a:rPr>
              <a:t>Based on this 10mradian opening hole has been defined</a:t>
            </a:r>
          </a:p>
          <a:p>
            <a:pPr defTabSz="457200"/>
            <a:r>
              <a:rPr lang="en-US" sz="1800">
                <a:solidFill>
                  <a:srgbClr val="0000FF"/>
                </a:solidFill>
                <a:latin typeface="Calibri" charset="0"/>
              </a:rPr>
              <a:t> and 20mradian crossing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29" name="Picture 3" descr="Graphic1.jpg"/>
          <p:cNvPicPr>
            <a:picLocks noChangeAspect="1"/>
          </p:cNvPicPr>
          <p:nvPr/>
        </p:nvPicPr>
        <p:blipFill>
          <a:blip r:embed="rId3"/>
          <a:srcRect l="25781"/>
          <a:stretch>
            <a:fillRect/>
          </a:stretch>
        </p:blipFill>
        <p:spPr bwMode="auto">
          <a:xfrm>
            <a:off x="1214438" y="1582738"/>
            <a:ext cx="67865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0" name="TextBox 4"/>
          <p:cNvSpPr txBox="1">
            <a:spLocks noChangeArrowheads="1"/>
          </p:cNvSpPr>
          <p:nvPr/>
        </p:nvSpPr>
        <p:spPr bwMode="auto">
          <a:xfrm>
            <a:off x="3276600" y="0"/>
            <a:ext cx="54562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Calibri" charset="0"/>
              </a:rPr>
              <a:t>CLIC_ILD Detector Concept</a:t>
            </a:r>
          </a:p>
          <a:p>
            <a:r>
              <a:rPr lang="en-GB" sz="2800">
                <a:latin typeface="Calibri" charset="0"/>
              </a:rPr>
              <a:t>Forward Region Version 3 Nov. 2009</a:t>
            </a:r>
          </a:p>
        </p:txBody>
      </p:sp>
      <p:sp>
        <p:nvSpPr>
          <p:cNvPr id="406531" name="TextBox 6"/>
          <p:cNvSpPr txBox="1">
            <a:spLocks noChangeArrowheads="1"/>
          </p:cNvSpPr>
          <p:nvPr/>
        </p:nvSpPr>
        <p:spPr bwMode="auto">
          <a:xfrm>
            <a:off x="1296988" y="1000125"/>
            <a:ext cx="1433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charset="0"/>
              </a:rPr>
              <a:t>ECal end-cap </a:t>
            </a:r>
          </a:p>
        </p:txBody>
      </p:sp>
      <p:sp>
        <p:nvSpPr>
          <p:cNvPr id="406532" name="TextBox 7"/>
          <p:cNvSpPr txBox="1">
            <a:spLocks noChangeArrowheads="1"/>
          </p:cNvSpPr>
          <p:nvPr/>
        </p:nvSpPr>
        <p:spPr bwMode="auto">
          <a:xfrm>
            <a:off x="3430588" y="1000125"/>
            <a:ext cx="141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charset="0"/>
              </a:rPr>
              <a:t>HCal end-cap</a:t>
            </a:r>
          </a:p>
        </p:txBody>
      </p:sp>
      <p:sp>
        <p:nvSpPr>
          <p:cNvPr id="406533" name="TextBox 8"/>
          <p:cNvSpPr txBox="1">
            <a:spLocks noChangeArrowheads="1"/>
          </p:cNvSpPr>
          <p:nvPr/>
        </p:nvSpPr>
        <p:spPr bwMode="auto">
          <a:xfrm>
            <a:off x="6429375" y="1000125"/>
            <a:ext cx="2225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charset="0"/>
              </a:rPr>
              <a:t>Yoke end-cap (partial)</a:t>
            </a:r>
          </a:p>
        </p:txBody>
      </p:sp>
      <p:grpSp>
        <p:nvGrpSpPr>
          <p:cNvPr id="406534" name="Group 13"/>
          <p:cNvGrpSpPr>
            <a:grpSpLocks/>
          </p:cNvGrpSpPr>
          <p:nvPr/>
        </p:nvGrpSpPr>
        <p:grpSpPr bwMode="auto">
          <a:xfrm>
            <a:off x="1285875" y="1357313"/>
            <a:ext cx="1500188" cy="214312"/>
            <a:chOff x="1785918" y="5929330"/>
            <a:chExt cx="1500198" cy="2151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85918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2392745" y="6035296"/>
              <a:ext cx="215108" cy="31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535" name="Group 14"/>
          <p:cNvGrpSpPr>
            <a:grpSpLocks/>
          </p:cNvGrpSpPr>
          <p:nvPr/>
        </p:nvGrpSpPr>
        <p:grpSpPr bwMode="auto">
          <a:xfrm>
            <a:off x="3357563" y="1355725"/>
            <a:ext cx="1500187" cy="215900"/>
            <a:chOff x="1785918" y="5929330"/>
            <a:chExt cx="1500198" cy="21510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785918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393535" y="6036087"/>
              <a:ext cx="213526" cy="31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536" name="Group 17"/>
          <p:cNvGrpSpPr>
            <a:grpSpLocks/>
          </p:cNvGrpSpPr>
          <p:nvPr/>
        </p:nvGrpSpPr>
        <p:grpSpPr bwMode="auto">
          <a:xfrm>
            <a:off x="6500813" y="1357313"/>
            <a:ext cx="1500187" cy="214312"/>
            <a:chOff x="1785918" y="5929330"/>
            <a:chExt cx="1500198" cy="215108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785918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2392744" y="6035296"/>
              <a:ext cx="215108" cy="31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537" name="Group 20"/>
          <p:cNvGrpSpPr>
            <a:grpSpLocks/>
          </p:cNvGrpSpPr>
          <p:nvPr/>
        </p:nvGrpSpPr>
        <p:grpSpPr bwMode="auto">
          <a:xfrm rot="10800000">
            <a:off x="1500188" y="4143375"/>
            <a:ext cx="1000125" cy="1787525"/>
            <a:chOff x="1785918" y="5929330"/>
            <a:chExt cx="1500198" cy="2151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09731" y="593124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416939" y="6039176"/>
              <a:ext cx="21434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538" name="Group 23"/>
          <p:cNvGrpSpPr>
            <a:grpSpLocks/>
          </p:cNvGrpSpPr>
          <p:nvPr/>
        </p:nvGrpSpPr>
        <p:grpSpPr bwMode="auto">
          <a:xfrm rot="10800000">
            <a:off x="2928938" y="4000500"/>
            <a:ext cx="857250" cy="1928813"/>
            <a:chOff x="1785918" y="5929330"/>
            <a:chExt cx="1500198" cy="21510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813699" y="5929330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2420484" y="6039008"/>
              <a:ext cx="2144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6539" name="Group 26"/>
          <p:cNvGrpSpPr>
            <a:grpSpLocks/>
          </p:cNvGrpSpPr>
          <p:nvPr/>
        </p:nvGrpSpPr>
        <p:grpSpPr bwMode="auto">
          <a:xfrm rot="10800000">
            <a:off x="5929313" y="3857625"/>
            <a:ext cx="1500187" cy="2000250"/>
            <a:chOff x="1785918" y="5929330"/>
            <a:chExt cx="1500198" cy="21510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801793" y="5931037"/>
              <a:ext cx="150019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393171" y="6039138"/>
              <a:ext cx="214254" cy="31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6540" name="TextBox 29"/>
          <p:cNvSpPr txBox="1">
            <a:spLocks noChangeArrowheads="1"/>
          </p:cNvSpPr>
          <p:nvPr/>
        </p:nvSpPr>
        <p:spPr bwMode="auto">
          <a:xfrm>
            <a:off x="1500188" y="5857875"/>
            <a:ext cx="919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charset="0"/>
              </a:rPr>
              <a:t>LumiCal</a:t>
            </a:r>
          </a:p>
        </p:txBody>
      </p:sp>
      <p:sp>
        <p:nvSpPr>
          <p:cNvPr id="406541" name="TextBox 30"/>
          <p:cNvSpPr txBox="1">
            <a:spLocks noChangeArrowheads="1"/>
          </p:cNvSpPr>
          <p:nvPr/>
        </p:nvSpPr>
        <p:spPr bwMode="auto">
          <a:xfrm>
            <a:off x="2857500" y="5857875"/>
            <a:ext cx="998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charset="0"/>
              </a:rPr>
              <a:t>BeamCal</a:t>
            </a:r>
          </a:p>
        </p:txBody>
      </p:sp>
      <p:sp>
        <p:nvSpPr>
          <p:cNvPr id="406542" name="TextBox 31"/>
          <p:cNvSpPr txBox="1">
            <a:spLocks noChangeArrowheads="1"/>
          </p:cNvSpPr>
          <p:nvPr/>
        </p:nvSpPr>
        <p:spPr bwMode="auto">
          <a:xfrm>
            <a:off x="6072188" y="5857875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charset="0"/>
              </a:rPr>
              <a:t>QD0 (partial)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6172200"/>
            <a:ext cx="1320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Andre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Sailer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6965950" y="650081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defTabSz="457200">
              <a:defRPr/>
            </a:pPr>
            <a:fld id="{8FC9237F-FEA2-486D-A00A-4FDC7C6C8DD5}" type="slidenum">
              <a:rPr lang="en-US" sz="1200" i="1">
                <a:solidFill>
                  <a:srgbClr val="558ED5"/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pPr algn="r" defTabSz="457200">
                <a:defRPr/>
              </a:pPr>
              <a:t>38</a:t>
            </a:fld>
            <a:endParaRPr lang="en-US" sz="1200" i="1">
              <a:solidFill>
                <a:srgbClr val="558ED5"/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08578" name="Picture 4"/>
          <p:cNvPicPr>
            <a:picLocks noChangeAspect="1" noChangeArrowheads="1"/>
          </p:cNvPicPr>
          <p:nvPr/>
        </p:nvPicPr>
        <p:blipFill>
          <a:blip r:embed="rId3"/>
          <a:srcRect l="41179" t="6314" b="6314"/>
          <a:stretch>
            <a:fillRect/>
          </a:stretch>
        </p:blipFill>
        <p:spPr bwMode="auto">
          <a:xfrm>
            <a:off x="3884613" y="1066800"/>
            <a:ext cx="5183187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0" y="152400"/>
            <a:ext cx="64770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it-IT" sz="32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Calibri" charset="0"/>
                <a:cs typeface="Calibri" charset="0"/>
              </a:rPr>
              <a:t>Vertex Detector Radius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8580" name="Rectangle 6"/>
          <p:cNvSpPr>
            <a:spLocks noChangeArrowheads="1"/>
          </p:cNvSpPr>
          <p:nvPr/>
        </p:nvSpPr>
        <p:spPr bwMode="auto">
          <a:xfrm>
            <a:off x="304800" y="16764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just" defTabSz="4572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Simplified study using simple cylinder without mass</a:t>
            </a:r>
          </a:p>
          <a:p>
            <a:pPr marL="742950" lvl="1" indent="-285750" algn="just" defTabSz="45720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Coverage is down to 200 mrad</a:t>
            </a:r>
          </a:p>
          <a:p>
            <a:pPr marL="342900" indent="-342900" algn="just" defTabSz="4572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Simulating number of particles that hit at least once</a:t>
            </a:r>
          </a:p>
          <a:p>
            <a:pPr marL="742950" lvl="1" indent="-285750" algn="just" defTabSz="45720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Experience indicates that number of hits is three per particle</a:t>
            </a:r>
          </a:p>
          <a:p>
            <a:pPr marL="342900" indent="-342900" algn="just" defTabSz="457200"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 At r</a:t>
            </a:r>
            <a:r>
              <a:rPr lang="en-US" sz="1800" baseline="-25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1</a:t>
            </a:r>
            <a:r>
              <a:rPr lang="en-US" sz="18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  30 mm expected     1 hit per train and mm</a:t>
            </a:r>
            <a:r>
              <a:rPr lang="en-US" sz="1800" baseline="300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2</a:t>
            </a: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  <a:p>
            <a:pPr marL="342900" indent="-342900" algn="just" defTabSz="457200">
              <a:spcBef>
                <a:spcPct val="20000"/>
              </a:spcBef>
            </a:pPr>
            <a:endParaRPr lang="en-US" sz="1800" baseline="300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  <a:p>
            <a:pPr marL="342900" indent="-342900" algn="just" defTabSz="457200">
              <a:spcBef>
                <a:spcPct val="20000"/>
              </a:spcBef>
            </a:pPr>
            <a:endParaRPr lang="en-US" sz="180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Symbol" charset="2"/>
            </a:endParaRPr>
          </a:p>
        </p:txBody>
      </p:sp>
      <p:sp>
        <p:nvSpPr>
          <p:cNvPr id="408581" name="Line 7"/>
          <p:cNvSpPr>
            <a:spLocks noChangeShapeType="1"/>
          </p:cNvSpPr>
          <p:nvPr/>
        </p:nvSpPr>
        <p:spPr bwMode="auto">
          <a:xfrm>
            <a:off x="6324600" y="5486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82" name="Line 8"/>
          <p:cNvSpPr>
            <a:spLocks noChangeShapeType="1"/>
          </p:cNvSpPr>
          <p:nvPr/>
        </p:nvSpPr>
        <p:spPr bwMode="auto">
          <a:xfrm flipV="1">
            <a:off x="6357938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583" name="Text Box 9"/>
          <p:cNvSpPr txBox="1">
            <a:spLocks noChangeArrowheads="1"/>
          </p:cNvSpPr>
          <p:nvPr/>
        </p:nvSpPr>
        <p:spPr bwMode="auto">
          <a:xfrm>
            <a:off x="8137525" y="472440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/>
            <a:r>
              <a:rPr lang="it-IT" sz="1400">
                <a:latin typeface="Comic Sans MS" charset="0"/>
              </a:rPr>
              <a:t>z=</a:t>
            </a:r>
            <a:r>
              <a:rPr lang="it-IT" sz="1400">
                <a:latin typeface="Comic Sans MS" charset="0"/>
                <a:sym typeface="Symbol" charset="2"/>
              </a:rPr>
              <a:t>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  <a:cs typeface="ＭＳ Ｐゴシック" charset="-128"/>
              </a:rPr>
              <a:t>Time stamping requirements</a:t>
            </a:r>
          </a:p>
        </p:txBody>
      </p:sp>
      <p:sp>
        <p:nvSpPr>
          <p:cNvPr id="410626" name="Content Placeholder 2"/>
          <p:cNvSpPr>
            <a:spLocks noGrp="1"/>
          </p:cNvSpPr>
          <p:nvPr>
            <p:ph idx="1"/>
          </p:nvPr>
        </p:nvSpPr>
        <p:spPr>
          <a:xfrm>
            <a:off x="457200" y="1003300"/>
            <a:ext cx="8229600" cy="2260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0" smtClean="0">
                <a:latin typeface="Calibri" charset="0"/>
                <a:cs typeface="ＭＳ Ｐゴシック" charset="-128"/>
              </a:rPr>
              <a:t>Simulation example of heavy Higgs doublet H</a:t>
            </a:r>
            <a:r>
              <a:rPr lang="en-US" sz="2000" b="0" baseline="30000" smtClean="0">
                <a:latin typeface="Calibri" charset="0"/>
                <a:cs typeface="ＭＳ Ｐゴシック" charset="-128"/>
              </a:rPr>
              <a:t>0</a:t>
            </a:r>
            <a:r>
              <a:rPr lang="en-US" sz="2000" b="0" smtClean="0">
                <a:latin typeface="Calibri" charset="0"/>
                <a:cs typeface="ＭＳ Ｐゴシック" charset="-128"/>
              </a:rPr>
              <a:t>A</a:t>
            </a:r>
            <a:r>
              <a:rPr lang="en-US" sz="2000" b="0" baseline="30000" smtClean="0">
                <a:latin typeface="Calibri" charset="0"/>
                <a:cs typeface="ＭＳ Ｐゴシック" charset="-128"/>
              </a:rPr>
              <a:t>0</a:t>
            </a:r>
            <a:r>
              <a:rPr lang="en-US" sz="2000" b="0" smtClean="0">
                <a:latin typeface="Calibri" charset="0"/>
                <a:cs typeface="ＭＳ Ｐゴシック" charset="-128"/>
              </a:rPr>
              <a:t> at ~1.1 TeV mass (supersymmetry K’ point)</a:t>
            </a:r>
          </a:p>
          <a:p>
            <a:pPr algn="ctr">
              <a:buFontTx/>
              <a:buNone/>
            </a:pPr>
            <a:r>
              <a:rPr lang="en-US" sz="20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e+e- </a:t>
            </a:r>
            <a:r>
              <a:rPr lang="en-US" sz="2000" b="0" smtClean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0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 H</a:t>
            </a:r>
            <a:r>
              <a:rPr lang="en-US" sz="2000" b="0" baseline="3000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0</a:t>
            </a:r>
            <a:r>
              <a:rPr lang="en-US" sz="20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A</a:t>
            </a:r>
            <a:r>
              <a:rPr lang="en-US" sz="2000" b="0" baseline="3000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0</a:t>
            </a:r>
            <a:r>
              <a:rPr lang="en-US" sz="20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 </a:t>
            </a:r>
            <a:r>
              <a:rPr lang="en-US" sz="2000" b="0" smtClean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0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 bbbb </a:t>
            </a:r>
          </a:p>
          <a:p>
            <a:pPr>
              <a:buFontTx/>
              <a:buNone/>
            </a:pPr>
            <a:r>
              <a:rPr lang="en-US" sz="2000" b="0" smtClean="0">
                <a:latin typeface="Calibri" charset="0"/>
                <a:cs typeface="ＭＳ Ｐゴシック" charset="-128"/>
              </a:rPr>
              <a:t>Signal + full standard model background + γγ=&gt;hadron background</a:t>
            </a:r>
          </a:p>
          <a:p>
            <a:pPr>
              <a:buFontTx/>
              <a:buNone/>
            </a:pPr>
            <a:r>
              <a:rPr lang="en-US" sz="2000" b="0" smtClean="0">
                <a:latin typeface="Calibri" charset="0"/>
                <a:cs typeface="ＭＳ Ｐゴシック" charset="-128"/>
              </a:rPr>
              <a:t>CLIC-ILD detector: Mokka+Marlin simulation, reconstruction + kinematic fit.</a:t>
            </a:r>
          </a:p>
        </p:txBody>
      </p:sp>
      <p:pic>
        <p:nvPicPr>
          <p:cNvPr id="410627" name="Picture 5" descr="HAMassCKF_00BX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3365500"/>
            <a:ext cx="314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8" name="Picture 6" descr="HAMassCKF_20BX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365500"/>
            <a:ext cx="3176588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29" name="Picture 7" descr="HAMassCKF_40BX.gif"/>
          <p:cNvPicPr>
            <a:picLocks noChangeAspect="1"/>
          </p:cNvPicPr>
          <p:nvPr/>
        </p:nvPicPr>
        <p:blipFill>
          <a:blip r:embed="rId4"/>
          <a:srcRect r="5090"/>
          <a:stretch>
            <a:fillRect/>
          </a:stretch>
        </p:blipFill>
        <p:spPr bwMode="auto">
          <a:xfrm>
            <a:off x="5994400" y="3365500"/>
            <a:ext cx="31464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30" name="TextBox 8"/>
          <p:cNvSpPr txBox="1">
            <a:spLocks noChangeArrowheads="1"/>
          </p:cNvSpPr>
          <p:nvPr/>
        </p:nvSpPr>
        <p:spPr bwMode="auto">
          <a:xfrm>
            <a:off x="355600" y="5575300"/>
            <a:ext cx="2343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Zero bunch crossings</a:t>
            </a:r>
          </a:p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M</a:t>
            </a:r>
            <a:r>
              <a:rPr lang="en-US" sz="1600" baseline="-25000">
                <a:solidFill>
                  <a:srgbClr val="0000FF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 mass resol. 3.8 GeV</a:t>
            </a:r>
          </a:p>
          <a:p>
            <a:endParaRPr lang="en-US" sz="160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410631" name="TextBox 9"/>
          <p:cNvSpPr txBox="1">
            <a:spLocks noChangeArrowheads="1"/>
          </p:cNvSpPr>
          <p:nvPr/>
        </p:nvSpPr>
        <p:spPr bwMode="auto">
          <a:xfrm>
            <a:off x="3387725" y="5588000"/>
            <a:ext cx="2343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20 bunch crossings</a:t>
            </a:r>
          </a:p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M</a:t>
            </a:r>
            <a:r>
              <a:rPr lang="en-US" sz="1600" baseline="-25000">
                <a:solidFill>
                  <a:srgbClr val="0000FF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 mass resol. 5.6 GeV</a:t>
            </a:r>
          </a:p>
          <a:p>
            <a:endParaRPr lang="en-US" sz="160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410632" name="TextBox 10"/>
          <p:cNvSpPr txBox="1">
            <a:spLocks noChangeArrowheads="1"/>
          </p:cNvSpPr>
          <p:nvPr/>
        </p:nvSpPr>
        <p:spPr bwMode="auto">
          <a:xfrm>
            <a:off x="6532563" y="5588000"/>
            <a:ext cx="2343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40 bunch crossings</a:t>
            </a:r>
          </a:p>
          <a:p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M</a:t>
            </a:r>
            <a:r>
              <a:rPr lang="en-US" sz="1600" baseline="-25000">
                <a:solidFill>
                  <a:srgbClr val="0000FF"/>
                </a:solidFill>
                <a:ea typeface="Arial" charset="0"/>
                <a:cs typeface="Arial" charset="0"/>
              </a:rPr>
              <a:t>A</a:t>
            </a:r>
            <a:r>
              <a:rPr lang="en-US" sz="1600">
                <a:solidFill>
                  <a:srgbClr val="0000FF"/>
                </a:solidFill>
                <a:ea typeface="Arial" charset="0"/>
                <a:cs typeface="Arial" charset="0"/>
              </a:rPr>
              <a:t> mass resol. 8.2 GeV</a:t>
            </a:r>
          </a:p>
          <a:p>
            <a:endParaRPr lang="en-US" sz="1600">
              <a:solidFill>
                <a:srgbClr val="0000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2895600"/>
            <a:ext cx="2289175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385" tIns="45693" rIns="91385" bIns="45693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Marco </a:t>
            </a:r>
            <a:r>
              <a:rPr lang="en-US" sz="1400" dirty="0" err="1">
                <a:solidFill>
                  <a:srgbClr val="FF0000"/>
                </a:solidFill>
                <a:latin typeface="Arial"/>
                <a:ea typeface="+mn-ea"/>
                <a:cs typeface="Arial"/>
              </a:rPr>
              <a:t>Battaglia</a:t>
            </a:r>
            <a:endParaRPr lang="en-US" sz="1400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2888" y="5075238"/>
            <a:ext cx="8704262" cy="1427162"/>
            <a:chOff x="54" y="3310"/>
            <a:chExt cx="5706" cy="954"/>
          </a:xfrm>
        </p:grpSpPr>
        <p:sp>
          <p:nvSpPr>
            <p:cNvPr id="46112" name="Rectangle 3"/>
            <p:cNvSpPr>
              <a:spLocks noChangeArrowheads="1"/>
            </p:cNvSpPr>
            <p:nvPr/>
          </p:nvSpPr>
          <p:spPr bwMode="auto">
            <a:xfrm>
              <a:off x="54" y="3310"/>
              <a:ext cx="5652" cy="954"/>
            </a:xfrm>
            <a:prstGeom prst="rect">
              <a:avLst/>
            </a:prstGeom>
            <a:solidFill>
              <a:srgbClr val="CCECFF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>
                <a:solidFill>
                  <a:srgbClr val="FF0000"/>
                </a:solidFill>
              </a:endParaRPr>
            </a:p>
          </p:txBody>
        </p:sp>
        <p:sp>
          <p:nvSpPr>
            <p:cNvPr id="46113" name="Rectangle 4"/>
            <p:cNvSpPr>
              <a:spLocks noChangeArrowheads="1"/>
            </p:cNvSpPr>
            <p:nvPr/>
          </p:nvSpPr>
          <p:spPr bwMode="auto">
            <a:xfrm>
              <a:off x="3217" y="3600"/>
              <a:ext cx="2413" cy="576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>
                <a:solidFill>
                  <a:srgbClr val="FF0000"/>
                </a:solidFill>
              </a:endParaRPr>
            </a:p>
          </p:txBody>
        </p:sp>
        <p:sp>
          <p:nvSpPr>
            <p:cNvPr id="46114" name="Rectangle 5"/>
            <p:cNvSpPr>
              <a:spLocks noChangeArrowheads="1"/>
            </p:cNvSpPr>
            <p:nvPr/>
          </p:nvSpPr>
          <p:spPr bwMode="auto">
            <a:xfrm>
              <a:off x="157" y="3599"/>
              <a:ext cx="2286" cy="601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2500">
                <a:solidFill>
                  <a:srgbClr val="FF0000"/>
                </a:solidFill>
              </a:endParaRPr>
            </a:p>
          </p:txBody>
        </p:sp>
        <p:sp>
          <p:nvSpPr>
            <p:cNvPr id="46115" name="Line 6"/>
            <p:cNvSpPr>
              <a:spLocks noChangeShapeType="1"/>
            </p:cNvSpPr>
            <p:nvPr/>
          </p:nvSpPr>
          <p:spPr bwMode="auto">
            <a:xfrm>
              <a:off x="270" y="3915"/>
              <a:ext cx="208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6" name="Rectangle 7"/>
            <p:cNvSpPr>
              <a:spLocks noChangeArrowheads="1"/>
            </p:cNvSpPr>
            <p:nvPr/>
          </p:nvSpPr>
          <p:spPr bwMode="auto">
            <a:xfrm>
              <a:off x="239" y="3969"/>
              <a:ext cx="212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140 </a:t>
              </a:r>
              <a:r>
                <a:rPr lang="en-US" sz="110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s train length - 24 </a:t>
              </a:r>
              <a:r>
                <a:rPr lang="en-US" sz="1100">
                  <a:solidFill>
                    <a:srgbClr val="000000"/>
                  </a:solidFill>
                  <a:latin typeface="Comic Sans MS" charset="0"/>
                  <a:sym typeface="Symbol" charset="2"/>
                </a:rPr>
                <a:t> 24 </a:t>
              </a: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sub-pulses</a:t>
              </a:r>
            </a:p>
            <a:p>
              <a:pPr defTabSz="957263">
                <a:buFont typeface="StarSymbol" charset="0"/>
                <a:buNone/>
              </a:pPr>
              <a:r>
                <a:rPr lang="en-US" sz="1100" b="1">
                  <a:solidFill>
                    <a:srgbClr val="FF0000"/>
                  </a:solidFill>
                  <a:latin typeface="Comic Sans MS" charset="0"/>
                </a:rPr>
                <a:t>4.2 A</a:t>
              </a: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 - 2.4 GeV – 60 cm between bunches</a:t>
              </a:r>
            </a:p>
          </p:txBody>
        </p:sp>
        <p:grpSp>
          <p:nvGrpSpPr>
            <p:cNvPr id="46117" name="Group 8"/>
            <p:cNvGrpSpPr>
              <a:grpSpLocks/>
            </p:cNvGrpSpPr>
            <p:nvPr/>
          </p:nvGrpSpPr>
          <p:grpSpPr bwMode="auto">
            <a:xfrm>
              <a:off x="433" y="3819"/>
              <a:ext cx="336" cy="96"/>
              <a:chOff x="288" y="3600"/>
              <a:chExt cx="336" cy="96"/>
            </a:xfrm>
          </p:grpSpPr>
          <p:sp>
            <p:nvSpPr>
              <p:cNvPr id="46324" name="Line 9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5" name="Line 10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6" name="Line 11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7" name="Line 12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8" name="Line 13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9" name="Line 14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30" name="Line 15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31" name="Line 16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18" name="Group 17"/>
            <p:cNvGrpSpPr>
              <a:grpSpLocks/>
            </p:cNvGrpSpPr>
            <p:nvPr/>
          </p:nvGrpSpPr>
          <p:grpSpPr bwMode="auto">
            <a:xfrm>
              <a:off x="1201" y="3819"/>
              <a:ext cx="336" cy="96"/>
              <a:chOff x="288" y="3600"/>
              <a:chExt cx="336" cy="96"/>
            </a:xfrm>
          </p:grpSpPr>
          <p:sp>
            <p:nvSpPr>
              <p:cNvPr id="46316" name="Line 18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7" name="Line 19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8" name="Line 20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9" name="Line 21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0" name="Line 22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1" name="Line 23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2" name="Line 24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3" name="Line 25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19" name="Group 26"/>
            <p:cNvGrpSpPr>
              <a:grpSpLocks/>
            </p:cNvGrpSpPr>
            <p:nvPr/>
          </p:nvGrpSpPr>
          <p:grpSpPr bwMode="auto">
            <a:xfrm>
              <a:off x="817" y="3819"/>
              <a:ext cx="336" cy="96"/>
              <a:chOff x="288" y="3600"/>
              <a:chExt cx="336" cy="96"/>
            </a:xfrm>
          </p:grpSpPr>
          <p:sp>
            <p:nvSpPr>
              <p:cNvPr id="46308" name="Line 27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9" name="Line 28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0" name="Line 29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1" name="Line 30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2" name="Line 31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3" name="Line 32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4" name="Line 33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5" name="Line 34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20" name="Group 35"/>
            <p:cNvGrpSpPr>
              <a:grpSpLocks/>
            </p:cNvGrpSpPr>
            <p:nvPr/>
          </p:nvGrpSpPr>
          <p:grpSpPr bwMode="auto">
            <a:xfrm>
              <a:off x="1537" y="3819"/>
              <a:ext cx="336" cy="96"/>
              <a:chOff x="288" y="3600"/>
              <a:chExt cx="336" cy="96"/>
            </a:xfrm>
          </p:grpSpPr>
          <p:sp>
            <p:nvSpPr>
              <p:cNvPr id="46300" name="Line 36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1" name="Line 37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2" name="Line 38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3" name="Line 39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4" name="Line 40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5" name="Line 41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6" name="Line 42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7" name="Line 43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21" name="Group 44"/>
            <p:cNvGrpSpPr>
              <a:grpSpLocks/>
            </p:cNvGrpSpPr>
            <p:nvPr/>
          </p:nvGrpSpPr>
          <p:grpSpPr bwMode="auto">
            <a:xfrm>
              <a:off x="1921" y="3819"/>
              <a:ext cx="336" cy="96"/>
              <a:chOff x="288" y="3600"/>
              <a:chExt cx="336" cy="96"/>
            </a:xfrm>
          </p:grpSpPr>
          <p:sp>
            <p:nvSpPr>
              <p:cNvPr id="46292" name="Line 45"/>
              <p:cNvSpPr>
                <a:spLocks noChangeShapeType="1"/>
              </p:cNvSpPr>
              <p:nvPr/>
            </p:nvSpPr>
            <p:spPr bwMode="auto">
              <a:xfrm>
                <a:off x="28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3" name="Line 46"/>
              <p:cNvSpPr>
                <a:spLocks noChangeShapeType="1"/>
              </p:cNvSpPr>
              <p:nvPr/>
            </p:nvSpPr>
            <p:spPr bwMode="auto">
              <a:xfrm>
                <a:off x="33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4" name="Line 47"/>
              <p:cNvSpPr>
                <a:spLocks noChangeShapeType="1"/>
              </p:cNvSpPr>
              <p:nvPr/>
            </p:nvSpPr>
            <p:spPr bwMode="auto">
              <a:xfrm>
                <a:off x="38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5" name="Line 48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6" name="Line 49"/>
              <p:cNvSpPr>
                <a:spLocks noChangeShapeType="1"/>
              </p:cNvSpPr>
              <p:nvPr/>
            </p:nvSpPr>
            <p:spPr bwMode="auto">
              <a:xfrm>
                <a:off x="480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7" name="Line 50"/>
              <p:cNvSpPr>
                <a:spLocks noChangeShapeType="1"/>
              </p:cNvSpPr>
              <p:nvPr/>
            </p:nvSpPr>
            <p:spPr bwMode="auto">
              <a:xfrm>
                <a:off x="528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8" name="Line 51"/>
              <p:cNvSpPr>
                <a:spLocks noChangeShapeType="1"/>
              </p:cNvSpPr>
              <p:nvPr/>
            </p:nvSpPr>
            <p:spPr bwMode="auto">
              <a:xfrm>
                <a:off x="576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9" name="Line 52"/>
              <p:cNvSpPr>
                <a:spLocks noChangeShapeType="1"/>
              </p:cNvSpPr>
              <p:nvPr/>
            </p:nvSpPr>
            <p:spPr bwMode="auto">
              <a:xfrm>
                <a:off x="624" y="3600"/>
                <a:ext cx="0" cy="96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122" name="Line 53"/>
            <p:cNvSpPr>
              <a:spLocks noChangeShapeType="1"/>
            </p:cNvSpPr>
            <p:nvPr/>
          </p:nvSpPr>
          <p:spPr bwMode="auto">
            <a:xfrm>
              <a:off x="1541" y="3772"/>
              <a:ext cx="3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Rectangle 54"/>
            <p:cNvSpPr>
              <a:spLocks noChangeArrowheads="1"/>
            </p:cNvSpPr>
            <p:nvPr/>
          </p:nvSpPr>
          <p:spPr bwMode="auto">
            <a:xfrm>
              <a:off x="1527" y="3581"/>
              <a:ext cx="418" cy="1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240 ns</a:t>
              </a:r>
            </a:p>
          </p:txBody>
        </p:sp>
        <p:sp>
          <p:nvSpPr>
            <p:cNvPr id="46124" name="Line 55"/>
            <p:cNvSpPr>
              <a:spLocks noChangeShapeType="1"/>
            </p:cNvSpPr>
            <p:nvPr/>
          </p:nvSpPr>
          <p:spPr bwMode="auto">
            <a:xfrm>
              <a:off x="3276" y="4009"/>
              <a:ext cx="21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5" name="Rectangle 56"/>
            <p:cNvSpPr>
              <a:spLocks noChangeArrowheads="1"/>
            </p:cNvSpPr>
            <p:nvPr/>
          </p:nvSpPr>
          <p:spPr bwMode="auto">
            <a:xfrm>
              <a:off x="3612" y="4057"/>
              <a:ext cx="2016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 charset="0"/>
                  <a:sym typeface="Symbol" charset="2"/>
                </a:rPr>
                <a:t> 24</a:t>
              </a: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 pulses – </a:t>
              </a:r>
              <a:r>
                <a:rPr lang="en-US" sz="1100" b="1">
                  <a:solidFill>
                    <a:srgbClr val="FF0000"/>
                  </a:solidFill>
                  <a:latin typeface="Comic Sans MS" charset="0"/>
                </a:rPr>
                <a:t>101 A </a:t>
              </a:r>
              <a:r>
                <a:rPr lang="en-US" sz="1100">
                  <a:latin typeface="Comic Sans MS" charset="0"/>
                </a:rPr>
                <a:t>– 2.5 cm between bunches</a:t>
              </a:r>
            </a:p>
          </p:txBody>
        </p:sp>
        <p:sp>
          <p:nvSpPr>
            <p:cNvPr id="46126" name="Line 57"/>
            <p:cNvSpPr>
              <a:spLocks noChangeShapeType="1"/>
            </p:cNvSpPr>
            <p:nvPr/>
          </p:nvSpPr>
          <p:spPr bwMode="auto">
            <a:xfrm flipV="1">
              <a:off x="3324" y="3817"/>
              <a:ext cx="3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7" name="Line 58"/>
            <p:cNvSpPr>
              <a:spLocks noChangeShapeType="1"/>
            </p:cNvSpPr>
            <p:nvPr/>
          </p:nvSpPr>
          <p:spPr bwMode="auto">
            <a:xfrm flipV="1">
              <a:off x="3660" y="3865"/>
              <a:ext cx="172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8" name="Rectangle 59"/>
            <p:cNvSpPr>
              <a:spLocks noChangeArrowheads="1"/>
            </p:cNvSpPr>
            <p:nvPr/>
          </p:nvSpPr>
          <p:spPr bwMode="auto">
            <a:xfrm>
              <a:off x="3312" y="3621"/>
              <a:ext cx="419" cy="1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240 ns</a:t>
              </a:r>
            </a:p>
          </p:txBody>
        </p:sp>
        <p:sp>
          <p:nvSpPr>
            <p:cNvPr id="46129" name="Rectangle 60"/>
            <p:cNvSpPr>
              <a:spLocks noChangeArrowheads="1"/>
            </p:cNvSpPr>
            <p:nvPr/>
          </p:nvSpPr>
          <p:spPr bwMode="auto">
            <a:xfrm>
              <a:off x="4133" y="3685"/>
              <a:ext cx="391" cy="1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wrap="none" lIns="100772" tIns="50387" rIns="100772" bIns="50387" anchor="ctr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5.8 </a:t>
              </a:r>
              <a:r>
                <a:rPr lang="en-US" sz="110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sz="1100">
                  <a:solidFill>
                    <a:srgbClr val="000000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46130" name="Line 61"/>
            <p:cNvSpPr>
              <a:spLocks noChangeShapeType="1"/>
            </p:cNvSpPr>
            <p:nvPr/>
          </p:nvSpPr>
          <p:spPr bwMode="auto">
            <a:xfrm flipV="1">
              <a:off x="5383" y="4007"/>
              <a:ext cx="20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131" name="Group 62"/>
            <p:cNvGrpSpPr>
              <a:grpSpLocks/>
            </p:cNvGrpSpPr>
            <p:nvPr/>
          </p:nvGrpSpPr>
          <p:grpSpPr bwMode="auto">
            <a:xfrm>
              <a:off x="3324" y="3913"/>
              <a:ext cx="336" cy="96"/>
              <a:chOff x="1488" y="3360"/>
              <a:chExt cx="672" cy="96"/>
            </a:xfrm>
          </p:grpSpPr>
          <p:grpSp>
            <p:nvGrpSpPr>
              <p:cNvPr id="46214" name="Group 63"/>
              <p:cNvGrpSpPr>
                <a:grpSpLocks/>
              </p:cNvGrpSpPr>
              <p:nvPr/>
            </p:nvGrpSpPr>
            <p:grpSpPr bwMode="auto">
              <a:xfrm>
                <a:off x="1488" y="3360"/>
                <a:ext cx="336" cy="96"/>
                <a:chOff x="1056" y="1968"/>
                <a:chExt cx="672" cy="96"/>
              </a:xfrm>
            </p:grpSpPr>
            <p:grpSp>
              <p:nvGrpSpPr>
                <p:cNvPr id="46254" name="Group 64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27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8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9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9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9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275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76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7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8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9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0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1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2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83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255" name="Group 83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256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66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7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8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9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0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2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7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257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58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5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0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2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3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4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65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6215" name="Group 102"/>
              <p:cNvGrpSpPr>
                <a:grpSpLocks/>
              </p:cNvGrpSpPr>
              <p:nvPr/>
            </p:nvGrpSpPr>
            <p:grpSpPr bwMode="auto">
              <a:xfrm>
                <a:off x="1824" y="3360"/>
                <a:ext cx="336" cy="96"/>
                <a:chOff x="1056" y="1968"/>
                <a:chExt cx="672" cy="96"/>
              </a:xfrm>
            </p:grpSpPr>
            <p:grpSp>
              <p:nvGrpSpPr>
                <p:cNvPr id="46216" name="Group 103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23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4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7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50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5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5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53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23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38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9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0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4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45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217" name="Group 122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218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28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9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0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2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3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4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35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219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20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1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2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3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4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5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6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27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46132" name="Group 141"/>
            <p:cNvGrpSpPr>
              <a:grpSpLocks/>
            </p:cNvGrpSpPr>
            <p:nvPr/>
          </p:nvGrpSpPr>
          <p:grpSpPr bwMode="auto">
            <a:xfrm>
              <a:off x="5052" y="3913"/>
              <a:ext cx="336" cy="96"/>
              <a:chOff x="1488" y="3360"/>
              <a:chExt cx="672" cy="96"/>
            </a:xfrm>
          </p:grpSpPr>
          <p:grpSp>
            <p:nvGrpSpPr>
              <p:cNvPr id="46136" name="Group 142"/>
              <p:cNvGrpSpPr>
                <a:grpSpLocks/>
              </p:cNvGrpSpPr>
              <p:nvPr/>
            </p:nvGrpSpPr>
            <p:grpSpPr bwMode="auto">
              <a:xfrm>
                <a:off x="1488" y="3360"/>
                <a:ext cx="336" cy="96"/>
                <a:chOff x="1056" y="1968"/>
                <a:chExt cx="672" cy="96"/>
              </a:xfrm>
            </p:grpSpPr>
            <p:grpSp>
              <p:nvGrpSpPr>
                <p:cNvPr id="46176" name="Group 143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196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206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7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8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9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10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11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12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13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97" name="Group 153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98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9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0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1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3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4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05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177" name="Group 162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178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88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9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0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3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95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79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80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1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2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3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4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5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6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87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6137" name="Group 181"/>
              <p:cNvGrpSpPr>
                <a:grpSpLocks/>
              </p:cNvGrpSpPr>
              <p:nvPr/>
            </p:nvGrpSpPr>
            <p:grpSpPr bwMode="auto">
              <a:xfrm>
                <a:off x="1824" y="3360"/>
                <a:ext cx="336" cy="96"/>
                <a:chOff x="1056" y="1968"/>
                <a:chExt cx="672" cy="96"/>
              </a:xfrm>
            </p:grpSpPr>
            <p:grpSp>
              <p:nvGrpSpPr>
                <p:cNvPr id="46138" name="Group 182"/>
                <p:cNvGrpSpPr>
                  <a:grpSpLocks/>
                </p:cNvGrpSpPr>
                <p:nvPr/>
              </p:nvGrpSpPr>
              <p:grpSpPr bwMode="auto">
                <a:xfrm>
                  <a:off x="1392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158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68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9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0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1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4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59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60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1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2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3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4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5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6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67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6139" name="Group 201"/>
                <p:cNvGrpSpPr>
                  <a:grpSpLocks/>
                </p:cNvGrpSpPr>
                <p:nvPr/>
              </p:nvGrpSpPr>
              <p:grpSpPr bwMode="auto">
                <a:xfrm>
                  <a:off x="1056" y="1968"/>
                  <a:ext cx="336" cy="96"/>
                  <a:chOff x="1632" y="1248"/>
                  <a:chExt cx="720" cy="96"/>
                </a:xfrm>
              </p:grpSpPr>
              <p:grpSp>
                <p:nvGrpSpPr>
                  <p:cNvPr id="46140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680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50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1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2" name="Line 2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3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4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5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6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57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141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632" y="1248"/>
                    <a:ext cx="672" cy="96"/>
                    <a:chOff x="288" y="3600"/>
                    <a:chExt cx="336" cy="96"/>
                  </a:xfrm>
                </p:grpSpPr>
                <p:sp>
                  <p:nvSpPr>
                    <p:cNvPr id="46142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3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4" name="Line 2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5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6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7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8" name="Line 2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49" name="Line 2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4" y="3600"/>
                      <a:ext cx="0" cy="96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262364" name="AutoShape 220"/>
            <p:cNvSpPr>
              <a:spLocks noChangeArrowheads="1"/>
            </p:cNvSpPr>
            <p:nvPr/>
          </p:nvSpPr>
          <p:spPr bwMode="auto">
            <a:xfrm rot="-5400000">
              <a:off x="2724" y="3757"/>
              <a:ext cx="230" cy="325"/>
            </a:xfrm>
            <a:prstGeom prst="downArrow">
              <a:avLst>
                <a:gd name="adj1" fmla="val 51389"/>
                <a:gd name="adj2" fmla="val 57001"/>
              </a:avLst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  <a:defRPr/>
              </a:pPr>
              <a:endParaRPr lang="en-US" sz="2500">
                <a:solidFill>
                  <a:srgbClr val="FF0000"/>
                </a:solidFill>
                <a:ea typeface="+mn-ea"/>
                <a:cs typeface="+mn-cs"/>
              </a:endParaRPr>
            </a:p>
          </p:txBody>
        </p:sp>
        <p:sp>
          <p:nvSpPr>
            <p:cNvPr id="46134" name="Rectangle 221"/>
            <p:cNvSpPr>
              <a:spLocks noChangeArrowheads="1"/>
            </p:cNvSpPr>
            <p:nvPr/>
          </p:nvSpPr>
          <p:spPr bwMode="auto">
            <a:xfrm>
              <a:off x="104" y="3346"/>
              <a:ext cx="2495" cy="2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00772" tIns="50387" rIns="100772" bIns="50387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700" u="sng">
                  <a:solidFill>
                    <a:srgbClr val="0000FF"/>
                  </a:solidFill>
                  <a:latin typeface="Comic Sans MS" charset="0"/>
                </a:rPr>
                <a:t>Drive beam time structure - initial</a:t>
              </a:r>
              <a:endParaRPr lang="en-US" sz="1700" u="sng">
                <a:solidFill>
                  <a:srgbClr val="0000FF"/>
                </a:solidFill>
                <a:latin typeface="Comic Sans MS" charset="0"/>
                <a:sym typeface="Symbol" charset="2"/>
              </a:endParaRPr>
            </a:p>
          </p:txBody>
        </p:sp>
        <p:sp>
          <p:nvSpPr>
            <p:cNvPr id="46135" name="Rectangle 222"/>
            <p:cNvSpPr>
              <a:spLocks noChangeArrowheads="1"/>
            </p:cNvSpPr>
            <p:nvPr/>
          </p:nvSpPr>
          <p:spPr bwMode="auto">
            <a:xfrm>
              <a:off x="3264" y="3320"/>
              <a:ext cx="2496" cy="24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100772" tIns="50387" rIns="100772" bIns="50387">
              <a:prstTxWarp prst="textNoShape">
                <a:avLst/>
              </a:prstTxWarp>
              <a:spAutoFit/>
            </a:bodyPr>
            <a:lstStyle/>
            <a:p>
              <a:pPr defTabSz="957263">
                <a:buFont typeface="StarSymbol" charset="0"/>
                <a:buNone/>
              </a:pPr>
              <a:r>
                <a:rPr lang="en-US" sz="1700" u="sng">
                  <a:solidFill>
                    <a:srgbClr val="0000FF"/>
                  </a:solidFill>
                  <a:latin typeface="Comic Sans MS" charset="0"/>
                </a:rPr>
                <a:t>Drive beam time structure - final</a:t>
              </a:r>
              <a:endParaRPr lang="en-US" sz="1700" u="sng">
                <a:solidFill>
                  <a:srgbClr val="0000FF"/>
                </a:solidFill>
                <a:latin typeface="Comic Sans MS" charset="0"/>
                <a:sym typeface="Symbol" charset="2"/>
              </a:endParaRPr>
            </a:p>
          </p:txBody>
        </p:sp>
      </p:grpSp>
      <p:grpSp>
        <p:nvGrpSpPr>
          <p:cNvPr id="262336" name="Group 223"/>
          <p:cNvGrpSpPr>
            <a:grpSpLocks/>
          </p:cNvGrpSpPr>
          <p:nvPr/>
        </p:nvGrpSpPr>
        <p:grpSpPr bwMode="auto">
          <a:xfrm>
            <a:off x="685800" y="838200"/>
            <a:ext cx="8251825" cy="4040188"/>
            <a:chOff x="483" y="559"/>
            <a:chExt cx="5729" cy="2807"/>
          </a:xfrm>
        </p:grpSpPr>
        <p:grpSp>
          <p:nvGrpSpPr>
            <p:cNvPr id="46084" name="Group 224"/>
            <p:cNvGrpSpPr>
              <a:grpSpLocks/>
            </p:cNvGrpSpPr>
            <p:nvPr/>
          </p:nvGrpSpPr>
          <p:grpSpPr bwMode="auto">
            <a:xfrm>
              <a:off x="483" y="559"/>
              <a:ext cx="5729" cy="2807"/>
              <a:chOff x="351" y="454"/>
              <a:chExt cx="5409" cy="2702"/>
            </a:xfrm>
          </p:grpSpPr>
          <p:pic>
            <p:nvPicPr>
              <p:cNvPr id="46108" name="Picture 225"/>
              <p:cNvPicPr>
                <a:picLocks noChangeAspect="1"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51" y="454"/>
                <a:ext cx="4267" cy="270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46109" name="Rectangle 226"/>
              <p:cNvSpPr>
                <a:spLocks noChangeArrowheads="1"/>
              </p:cNvSpPr>
              <p:nvPr/>
            </p:nvSpPr>
            <p:spPr bwMode="auto">
              <a:xfrm>
                <a:off x="682" y="657"/>
                <a:ext cx="1454" cy="333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93000"/>
                  </a:lnSpc>
                  <a:spcBef>
                    <a:spcPct val="50000"/>
                  </a:spcBef>
                  <a:spcAft>
                    <a:spcPts val="1075"/>
                  </a:spcAft>
                  <a:buClr>
                    <a:srgbClr val="000000"/>
                  </a:buClr>
                  <a:buSzPct val="68000"/>
                  <a:buFont typeface="StarSymbol" charset="0"/>
                  <a:buNone/>
                </a:pPr>
                <a:endParaRPr lang="fr-FR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46110" name="Rectangle 227"/>
              <p:cNvSpPr>
                <a:spLocks noChangeArrowheads="1"/>
              </p:cNvSpPr>
              <p:nvPr/>
            </p:nvSpPr>
            <p:spPr bwMode="auto">
              <a:xfrm>
                <a:off x="2322" y="678"/>
                <a:ext cx="486" cy="318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lnSpc>
                    <a:spcPct val="93000"/>
                  </a:lnSpc>
                  <a:spcBef>
                    <a:spcPct val="50000"/>
                  </a:spcBef>
                  <a:spcAft>
                    <a:spcPts val="1075"/>
                  </a:spcAft>
                  <a:buClr>
                    <a:srgbClr val="000000"/>
                  </a:buClr>
                  <a:buSzPct val="68000"/>
                  <a:buFont typeface="StarSymbol" charset="0"/>
                  <a:buNone/>
                </a:pPr>
                <a:endParaRPr lang="fr-FR" sz="2500">
                  <a:solidFill>
                    <a:srgbClr val="FF0000"/>
                  </a:solidFill>
                </a:endParaRPr>
              </a:p>
            </p:txBody>
          </p:sp>
          <p:sp>
            <p:nvSpPr>
              <p:cNvPr id="46111" name="Rectangle 228"/>
              <p:cNvSpPr>
                <a:spLocks noChangeArrowheads="1"/>
              </p:cNvSpPr>
              <p:nvPr/>
            </p:nvSpPr>
            <p:spPr bwMode="auto">
              <a:xfrm>
                <a:off x="2624" y="2211"/>
                <a:ext cx="3136" cy="26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100772" tIns="50387" rIns="100772" bIns="50387">
                <a:prstTxWarp prst="textNoShape">
                  <a:avLst/>
                </a:prstTxWarp>
                <a:spAutoFit/>
              </a:bodyPr>
              <a:lstStyle/>
              <a:p>
                <a:pPr defTabSz="957263">
                  <a:buFont typeface="StarSymbol" charset="0"/>
                  <a:buNone/>
                </a:pPr>
                <a:r>
                  <a:rPr lang="en-US" sz="1900" i="1" u="sng">
                    <a:solidFill>
                      <a:srgbClr val="FF3300"/>
                    </a:solidFill>
                    <a:latin typeface="Comic Sans MS" charset="0"/>
                  </a:rPr>
                  <a:t>CLIC RF POWER SOURCE LAYOUT</a:t>
                </a:r>
                <a:endParaRPr lang="en-US" sz="1900" i="1" u="sng">
                  <a:solidFill>
                    <a:srgbClr val="FF3300"/>
                  </a:solidFill>
                  <a:latin typeface="Comic Sans MS" charset="0"/>
                  <a:sym typeface="Symbol" charset="2"/>
                </a:endParaRPr>
              </a:p>
            </p:txBody>
          </p:sp>
        </p:grpSp>
        <p:grpSp>
          <p:nvGrpSpPr>
            <p:cNvPr id="46085" name="Group 229"/>
            <p:cNvGrpSpPr>
              <a:grpSpLocks/>
            </p:cNvGrpSpPr>
            <p:nvPr/>
          </p:nvGrpSpPr>
          <p:grpSpPr bwMode="auto">
            <a:xfrm>
              <a:off x="491" y="585"/>
              <a:ext cx="5593" cy="2600"/>
              <a:chOff x="491" y="585"/>
              <a:chExt cx="5593" cy="2600"/>
            </a:xfrm>
          </p:grpSpPr>
          <p:sp>
            <p:nvSpPr>
              <p:cNvPr id="46086" name="Rectangle 230"/>
              <p:cNvSpPr>
                <a:spLocks noChangeArrowheads="1"/>
              </p:cNvSpPr>
              <p:nvPr/>
            </p:nvSpPr>
            <p:spPr bwMode="auto">
              <a:xfrm>
                <a:off x="561" y="666"/>
                <a:ext cx="2526" cy="34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100772" tIns="50387" rIns="100772" bIns="50387">
                <a:prstTxWarp prst="textNoShape">
                  <a:avLst/>
                </a:prstTxWarp>
                <a:spAutoFit/>
              </a:bodyPr>
              <a:lstStyle/>
              <a:p>
                <a:pPr defTabSz="957263">
                  <a:buFont typeface="StarSymbol" charset="0"/>
                  <a:buNone/>
                </a:pPr>
                <a:r>
                  <a:rPr lang="en-US" sz="1400" b="1">
                    <a:latin typeface="Comic Sans MS" charset="0"/>
                  </a:rPr>
                  <a:t>Drive Beam Accelerator</a:t>
                </a:r>
                <a:endParaRPr lang="en-US" sz="1700">
                  <a:latin typeface="Comic Sans MS" charset="0"/>
                </a:endParaRPr>
              </a:p>
              <a:p>
                <a:pPr defTabSz="957263">
                  <a:buFont typeface="StarSymbol" charset="0"/>
                  <a:buNone/>
                </a:pPr>
                <a:r>
                  <a:rPr lang="en-US" sz="1200">
                    <a:solidFill>
                      <a:srgbClr val="0000FF"/>
                    </a:solidFill>
                    <a:latin typeface="Comic Sans MS" charset="0"/>
                  </a:rPr>
                  <a:t>efficient acceleration in fully loaded linac</a:t>
                </a:r>
                <a:r>
                  <a:rPr lang="en-US" sz="1400">
                    <a:solidFill>
                      <a:srgbClr val="0000FF"/>
                    </a:solidFill>
                    <a:latin typeface="Comic Sans MS" charset="0"/>
                  </a:rPr>
                  <a:t> </a:t>
                </a:r>
                <a:endParaRPr lang="en-US" sz="1400">
                  <a:solidFill>
                    <a:srgbClr val="0000FF"/>
                  </a:solidFill>
                  <a:latin typeface="Comic Sans MS" charset="0"/>
                  <a:sym typeface="Symbol" charset="2"/>
                </a:endParaRPr>
              </a:p>
            </p:txBody>
          </p:sp>
          <p:grpSp>
            <p:nvGrpSpPr>
              <p:cNvPr id="46087" name="Group 231"/>
              <p:cNvGrpSpPr>
                <a:grpSpLocks/>
              </p:cNvGrpSpPr>
              <p:nvPr/>
            </p:nvGrpSpPr>
            <p:grpSpPr bwMode="auto">
              <a:xfrm>
                <a:off x="1939" y="2735"/>
                <a:ext cx="3994" cy="450"/>
                <a:chOff x="1726" y="2552"/>
                <a:chExt cx="3771" cy="433"/>
              </a:xfrm>
            </p:grpSpPr>
            <p:sp>
              <p:nvSpPr>
                <p:cNvPr id="46105" name="Rectangle 232"/>
                <p:cNvSpPr>
                  <a:spLocks noChangeArrowheads="1"/>
                </p:cNvSpPr>
                <p:nvPr/>
              </p:nvSpPr>
              <p:spPr bwMode="auto">
                <a:xfrm>
                  <a:off x="2450" y="2786"/>
                  <a:ext cx="1522" cy="18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100772" tIns="50387" rIns="100772" bIns="50387">
                  <a:prstTxWarp prst="textNoShape">
                    <a:avLst/>
                  </a:prstTxWarp>
                  <a:spAutoFit/>
                </a:bodyPr>
                <a:lstStyle/>
                <a:p>
                  <a:pPr defTabSz="957263">
                    <a:buFont typeface="StarSymbol" charset="0"/>
                    <a:buNone/>
                  </a:pPr>
                  <a:r>
                    <a:rPr lang="en-US" sz="1200">
                      <a:solidFill>
                        <a:srgbClr val="0000FF"/>
                      </a:solidFill>
                      <a:latin typeface="Comic Sans MS" charset="0"/>
                    </a:rPr>
                    <a:t>Power Extraction</a:t>
                  </a:r>
                  <a:endParaRPr lang="en-US" sz="1400">
                    <a:solidFill>
                      <a:srgbClr val="0000FF"/>
                    </a:solidFill>
                    <a:latin typeface="Comic Sans MS" charset="0"/>
                  </a:endParaRPr>
                </a:p>
              </p:txBody>
            </p:sp>
            <p:sp>
              <p:nvSpPr>
                <p:cNvPr id="46106" name="Rectangle 233"/>
                <p:cNvSpPr>
                  <a:spLocks noChangeArrowheads="1"/>
                </p:cNvSpPr>
                <p:nvPr/>
              </p:nvSpPr>
              <p:spPr bwMode="auto">
                <a:xfrm>
                  <a:off x="1726" y="2552"/>
                  <a:ext cx="3131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100772" tIns="50387" rIns="100772" bIns="50387">
                  <a:prstTxWarp prst="textNoShape">
                    <a:avLst/>
                  </a:prstTxWarp>
                  <a:spAutoFit/>
                </a:bodyPr>
                <a:lstStyle/>
                <a:p>
                  <a:pPr defTabSz="957263">
                    <a:buFont typeface="StarSymbol" charset="0"/>
                    <a:buNone/>
                  </a:pPr>
                  <a:r>
                    <a:rPr lang="en-US" sz="1400" b="1">
                      <a:latin typeface="Comic Sans MS" charset="0"/>
                    </a:rPr>
                    <a:t>Drive Beam Decelerator Section (2 </a:t>
                  </a:r>
                  <a:r>
                    <a:rPr lang="en-US" sz="1100">
                      <a:solidFill>
                        <a:srgbClr val="000000"/>
                      </a:solidFill>
                      <a:latin typeface="Comic Sans MS" charset="0"/>
                      <a:sym typeface="Symbol" charset="2"/>
                    </a:rPr>
                    <a:t></a:t>
                  </a:r>
                  <a:r>
                    <a:rPr lang="en-US" sz="1400" b="1">
                      <a:latin typeface="Comic Sans MS" charset="0"/>
                    </a:rPr>
                    <a:t> 24 in total)</a:t>
                  </a:r>
                </a:p>
              </p:txBody>
            </p:sp>
            <p:sp>
              <p:nvSpPr>
                <p:cNvPr id="46107" name="Rectangle 234"/>
                <p:cNvSpPr>
                  <a:spLocks noChangeArrowheads="1"/>
                </p:cNvSpPr>
                <p:nvPr/>
              </p:nvSpPr>
              <p:spPr bwMode="auto">
                <a:xfrm>
                  <a:off x="4372" y="2775"/>
                  <a:ext cx="1125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100772" tIns="50387" rIns="100772" bIns="50387">
                  <a:prstTxWarp prst="textNoShape">
                    <a:avLst/>
                  </a:prstTxWarp>
                  <a:spAutoFit/>
                </a:bodyPr>
                <a:lstStyle/>
                <a:p>
                  <a:pPr defTabSz="957263">
                    <a:buFont typeface="StarSymbol" charset="0"/>
                    <a:buNone/>
                  </a:pPr>
                  <a:endParaRPr lang="fr-FR" sz="1400">
                    <a:solidFill>
                      <a:srgbClr val="0000FF"/>
                    </a:solidFill>
                    <a:latin typeface="Comic Sans MS" charset="0"/>
                  </a:endParaRPr>
                </a:p>
              </p:txBody>
            </p:sp>
          </p:grpSp>
          <p:grpSp>
            <p:nvGrpSpPr>
              <p:cNvPr id="46088" name="Group 235"/>
              <p:cNvGrpSpPr>
                <a:grpSpLocks/>
              </p:cNvGrpSpPr>
              <p:nvPr/>
            </p:nvGrpSpPr>
            <p:grpSpPr bwMode="auto">
              <a:xfrm>
                <a:off x="491" y="585"/>
                <a:ext cx="5593" cy="1863"/>
                <a:chOff x="358" y="480"/>
                <a:chExt cx="5281" cy="1792"/>
              </a:xfrm>
            </p:grpSpPr>
            <p:grpSp>
              <p:nvGrpSpPr>
                <p:cNvPr id="46089" name="Group 236"/>
                <p:cNvGrpSpPr>
                  <a:grpSpLocks/>
                </p:cNvGrpSpPr>
                <p:nvPr/>
              </p:nvGrpSpPr>
              <p:grpSpPr bwMode="auto">
                <a:xfrm>
                  <a:off x="358" y="1396"/>
                  <a:ext cx="5281" cy="876"/>
                  <a:chOff x="358" y="1396"/>
                  <a:chExt cx="5281" cy="876"/>
                </a:xfrm>
              </p:grpSpPr>
              <p:sp>
                <p:nvSpPr>
                  <p:cNvPr id="46101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4254" y="1396"/>
                    <a:ext cx="1385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100772" tIns="50387" rIns="100772" bIns="50387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57263">
                      <a:buFont typeface="StarSymbol" charset="0"/>
                      <a:buNone/>
                    </a:pPr>
                    <a:r>
                      <a:rPr lang="en-US" sz="1400" b="1">
                        <a:latin typeface="Comic Sans MS" charset="0"/>
                      </a:rPr>
                      <a:t>Combiner Ring </a:t>
                    </a:r>
                    <a:r>
                      <a:rPr lang="en-US" sz="1400" b="1">
                        <a:latin typeface="Comic Sans MS" charset="0"/>
                        <a:sym typeface="Symbol" charset="2"/>
                      </a:rPr>
                      <a:t> 3</a:t>
                    </a:r>
                  </a:p>
                </p:txBody>
              </p:sp>
              <p:sp>
                <p:nvSpPr>
                  <p:cNvPr id="4610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552" y="1734"/>
                    <a:ext cx="1175" cy="21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100772" tIns="50387" rIns="100772" bIns="50387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57263">
                      <a:buFont typeface="StarSymbol" charset="0"/>
                      <a:buNone/>
                    </a:pPr>
                    <a:r>
                      <a:rPr lang="en-US" sz="1400" b="1">
                        <a:latin typeface="Comic Sans MS" charset="0"/>
                      </a:rPr>
                      <a:t>Combiner Ring </a:t>
                    </a:r>
                    <a:r>
                      <a:rPr lang="en-US" sz="1400" b="1">
                        <a:latin typeface="Comic Sans MS" charset="0"/>
                        <a:sym typeface="Symbol" charset="2"/>
                      </a:rPr>
                      <a:t> 4</a:t>
                    </a:r>
                  </a:p>
                </p:txBody>
              </p:sp>
              <p:sp>
                <p:nvSpPr>
                  <p:cNvPr id="46103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4229" y="1630"/>
                    <a:ext cx="1391" cy="3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100772" tIns="50387" rIns="100772" bIns="50387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57263">
                      <a:buFont typeface="StarSymbol" charset="0"/>
                      <a:buNone/>
                    </a:pPr>
                    <a:r>
                      <a:rPr lang="en-US" sz="1200">
                        <a:solidFill>
                          <a:srgbClr val="0000FF"/>
                        </a:solidFill>
                        <a:latin typeface="Comic Sans MS" charset="0"/>
                      </a:rPr>
                      <a:t>pulse compression &amp; </a:t>
                    </a:r>
                  </a:p>
                  <a:p>
                    <a:pPr defTabSz="957263">
                      <a:buFont typeface="StarSymbol" charset="0"/>
                      <a:buNone/>
                    </a:pPr>
                    <a:r>
                      <a:rPr lang="en-US" sz="1200">
                        <a:solidFill>
                          <a:srgbClr val="0000FF"/>
                        </a:solidFill>
                        <a:latin typeface="Comic Sans MS" charset="0"/>
                      </a:rPr>
                      <a:t>frequency multiplication</a:t>
                    </a:r>
                  </a:p>
                </p:txBody>
              </p:sp>
              <p:sp>
                <p:nvSpPr>
                  <p:cNvPr id="46104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1960"/>
                    <a:ext cx="1523" cy="31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lIns="100772" tIns="50387" rIns="100772" bIns="50387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57263">
                      <a:buFont typeface="StarSymbol" charset="0"/>
                      <a:buNone/>
                    </a:pPr>
                    <a:r>
                      <a:rPr lang="en-US" sz="1200">
                        <a:solidFill>
                          <a:srgbClr val="0000FF"/>
                        </a:solidFill>
                        <a:latin typeface="Comic Sans MS" charset="0"/>
                      </a:rPr>
                      <a:t>pulse compression &amp; </a:t>
                    </a:r>
                  </a:p>
                  <a:p>
                    <a:pPr defTabSz="957263">
                      <a:buFont typeface="StarSymbol" charset="0"/>
                      <a:buNone/>
                    </a:pPr>
                    <a:r>
                      <a:rPr lang="en-US" sz="1200">
                        <a:solidFill>
                          <a:srgbClr val="0000FF"/>
                        </a:solidFill>
                        <a:latin typeface="Comic Sans MS" charset="0"/>
                      </a:rPr>
                      <a:t>frequency multiplication</a:t>
                    </a:r>
                  </a:p>
                </p:txBody>
              </p:sp>
            </p:grpSp>
            <p:sp>
              <p:nvSpPr>
                <p:cNvPr id="46090" name="Rectangle 241"/>
                <p:cNvSpPr>
                  <a:spLocks noChangeArrowheads="1"/>
                </p:cNvSpPr>
                <p:nvPr/>
              </p:nvSpPr>
              <p:spPr bwMode="auto">
                <a:xfrm>
                  <a:off x="3447" y="480"/>
                  <a:ext cx="1394" cy="5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lIns="100772" tIns="50387" rIns="100772" bIns="50387">
                  <a:prstTxWarp prst="textNoShape">
                    <a:avLst/>
                  </a:prstTxWarp>
                  <a:spAutoFit/>
                </a:bodyPr>
                <a:lstStyle/>
                <a:p>
                  <a:pPr defTabSz="957263">
                    <a:buFont typeface="StarSymbol" charset="0"/>
                    <a:buNone/>
                  </a:pPr>
                  <a:r>
                    <a:rPr lang="en-US" sz="1400" b="1">
                      <a:latin typeface="Comic Sans MS" charset="0"/>
                    </a:rPr>
                    <a:t>Delay Loop </a:t>
                  </a:r>
                  <a:r>
                    <a:rPr lang="en-US" sz="1400" b="1">
                      <a:latin typeface="Comic Sans MS" charset="0"/>
                      <a:sym typeface="Symbol" charset="2"/>
                    </a:rPr>
                    <a:t> 2</a:t>
                  </a:r>
                  <a:endParaRPr lang="en-US" sz="1400">
                    <a:solidFill>
                      <a:srgbClr val="0000FF"/>
                    </a:solidFill>
                    <a:latin typeface="Comic Sans MS" charset="0"/>
                    <a:sym typeface="Symbol" charset="2"/>
                  </a:endParaRPr>
                </a:p>
                <a:p>
                  <a:pPr defTabSz="957263">
                    <a:buFont typeface="StarSymbol" charset="0"/>
                    <a:buNone/>
                  </a:pPr>
                  <a:r>
                    <a:rPr lang="en-US" sz="1200">
                      <a:solidFill>
                        <a:srgbClr val="0000FF"/>
                      </a:solidFill>
                      <a:latin typeface="Comic Sans MS" charset="0"/>
                      <a:sym typeface="Symbol" charset="2"/>
                    </a:rPr>
                    <a:t>gap creation, pulse compression &amp; frequency multiplication</a:t>
                  </a:r>
                  <a:endParaRPr lang="en-US" sz="1400">
                    <a:solidFill>
                      <a:srgbClr val="0000FF"/>
                    </a:solidFill>
                    <a:latin typeface="Comic Sans MS" charset="0"/>
                    <a:sym typeface="Symbol" charset="2"/>
                  </a:endParaRPr>
                </a:p>
              </p:txBody>
            </p:sp>
            <p:grpSp>
              <p:nvGrpSpPr>
                <p:cNvPr id="46091" name="Group 242"/>
                <p:cNvGrpSpPr>
                  <a:grpSpLocks/>
                </p:cNvGrpSpPr>
                <p:nvPr/>
              </p:nvGrpSpPr>
              <p:grpSpPr bwMode="auto">
                <a:xfrm>
                  <a:off x="990" y="990"/>
                  <a:ext cx="3008" cy="563"/>
                  <a:chOff x="990" y="990"/>
                  <a:chExt cx="3008" cy="563"/>
                </a:xfrm>
              </p:grpSpPr>
              <p:grpSp>
                <p:nvGrpSpPr>
                  <p:cNvPr id="46092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990" y="990"/>
                    <a:ext cx="3008" cy="563"/>
                    <a:chOff x="990" y="990"/>
                    <a:chExt cx="3008" cy="563"/>
                  </a:xfrm>
                </p:grpSpPr>
                <p:sp>
                  <p:nvSpPr>
                    <p:cNvPr id="46094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71" y="993"/>
                      <a:ext cx="56" cy="56"/>
                    </a:xfrm>
                    <a:prstGeom prst="rect">
                      <a:avLst/>
                    </a:prstGeom>
                    <a:solidFill>
                      <a:srgbClr val="33CCCC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  <a:spcBef>
                          <a:spcPct val="50000"/>
                        </a:spcBef>
                        <a:spcAft>
                          <a:spcPts val="1075"/>
                        </a:spcAft>
                        <a:buClr>
                          <a:srgbClr val="000000"/>
                        </a:buClr>
                        <a:buSzPct val="68000"/>
                        <a:buFont typeface="StarSymbol" charset="0"/>
                        <a:buNone/>
                      </a:pPr>
                      <a:endParaRPr lang="fr-FR" sz="25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095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990"/>
                      <a:ext cx="56" cy="56"/>
                    </a:xfrm>
                    <a:prstGeom prst="rect">
                      <a:avLst/>
                    </a:prstGeom>
                    <a:solidFill>
                      <a:srgbClr val="33CCCC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  <a:spcBef>
                          <a:spcPct val="50000"/>
                        </a:spcBef>
                        <a:spcAft>
                          <a:spcPts val="1075"/>
                        </a:spcAft>
                        <a:buClr>
                          <a:srgbClr val="000000"/>
                        </a:buClr>
                        <a:buSzPct val="68000"/>
                        <a:buFont typeface="StarSymbol" charset="0"/>
                        <a:buNone/>
                      </a:pPr>
                      <a:endParaRPr lang="fr-FR" sz="25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096" name="Rectangle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3" y="1101"/>
                      <a:ext cx="56" cy="56"/>
                    </a:xfrm>
                    <a:prstGeom prst="rect">
                      <a:avLst/>
                    </a:prstGeom>
                    <a:solidFill>
                      <a:srgbClr val="33CCCC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  <a:spcBef>
                          <a:spcPct val="50000"/>
                        </a:spcBef>
                        <a:spcAft>
                          <a:spcPts val="1075"/>
                        </a:spcAft>
                        <a:buClr>
                          <a:srgbClr val="000000"/>
                        </a:buClr>
                        <a:buSzPct val="68000"/>
                        <a:buFont typeface="StarSymbol" charset="0"/>
                        <a:buNone/>
                      </a:pPr>
                      <a:endParaRPr lang="fr-FR" sz="25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097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2" y="1101"/>
                      <a:ext cx="56" cy="56"/>
                    </a:xfrm>
                    <a:prstGeom prst="rect">
                      <a:avLst/>
                    </a:prstGeom>
                    <a:solidFill>
                      <a:srgbClr val="33CCCC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  <a:spcBef>
                          <a:spcPct val="50000"/>
                        </a:spcBef>
                        <a:spcAft>
                          <a:spcPts val="1075"/>
                        </a:spcAft>
                        <a:buClr>
                          <a:srgbClr val="000000"/>
                        </a:buClr>
                        <a:buSzPct val="68000"/>
                        <a:buFont typeface="StarSymbol" charset="0"/>
                        <a:buNone/>
                      </a:pPr>
                      <a:endParaRPr lang="fr-FR" sz="25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098" name="Rectangl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1263"/>
                      <a:ext cx="56" cy="56"/>
                    </a:xfrm>
                    <a:prstGeom prst="rect">
                      <a:avLst/>
                    </a:prstGeom>
                    <a:solidFill>
                      <a:srgbClr val="33CCCC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  <a:spcBef>
                          <a:spcPct val="50000"/>
                        </a:spcBef>
                        <a:spcAft>
                          <a:spcPts val="1075"/>
                        </a:spcAft>
                        <a:buClr>
                          <a:srgbClr val="000000"/>
                        </a:buClr>
                        <a:buSzPct val="68000"/>
                        <a:buFont typeface="StarSymbol" charset="0"/>
                        <a:buNone/>
                      </a:pPr>
                      <a:endParaRPr lang="fr-FR" sz="25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099" name="Rectangle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6" y="1263"/>
                      <a:ext cx="56" cy="56"/>
                    </a:xfrm>
                    <a:prstGeom prst="rect">
                      <a:avLst/>
                    </a:prstGeom>
                    <a:solidFill>
                      <a:srgbClr val="33CCCC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93000"/>
                        </a:lnSpc>
                        <a:spcBef>
                          <a:spcPct val="50000"/>
                        </a:spcBef>
                        <a:spcAft>
                          <a:spcPts val="1075"/>
                        </a:spcAft>
                        <a:buClr>
                          <a:srgbClr val="000000"/>
                        </a:buClr>
                        <a:buSzPct val="68000"/>
                        <a:buFont typeface="StarSymbol" charset="0"/>
                        <a:buNone/>
                      </a:pPr>
                      <a:endParaRPr lang="fr-FR" sz="250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6100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3" y="1200"/>
                      <a:ext cx="1290" cy="353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lIns="100772" tIns="50387" rIns="100772" bIns="50387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defTabSz="957263">
                        <a:buFont typeface="StarSymbol" charset="0"/>
                        <a:buNone/>
                      </a:pPr>
                      <a:r>
                        <a:rPr lang="en-US" sz="1400" b="1">
                          <a:solidFill>
                            <a:srgbClr val="33CCCC"/>
                          </a:solidFill>
                          <a:latin typeface="Comic Sans MS" charset="0"/>
                        </a:rPr>
                        <a:t>RF Transverse Deflectors</a:t>
                      </a:r>
                      <a:endParaRPr lang="en-US" sz="1400" b="1">
                        <a:solidFill>
                          <a:srgbClr val="33CCCC"/>
                        </a:solidFill>
                        <a:latin typeface="Comic Sans MS" charset="0"/>
                        <a:sym typeface="Symbol" charset="2"/>
                      </a:endParaRPr>
                    </a:p>
                  </p:txBody>
                </p:sp>
              </p:grpSp>
              <p:sp>
                <p:nvSpPr>
                  <p:cNvPr id="46093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2446" y="1263"/>
                    <a:ext cx="56" cy="56"/>
                  </a:xfrm>
                  <a:prstGeom prst="rect">
                    <a:avLst/>
                  </a:prstGeom>
                  <a:solidFill>
                    <a:srgbClr val="33CCCC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93000"/>
                      </a:lnSpc>
                      <a:spcBef>
                        <a:spcPct val="50000"/>
                      </a:spcBef>
                      <a:spcAft>
                        <a:spcPts val="1075"/>
                      </a:spcAft>
                      <a:buClr>
                        <a:srgbClr val="000000"/>
                      </a:buClr>
                      <a:buSzPct val="68000"/>
                      <a:buFont typeface="StarSymbol" charset="0"/>
                      <a:buNone/>
                    </a:pPr>
                    <a:endParaRPr lang="fr-FR" sz="250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46083" name="Title 260"/>
          <p:cNvSpPr>
            <a:spLocks noGrp="1"/>
          </p:cNvSpPr>
          <p:nvPr>
            <p:ph type="title" idx="4294967295"/>
          </p:nvPr>
        </p:nvSpPr>
        <p:spPr/>
        <p:txBody>
          <a:bodyPr lIns="0" tIns="0" rIns="0" bIns="0"/>
          <a:lstStyle/>
          <a:p>
            <a:r>
              <a:rPr lang="en-US" sz="3400">
                <a:latin typeface="Calibri" charset="0"/>
                <a:cs typeface="ＭＳ Ｐゴシック" charset="-128"/>
              </a:rPr>
              <a:t>CLIC Power Source Concept </a:t>
            </a:r>
            <a:endParaRPr lang="en-US">
              <a:latin typeface="Calibri" charset="0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Hardware/Engineering R&amp;D</a:t>
            </a:r>
          </a:p>
        </p:txBody>
      </p:sp>
      <p:sp>
        <p:nvSpPr>
          <p:cNvPr id="411650" name="Content Placeholder 2"/>
          <p:cNvSpPr>
            <a:spLocks noGrp="1"/>
          </p:cNvSpPr>
          <p:nvPr>
            <p:ph idx="1"/>
          </p:nvPr>
        </p:nvSpPr>
        <p:spPr>
          <a:xfrm>
            <a:off x="393700" y="1066800"/>
            <a:ext cx="8229600" cy="5251450"/>
          </a:xfrm>
        </p:spPr>
        <p:txBody>
          <a:bodyPr lIns="91385" tIns="45693" rIns="91385" bIns="45693"/>
          <a:lstStyle/>
          <a:p>
            <a:pPr>
              <a:buFontTx/>
              <a:buNone/>
            </a:pPr>
            <a:r>
              <a:rPr lang="en-US" sz="2000" b="0" smtClean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Hardware/engineering R&amp;D needed beyond present ILC developments:</a:t>
            </a:r>
          </a:p>
          <a:p>
            <a:r>
              <a:rPr lang="en-US" sz="2000" b="0" smtClean="0">
                <a:solidFill>
                  <a:srgbClr val="0000FF"/>
                </a:solidFill>
                <a:latin typeface="Calibri" charset="0"/>
                <a:ea typeface="Arial" charset="0"/>
                <a:cs typeface="Arial" charset="0"/>
              </a:rPr>
              <a:t>Time stamping </a:t>
            </a:r>
          </a:p>
          <a:p>
            <a:pPr lvl="1"/>
            <a:r>
              <a:rPr lang="en-US" sz="1600" b="0" smtClean="0">
                <a:latin typeface="Calibri" charset="0"/>
                <a:ea typeface="Arial" charset="0"/>
                <a:cs typeface="Arial" charset="0"/>
              </a:rPr>
              <a:t>Needed for all sub-detectors; challenging in inner tracker/vertex region; trade-off between pixel size, amount of material and timing resolution</a:t>
            </a:r>
          </a:p>
          <a:p>
            <a:r>
              <a:rPr lang="en-US" sz="2000" b="0" smtClean="0">
                <a:solidFill>
                  <a:srgbClr val="0000FF"/>
                </a:solidFill>
                <a:latin typeface="Calibri" charset="0"/>
                <a:ea typeface="Arial" charset="0"/>
                <a:cs typeface="Arial" charset="0"/>
              </a:rPr>
              <a:t>Power pulsing and DAQ developments</a:t>
            </a:r>
          </a:p>
          <a:p>
            <a:pPr lvl="1"/>
            <a:r>
              <a:rPr lang="en-US" sz="1600" b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In view of the CLIC time structure</a:t>
            </a:r>
          </a:p>
          <a:p>
            <a:r>
              <a:rPr lang="en-US" sz="2000" b="0" smtClean="0">
                <a:solidFill>
                  <a:srgbClr val="0000FF"/>
                </a:solidFill>
                <a:latin typeface="Calibri" charset="0"/>
                <a:ea typeface="Arial" charset="0"/>
                <a:cs typeface="Arial" charset="0"/>
              </a:rPr>
              <a:t>Hadron calorimetry</a:t>
            </a:r>
          </a:p>
          <a:p>
            <a:pPr lvl="1"/>
            <a:r>
              <a:rPr lang="en-US" sz="1600" b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Dense HCAL absorbers to limit radial size (PFA calo based on tungsten)</a:t>
            </a:r>
          </a:p>
          <a:p>
            <a:r>
              <a:rPr lang="en-US" sz="2000" b="0" smtClean="0">
                <a:solidFill>
                  <a:srgbClr val="0000FF"/>
                </a:solidFill>
                <a:latin typeface="Calibri" charset="0"/>
                <a:ea typeface="Arial" charset="0"/>
                <a:cs typeface="Arial" charset="0"/>
              </a:rPr>
              <a:t>Solenoid coil</a:t>
            </a:r>
          </a:p>
          <a:p>
            <a:pPr lvl="1"/>
            <a:r>
              <a:rPr lang="en-US" sz="1600" b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Reinforced conductor (building on CMS/ATLAS experience)</a:t>
            </a:r>
          </a:p>
          <a:p>
            <a:pPr lvl="1"/>
            <a:r>
              <a:rPr lang="en-US" sz="1600" b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Large high-field solenoid concept</a:t>
            </a:r>
            <a:endParaRPr lang="en-US" sz="2000" b="0" smtClean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r>
              <a:rPr lang="en-US" sz="2000" b="0" smtClean="0">
                <a:solidFill>
                  <a:srgbClr val="0000FF"/>
                </a:solidFill>
                <a:latin typeface="Calibri" charset="0"/>
                <a:ea typeface="Arial" charset="0"/>
                <a:cs typeface="Arial" charset="0"/>
              </a:rPr>
              <a:t>Overall engineering design and integration studies</a:t>
            </a:r>
          </a:p>
          <a:p>
            <a:pPr lvl="1"/>
            <a:r>
              <a:rPr lang="en-US" sz="1600" b="0" smtClean="0">
                <a:latin typeface="Calibri" charset="0"/>
                <a:ea typeface="Arial" charset="0"/>
                <a:cs typeface="Arial" charset="0"/>
              </a:rPr>
              <a:t>For heavier calorimeter, larger overall CLIC detector size etc.</a:t>
            </a:r>
          </a:p>
          <a:p>
            <a:pPr lvl="1"/>
            <a:r>
              <a:rPr lang="en-US" sz="1600" b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In view of sub-nm precision required for FF quadrupoles</a:t>
            </a:r>
          </a:p>
          <a:p>
            <a:pPr lvl="1">
              <a:buFontTx/>
              <a:buNone/>
            </a:pPr>
            <a:endParaRPr lang="en-US" sz="1000" b="0" smtClean="0">
              <a:solidFill>
                <a:srgbClr val="000000"/>
              </a:solidFill>
              <a:latin typeface="Calibri" charset="0"/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z="2000" b="0" smtClean="0">
                <a:solidFill>
                  <a:srgbClr val="FF0000"/>
                </a:solidFill>
                <a:latin typeface="Calibri" charset="0"/>
                <a:ea typeface="Arial" charset="0"/>
                <a:cs typeface="Arial" charset="0"/>
              </a:rPr>
              <a:t>In addition: Core software development</a:t>
            </a:r>
          </a:p>
        </p:txBody>
      </p:sp>
      <p:sp>
        <p:nvSpPr>
          <p:cNvPr id="4116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2800" y="609600"/>
            <a:ext cx="1600200" cy="304800"/>
          </a:xfrm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L. Linssen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2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12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28259A-B793-428D-97F4-33F33B54B39B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2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543800" cy="5334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charset="0"/>
                <a:cs typeface="ＭＳ Ｐゴシック" charset="-128"/>
              </a:rPr>
              <a:t>Operation &amp; Machine Protection System</a:t>
            </a:r>
          </a:p>
        </p:txBody>
      </p:sp>
      <p:sp>
        <p:nvSpPr>
          <p:cNvPr id="412677" name="TextBox 7"/>
          <p:cNvSpPr txBox="1">
            <a:spLocks noChangeArrowheads="1"/>
          </p:cNvSpPr>
          <p:nvPr/>
        </p:nvSpPr>
        <p:spPr bwMode="auto">
          <a:xfrm>
            <a:off x="381000" y="762000"/>
            <a:ext cx="8382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/>
              <a:t> Beam power is high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damage potential as well</a:t>
            </a:r>
          </a:p>
          <a:p>
            <a:pPr lvl="1"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Machine protection has been integrated into design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e.g. collimation in beam delivery system</a:t>
            </a:r>
          </a:p>
          <a:p>
            <a:pPr lvl="1"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Some studies have been already performed for most critical system, e.g.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impact of failures on collimation system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failures in drive beam decelerator</a:t>
            </a:r>
          </a:p>
          <a:p>
            <a:pPr lvl="1"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But more work is needed</a:t>
            </a:r>
          </a:p>
          <a:p>
            <a:pPr>
              <a:buFont typeface="Arial" charset="0"/>
              <a:buChar char="•"/>
            </a:pPr>
            <a:endParaRPr lang="en-US" sz="1800"/>
          </a:p>
          <a:p>
            <a:pPr>
              <a:buFont typeface="Arial" charset="0"/>
              <a:buChar char="•"/>
            </a:pPr>
            <a:r>
              <a:rPr lang="en-US" sz="1800"/>
              <a:t> Full concept is being developed based on LHC experience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Build system failsafe where possible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Get a confirmation that all system are working shortly before the beam pulse arrives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 For drive beam at generation pulse is long so can react within pulse</a:t>
            </a:r>
          </a:p>
          <a:p>
            <a:pPr lvl="1">
              <a:buFont typeface="Arial" charset="0"/>
              <a:buChar char="•"/>
            </a:pPr>
            <a:endParaRPr lang="en-US" sz="1800"/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472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14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D2FF49-DF15-4D4F-81D2-208A8B30C227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4724" name="Title 157"/>
          <p:cNvSpPr>
            <a:spLocks noGrp="1"/>
          </p:cNvSpPr>
          <p:nvPr>
            <p:ph type="title" idx="4294967295"/>
          </p:nvPr>
        </p:nvSpPr>
        <p:spPr>
          <a:xfrm>
            <a:off x="1981200" y="228600"/>
            <a:ext cx="2667000" cy="457200"/>
          </a:xfrm>
        </p:spPr>
        <p:txBody>
          <a:bodyPr/>
          <a:lstStyle/>
          <a:p>
            <a:pPr eaLnBrk="1" hangingPunct="1"/>
            <a:r>
              <a:rPr lang="en-US" sz="2800">
                <a:latin typeface="Calibri" charset="0"/>
                <a:cs typeface="ＭＳ Ｐゴシック" charset="-128"/>
              </a:rPr>
              <a:t>Tunnel Integration</a:t>
            </a:r>
          </a:p>
        </p:txBody>
      </p:sp>
      <p:pic>
        <p:nvPicPr>
          <p:cNvPr id="414725" name="Picture 5" descr="Imag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9354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947988"/>
            <a:ext cx="55626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65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724400"/>
            <a:ext cx="1844675" cy="650875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Standard tunnel </a:t>
            </a:r>
          </a:p>
          <a:p>
            <a:pPr>
              <a:defRPr/>
            </a:pPr>
            <a:r>
              <a:rPr lang="en-US" sz="1800" b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with modules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447800"/>
            <a:ext cx="107950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DB dump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066800"/>
            <a:ext cx="1638300" cy="366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DB turn-around</a:t>
            </a: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rot="16200000" flipH="1">
            <a:off x="613569" y="2045494"/>
            <a:ext cx="468312" cy="635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rot="16200000" flipH="1">
            <a:off x="1810544" y="1508919"/>
            <a:ext cx="392112" cy="2413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44813" y="1981200"/>
            <a:ext cx="86360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UTRA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cavern</a:t>
            </a:r>
          </a:p>
        </p:txBody>
      </p:sp>
      <p:sp>
        <p:nvSpPr>
          <p:cNvPr id="19" name="Date Placeholder 18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4734" name="Slide Number Placeholder 19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AFF4CFB9-5191-41D6-83FC-CA3AC8BF3479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14735" name="Picture 14" descr="Copy of CAD000187336-4500m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0"/>
            <a:ext cx="43434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67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16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1EA4AD-8AAD-4B85-A6A7-6A931A62547D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2209800" y="0"/>
            <a:ext cx="6934200" cy="657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3200" dirty="0">
                <a:solidFill>
                  <a:srgbClr val="000000"/>
                </a:solidFill>
                <a:latin typeface="Calibri"/>
                <a:cs typeface="Calibri"/>
              </a:rPr>
              <a:t>Example Site at CERN 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6773" name="Text Box 3"/>
          <p:cNvSpPr txBox="1">
            <a:spLocks noChangeArrowheads="1"/>
          </p:cNvSpPr>
          <p:nvPr/>
        </p:nvSpPr>
        <p:spPr bwMode="auto">
          <a:xfrm>
            <a:off x="6181725" y="892175"/>
            <a:ext cx="184150" cy="5191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fr-FR" sz="2800">
              <a:solidFill>
                <a:srgbClr val="114FFB"/>
              </a:solidFill>
              <a:latin typeface="Times New Roman" charset="0"/>
            </a:endParaRPr>
          </a:p>
        </p:txBody>
      </p:sp>
      <p:pic>
        <p:nvPicPr>
          <p:cNvPr id="416774" name="Picture 4" descr="Längenprofil-modifie gland high through depression"/>
          <p:cNvPicPr>
            <a:picLocks noChangeAspect="1" noChangeArrowheads="1"/>
          </p:cNvPicPr>
          <p:nvPr/>
        </p:nvPicPr>
        <p:blipFill>
          <a:blip r:embed="rId3"/>
          <a:srcRect t="25317"/>
          <a:stretch>
            <a:fillRect/>
          </a:stretch>
        </p:blipFill>
        <p:spPr bwMode="auto">
          <a:xfrm>
            <a:off x="0" y="76200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775" name="Line 5"/>
          <p:cNvSpPr>
            <a:spLocks noChangeShapeType="1"/>
          </p:cNvSpPr>
          <p:nvPr/>
        </p:nvSpPr>
        <p:spPr bwMode="auto">
          <a:xfrm flipH="1">
            <a:off x="4679950" y="2022475"/>
            <a:ext cx="1771650" cy="2143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76" name="Text Box 6"/>
          <p:cNvSpPr txBox="1">
            <a:spLocks noChangeArrowheads="1"/>
          </p:cNvSpPr>
          <p:nvPr/>
        </p:nvSpPr>
        <p:spPr bwMode="auto">
          <a:xfrm>
            <a:off x="6367463" y="1677988"/>
            <a:ext cx="1333500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CERN site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Prevessin</a:t>
            </a:r>
          </a:p>
        </p:txBody>
      </p:sp>
      <p:sp>
        <p:nvSpPr>
          <p:cNvPr id="416777" name="Line 7"/>
          <p:cNvSpPr>
            <a:spLocks noChangeShapeType="1"/>
          </p:cNvSpPr>
          <p:nvPr/>
        </p:nvSpPr>
        <p:spPr bwMode="auto">
          <a:xfrm>
            <a:off x="3136900" y="2901950"/>
            <a:ext cx="1552575" cy="2397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78" name="Text Box 8"/>
          <p:cNvSpPr txBox="1">
            <a:spLocks noChangeArrowheads="1"/>
          </p:cNvSpPr>
          <p:nvPr/>
        </p:nvSpPr>
        <p:spPr bwMode="auto">
          <a:xfrm>
            <a:off x="2141538" y="2287588"/>
            <a:ext cx="2103437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Detectors and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 Interaction Point</a:t>
            </a:r>
          </a:p>
        </p:txBody>
      </p:sp>
      <p:sp>
        <p:nvSpPr>
          <p:cNvPr id="416779" name="Text Box 9"/>
          <p:cNvSpPr txBox="1">
            <a:spLocks noChangeArrowheads="1"/>
          </p:cNvSpPr>
          <p:nvPr/>
        </p:nvSpPr>
        <p:spPr bwMode="auto">
          <a:xfrm>
            <a:off x="1770063" y="952500"/>
            <a:ext cx="3454400" cy="9159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srgbClr val="114FFB"/>
                </a:solidFill>
                <a:latin typeface="Times New Roman" charset="0"/>
              </a:rPr>
              <a:t>IP under CERN Prevessin site</a:t>
            </a:r>
          </a:p>
          <a:p>
            <a:pPr eaLnBrk="0" hangingPunct="0"/>
            <a:r>
              <a:rPr lang="en-US" sz="1800" b="1">
                <a:solidFill>
                  <a:srgbClr val="114FFB"/>
                </a:solidFill>
                <a:latin typeface="Times New Roman" charset="0"/>
              </a:rPr>
              <a:t>Phase 1: 0.5 TeV extension 13 km</a:t>
            </a:r>
          </a:p>
          <a:p>
            <a:pPr eaLnBrk="0" hangingPunct="0"/>
            <a:r>
              <a:rPr lang="en-US" sz="1800" b="1">
                <a:solidFill>
                  <a:srgbClr val="114FFB"/>
                </a:solidFill>
                <a:latin typeface="Times New Roman" charset="0"/>
              </a:rPr>
              <a:t>Phase 2: 3 TeV extension 48.5 km</a:t>
            </a:r>
          </a:p>
        </p:txBody>
      </p:sp>
      <p:sp>
        <p:nvSpPr>
          <p:cNvPr id="416780" name="Line 10"/>
          <p:cNvSpPr>
            <a:spLocks noChangeShapeType="1"/>
          </p:cNvSpPr>
          <p:nvPr/>
        </p:nvSpPr>
        <p:spPr bwMode="auto">
          <a:xfrm flipV="1">
            <a:off x="4021138" y="3881438"/>
            <a:ext cx="1265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81" name="Text Box 11"/>
          <p:cNvSpPr txBox="1">
            <a:spLocks noChangeArrowheads="1"/>
          </p:cNvSpPr>
          <p:nvPr/>
        </p:nvSpPr>
        <p:spPr bwMode="auto">
          <a:xfrm>
            <a:off x="3952875" y="339883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/>
              <a:t>0.5TeV = 13 Km</a:t>
            </a:r>
          </a:p>
        </p:txBody>
      </p:sp>
      <p:sp>
        <p:nvSpPr>
          <p:cNvPr id="416782" name="Line 12"/>
          <p:cNvSpPr>
            <a:spLocks noChangeShapeType="1"/>
          </p:cNvSpPr>
          <p:nvPr/>
        </p:nvSpPr>
        <p:spPr bwMode="auto">
          <a:xfrm flipV="1">
            <a:off x="1214438" y="5595938"/>
            <a:ext cx="6954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83" name="Text Box 13"/>
          <p:cNvSpPr txBox="1">
            <a:spLocks noChangeArrowheads="1"/>
          </p:cNvSpPr>
          <p:nvPr/>
        </p:nvSpPr>
        <p:spPr bwMode="auto">
          <a:xfrm>
            <a:off x="4029075" y="571023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/>
              <a:t>3 TeV = 48.5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D. Schulte</a:t>
            </a:r>
            <a:endParaRPr lang="en-US"/>
          </a:p>
        </p:txBody>
      </p:sp>
      <p:sp>
        <p:nvSpPr>
          <p:cNvPr id="23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FNAL November 2009</a:t>
            </a:r>
          </a:p>
        </p:txBody>
      </p:sp>
      <p:sp>
        <p:nvSpPr>
          <p:cNvPr id="2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5EFE-550A-412E-95BC-C80D3F617E3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895350"/>
            <a:ext cx="8229600" cy="49688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3" name="Straight Connector 212"/>
          <p:cNvCxnSpPr>
            <a:cxnSpLocks noChangeAspect="1"/>
          </p:cNvCxnSpPr>
          <p:nvPr/>
        </p:nvCxnSpPr>
        <p:spPr>
          <a:xfrm flipH="1">
            <a:off x="4645025" y="4695825"/>
            <a:ext cx="1055688" cy="485775"/>
          </a:xfrm>
          <a:prstGeom prst="line">
            <a:avLst/>
          </a:prstGeom>
          <a:ln w="571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8822" name="Group 395"/>
          <p:cNvGrpSpPr>
            <a:grpSpLocks/>
          </p:cNvGrpSpPr>
          <p:nvPr/>
        </p:nvGrpSpPr>
        <p:grpSpPr bwMode="auto">
          <a:xfrm>
            <a:off x="552450" y="3686175"/>
            <a:ext cx="8191500" cy="1312863"/>
            <a:chOff x="552450" y="3686174"/>
            <a:chExt cx="8191500" cy="1312885"/>
          </a:xfrm>
        </p:grpSpPr>
        <p:sp>
          <p:nvSpPr>
            <p:cNvPr id="215" name="Right Triangle 214"/>
            <p:cNvSpPr/>
            <p:nvPr/>
          </p:nvSpPr>
          <p:spPr>
            <a:xfrm>
              <a:off x="5740400" y="3940178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6" name="Right Triangle 215"/>
            <p:cNvSpPr/>
            <p:nvPr/>
          </p:nvSpPr>
          <p:spPr>
            <a:xfrm flipH="1">
              <a:off x="7967663" y="4232283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7" name="Right Triangle 216"/>
            <p:cNvSpPr/>
            <p:nvPr/>
          </p:nvSpPr>
          <p:spPr>
            <a:xfrm flipH="1">
              <a:off x="7237413" y="4451362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8" name="Right Triangle 217"/>
            <p:cNvSpPr/>
            <p:nvPr/>
          </p:nvSpPr>
          <p:spPr>
            <a:xfrm flipH="1">
              <a:off x="6470650" y="4686316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9" name="Right Triangle 218"/>
            <p:cNvSpPr/>
            <p:nvPr/>
          </p:nvSpPr>
          <p:spPr>
            <a:xfrm>
              <a:off x="555625" y="4232283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0" name="Right Triangle 219"/>
            <p:cNvSpPr/>
            <p:nvPr/>
          </p:nvSpPr>
          <p:spPr>
            <a:xfrm>
              <a:off x="1322388" y="4467237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1" name="Right Triangle 220"/>
            <p:cNvSpPr/>
            <p:nvPr/>
          </p:nvSpPr>
          <p:spPr>
            <a:xfrm>
              <a:off x="2063750" y="4649803"/>
              <a:ext cx="755650" cy="312742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2" name="Right Triangle 221"/>
            <p:cNvSpPr/>
            <p:nvPr/>
          </p:nvSpPr>
          <p:spPr>
            <a:xfrm>
              <a:off x="2830513" y="3940178"/>
              <a:ext cx="755650" cy="312743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3" name="Right Triangle 222"/>
            <p:cNvSpPr/>
            <p:nvPr/>
          </p:nvSpPr>
          <p:spPr>
            <a:xfrm flipH="1">
              <a:off x="5207000" y="3800476"/>
              <a:ext cx="533400" cy="219079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36" name="Right Triangle 335"/>
            <p:cNvSpPr/>
            <p:nvPr/>
          </p:nvSpPr>
          <p:spPr>
            <a:xfrm>
              <a:off x="4659313" y="3800476"/>
              <a:ext cx="533400" cy="219079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37" name="Right Triangle 336"/>
            <p:cNvSpPr/>
            <p:nvPr/>
          </p:nvSpPr>
          <p:spPr>
            <a:xfrm flipH="1">
              <a:off x="4133850" y="3795714"/>
              <a:ext cx="533400" cy="219079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38" name="Right Triangle 337"/>
            <p:cNvSpPr/>
            <p:nvPr/>
          </p:nvSpPr>
          <p:spPr>
            <a:xfrm>
              <a:off x="3586163" y="3795714"/>
              <a:ext cx="533400" cy="219079"/>
            </a:xfrm>
            <a:prstGeom prst="rtTriangle">
              <a:avLst/>
            </a:prstGeom>
            <a:solidFill>
              <a:srgbClr val="FFCCFF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3590925" y="3686174"/>
              <a:ext cx="1076325" cy="71439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4648200" y="3686174"/>
              <a:ext cx="1076325" cy="71439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743575" y="3838577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2828925" y="3838577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6486525" y="4600589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7239000" y="4400561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7991475" y="4162432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552450" y="4171957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314450" y="4400561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2076450" y="4600589"/>
              <a:ext cx="752475" cy="53976"/>
            </a:xfrm>
            <a:prstGeom prst="rect">
              <a:avLst/>
            </a:prstGeom>
            <a:solidFill>
              <a:srgbClr val="FF1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373" name="Straight Connector 372"/>
            <p:cNvCxnSpPr>
              <a:cxnSpLocks noChangeAspect="1"/>
            </p:cNvCxnSpPr>
            <p:nvPr/>
          </p:nvCxnSpPr>
          <p:spPr>
            <a:xfrm>
              <a:off x="3586163" y="3794126"/>
              <a:ext cx="533400" cy="220667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>
              <a:cxnSpLocks noChangeAspect="1"/>
            </p:cNvCxnSpPr>
            <p:nvPr/>
          </p:nvCxnSpPr>
          <p:spPr>
            <a:xfrm>
              <a:off x="2838450" y="3940178"/>
              <a:ext cx="755650" cy="314330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cxnSpLocks noChangeAspect="1"/>
            </p:cNvCxnSpPr>
            <p:nvPr/>
          </p:nvCxnSpPr>
          <p:spPr>
            <a:xfrm>
              <a:off x="561975" y="4235458"/>
              <a:ext cx="742950" cy="307980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>
              <a:cxnSpLocks noChangeAspect="1"/>
            </p:cNvCxnSpPr>
            <p:nvPr/>
          </p:nvCxnSpPr>
          <p:spPr>
            <a:xfrm flipH="1">
              <a:off x="7981950" y="4225933"/>
              <a:ext cx="755650" cy="312743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cxnSpLocks noChangeAspect="1"/>
            </p:cNvCxnSpPr>
            <p:nvPr/>
          </p:nvCxnSpPr>
          <p:spPr>
            <a:xfrm>
              <a:off x="1314450" y="4464062"/>
              <a:ext cx="742950" cy="307980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cxnSpLocks noChangeAspect="1"/>
            </p:cNvCxnSpPr>
            <p:nvPr/>
          </p:nvCxnSpPr>
          <p:spPr>
            <a:xfrm>
              <a:off x="2105025" y="4664090"/>
              <a:ext cx="742950" cy="307980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cxnSpLocks noChangeAspect="1"/>
            </p:cNvCxnSpPr>
            <p:nvPr/>
          </p:nvCxnSpPr>
          <p:spPr>
            <a:xfrm flipH="1">
              <a:off x="7219950" y="4454537"/>
              <a:ext cx="755650" cy="312743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cxnSpLocks noChangeAspect="1"/>
            </p:cNvCxnSpPr>
            <p:nvPr/>
          </p:nvCxnSpPr>
          <p:spPr>
            <a:xfrm flipH="1">
              <a:off x="6457950" y="4683141"/>
              <a:ext cx="755650" cy="312743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cxnSpLocks noChangeAspect="1"/>
            </p:cNvCxnSpPr>
            <p:nvPr/>
          </p:nvCxnSpPr>
          <p:spPr>
            <a:xfrm flipH="1">
              <a:off x="4133850" y="3800476"/>
              <a:ext cx="533400" cy="220667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cxnSpLocks noChangeAspect="1"/>
            </p:cNvCxnSpPr>
            <p:nvPr/>
          </p:nvCxnSpPr>
          <p:spPr>
            <a:xfrm>
              <a:off x="4678363" y="3794126"/>
              <a:ext cx="533400" cy="220667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cxnSpLocks noChangeAspect="1"/>
            </p:cNvCxnSpPr>
            <p:nvPr/>
          </p:nvCxnSpPr>
          <p:spPr>
            <a:xfrm flipH="1">
              <a:off x="5192713" y="3800476"/>
              <a:ext cx="533400" cy="220667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cxnSpLocks noChangeAspect="1"/>
            </p:cNvCxnSpPr>
            <p:nvPr/>
          </p:nvCxnSpPr>
          <p:spPr>
            <a:xfrm>
              <a:off x="5740400" y="3940178"/>
              <a:ext cx="792163" cy="328619"/>
            </a:xfrm>
            <a:prstGeom prst="line">
              <a:avLst/>
            </a:prstGeom>
            <a:ln w="57150">
              <a:solidFill>
                <a:srgbClr val="FF19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8823" name="Group 430"/>
          <p:cNvGrpSpPr>
            <a:grpSpLocks/>
          </p:cNvGrpSpPr>
          <p:nvPr/>
        </p:nvGrpSpPr>
        <p:grpSpPr bwMode="auto">
          <a:xfrm>
            <a:off x="555625" y="4013200"/>
            <a:ext cx="8185150" cy="1644650"/>
            <a:chOff x="555570" y="4013208"/>
            <a:chExt cx="8185509" cy="1644880"/>
          </a:xfrm>
        </p:grpSpPr>
        <p:grpSp>
          <p:nvGrpSpPr>
            <p:cNvPr id="418903" name="Group 278"/>
            <p:cNvGrpSpPr>
              <a:grpSpLocks/>
            </p:cNvGrpSpPr>
            <p:nvPr/>
          </p:nvGrpSpPr>
          <p:grpSpPr bwMode="auto">
            <a:xfrm>
              <a:off x="3586149" y="4195773"/>
              <a:ext cx="1080495" cy="229099"/>
              <a:chOff x="3586149" y="4244900"/>
              <a:chExt cx="1080495" cy="229099"/>
            </a:xfrm>
          </p:grpSpPr>
          <p:grpSp>
            <p:nvGrpSpPr>
              <p:cNvPr id="418972" name="Group 273"/>
              <p:cNvGrpSpPr>
                <a:grpSpLocks/>
              </p:cNvGrpSpPr>
              <p:nvPr/>
            </p:nvGrpSpPr>
            <p:grpSpPr bwMode="auto">
              <a:xfrm>
                <a:off x="3586149" y="4244900"/>
                <a:ext cx="536895" cy="229099"/>
                <a:chOff x="3586149" y="4244900"/>
                <a:chExt cx="536895" cy="229099"/>
              </a:xfrm>
            </p:grpSpPr>
            <p:sp>
              <p:nvSpPr>
                <p:cNvPr id="495" name="Right Triangle 494"/>
                <p:cNvSpPr/>
                <p:nvPr/>
              </p:nvSpPr>
              <p:spPr>
                <a:xfrm>
                  <a:off x="3586241" y="4268739"/>
                  <a:ext cx="531835" cy="204817"/>
                </a:xfrm>
                <a:prstGeom prst="rtTriangle">
                  <a:avLst/>
                </a:prstGeom>
                <a:solidFill>
                  <a:srgbClr val="00B0F0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496" name="Straight Connector 495"/>
                <p:cNvCxnSpPr>
                  <a:cxnSpLocks noChangeAspect="1"/>
                </p:cNvCxnSpPr>
                <p:nvPr/>
              </p:nvCxnSpPr>
              <p:spPr>
                <a:xfrm>
                  <a:off x="3600529" y="4244924"/>
                  <a:ext cx="522310" cy="200053"/>
                </a:xfrm>
                <a:prstGeom prst="line">
                  <a:avLst/>
                </a:prstGeom>
                <a:ln w="57150" cap="rnd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3" name="Straight Connector 492"/>
              <p:cNvCxnSpPr>
                <a:cxnSpLocks noChangeAspect="1"/>
              </p:cNvCxnSpPr>
              <p:nvPr/>
            </p:nvCxnSpPr>
            <p:spPr>
              <a:xfrm flipH="1">
                <a:off x="4122839" y="4244924"/>
                <a:ext cx="522310" cy="20005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Right Triangle 493"/>
              <p:cNvSpPr/>
              <p:nvPr/>
            </p:nvSpPr>
            <p:spPr>
              <a:xfrm flipH="1">
                <a:off x="4133952" y="4268739"/>
                <a:ext cx="533423" cy="204817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04" name="Group 279"/>
            <p:cNvGrpSpPr>
              <a:grpSpLocks/>
            </p:cNvGrpSpPr>
            <p:nvPr/>
          </p:nvGrpSpPr>
          <p:grpSpPr bwMode="auto">
            <a:xfrm>
              <a:off x="4659921" y="4195773"/>
              <a:ext cx="1080495" cy="229099"/>
              <a:chOff x="3586149" y="4244900"/>
              <a:chExt cx="1080495" cy="229099"/>
            </a:xfrm>
          </p:grpSpPr>
          <p:grpSp>
            <p:nvGrpSpPr>
              <p:cNvPr id="418967" name="Group 273"/>
              <p:cNvGrpSpPr>
                <a:grpSpLocks/>
              </p:cNvGrpSpPr>
              <p:nvPr/>
            </p:nvGrpSpPr>
            <p:grpSpPr bwMode="auto">
              <a:xfrm>
                <a:off x="3586149" y="4244900"/>
                <a:ext cx="536895" cy="229099"/>
                <a:chOff x="3586149" y="4244900"/>
                <a:chExt cx="536895" cy="229099"/>
              </a:xfrm>
            </p:grpSpPr>
            <p:sp>
              <p:nvSpPr>
                <p:cNvPr id="490" name="Right Triangle 489"/>
                <p:cNvSpPr/>
                <p:nvPr/>
              </p:nvSpPr>
              <p:spPr>
                <a:xfrm>
                  <a:off x="3585666" y="4268739"/>
                  <a:ext cx="531835" cy="204817"/>
                </a:xfrm>
                <a:prstGeom prst="rtTriangle">
                  <a:avLst/>
                </a:prstGeom>
                <a:solidFill>
                  <a:srgbClr val="00B0F0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491" name="Straight Connector 490"/>
                <p:cNvCxnSpPr>
                  <a:cxnSpLocks noChangeAspect="1"/>
                </p:cNvCxnSpPr>
                <p:nvPr/>
              </p:nvCxnSpPr>
              <p:spPr>
                <a:xfrm>
                  <a:off x="3599954" y="4244924"/>
                  <a:ext cx="522310" cy="200053"/>
                </a:xfrm>
                <a:prstGeom prst="line">
                  <a:avLst/>
                </a:prstGeom>
                <a:ln w="57150" cap="rnd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8" name="Straight Connector 487"/>
              <p:cNvCxnSpPr>
                <a:cxnSpLocks noChangeAspect="1"/>
              </p:cNvCxnSpPr>
              <p:nvPr/>
            </p:nvCxnSpPr>
            <p:spPr>
              <a:xfrm flipH="1">
                <a:off x="4122264" y="4244924"/>
                <a:ext cx="522310" cy="20005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Right Triangle 488"/>
              <p:cNvSpPr/>
              <p:nvPr/>
            </p:nvSpPr>
            <p:spPr>
              <a:xfrm flipH="1">
                <a:off x="4133377" y="4268739"/>
                <a:ext cx="533423" cy="204817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05" name="Group 287"/>
            <p:cNvGrpSpPr>
              <a:grpSpLocks/>
            </p:cNvGrpSpPr>
            <p:nvPr/>
          </p:nvGrpSpPr>
          <p:grpSpPr bwMode="auto">
            <a:xfrm flipH="1">
              <a:off x="5740416" y="4460854"/>
              <a:ext cx="738000" cy="306513"/>
              <a:chOff x="5740416" y="4509981"/>
              <a:chExt cx="738000" cy="306513"/>
            </a:xfrm>
          </p:grpSpPr>
          <p:cxnSp>
            <p:nvCxnSpPr>
              <p:cNvPr id="485" name="Straight Connector 484"/>
              <p:cNvCxnSpPr>
                <a:cxnSpLocks noChangeAspect="1"/>
              </p:cNvCxnSpPr>
              <p:nvPr/>
            </p:nvCxnSpPr>
            <p:spPr>
              <a:xfrm flipH="1">
                <a:off x="5768616" y="4524363"/>
                <a:ext cx="701705" cy="26991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6" name="Right Triangle 485"/>
              <p:cNvSpPr/>
              <p:nvPr/>
            </p:nvSpPr>
            <p:spPr>
              <a:xfrm flipH="1">
                <a:off x="5740040" y="4510073"/>
                <a:ext cx="738220" cy="306431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06" name="Group 288"/>
            <p:cNvGrpSpPr>
              <a:grpSpLocks/>
            </p:cNvGrpSpPr>
            <p:nvPr/>
          </p:nvGrpSpPr>
          <p:grpSpPr bwMode="auto">
            <a:xfrm flipH="1">
              <a:off x="2819376" y="4475263"/>
              <a:ext cx="766773" cy="306513"/>
              <a:chOff x="5740416" y="4509981"/>
              <a:chExt cx="738000" cy="306513"/>
            </a:xfrm>
          </p:grpSpPr>
          <p:cxnSp>
            <p:nvCxnSpPr>
              <p:cNvPr id="483" name="Straight Connector 482"/>
              <p:cNvCxnSpPr>
                <a:cxnSpLocks noChangeAspect="1"/>
              </p:cNvCxnSpPr>
              <p:nvPr/>
            </p:nvCxnSpPr>
            <p:spPr>
              <a:xfrm flipH="1">
                <a:off x="5767831" y="4524243"/>
                <a:ext cx="702879" cy="26991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Right Triangle 483"/>
              <p:cNvSpPr/>
              <p:nvPr/>
            </p:nvSpPr>
            <p:spPr>
              <a:xfrm flipH="1">
                <a:off x="5740327" y="4509954"/>
                <a:ext cx="738023" cy="306430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07" name="Group 291"/>
            <p:cNvGrpSpPr>
              <a:grpSpLocks/>
            </p:cNvGrpSpPr>
            <p:nvPr/>
          </p:nvGrpSpPr>
          <p:grpSpPr bwMode="auto">
            <a:xfrm flipH="1">
              <a:off x="555570" y="4743468"/>
              <a:ext cx="766773" cy="306513"/>
              <a:chOff x="5740416" y="4509981"/>
              <a:chExt cx="738000" cy="306513"/>
            </a:xfrm>
          </p:grpSpPr>
          <p:cxnSp>
            <p:nvCxnSpPr>
              <p:cNvPr id="481" name="Straight Connector 480"/>
              <p:cNvCxnSpPr>
                <a:cxnSpLocks noChangeAspect="1"/>
              </p:cNvCxnSpPr>
              <p:nvPr/>
            </p:nvCxnSpPr>
            <p:spPr>
              <a:xfrm flipH="1">
                <a:off x="5767897" y="4524363"/>
                <a:ext cx="702879" cy="26991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2" name="Right Triangle 481"/>
              <p:cNvSpPr/>
              <p:nvPr/>
            </p:nvSpPr>
            <p:spPr>
              <a:xfrm flipH="1">
                <a:off x="5740393" y="4510073"/>
                <a:ext cx="738023" cy="306431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08" name="Group 294"/>
            <p:cNvGrpSpPr>
              <a:grpSpLocks/>
            </p:cNvGrpSpPr>
            <p:nvPr/>
          </p:nvGrpSpPr>
          <p:grpSpPr bwMode="auto">
            <a:xfrm flipH="1">
              <a:off x="1322343" y="5035572"/>
              <a:ext cx="766773" cy="306513"/>
              <a:chOff x="5740416" y="4509981"/>
              <a:chExt cx="738000" cy="306513"/>
            </a:xfrm>
          </p:grpSpPr>
          <p:cxnSp>
            <p:nvCxnSpPr>
              <p:cNvPr id="479" name="Straight Connector 478"/>
              <p:cNvCxnSpPr>
                <a:cxnSpLocks noChangeAspect="1"/>
              </p:cNvCxnSpPr>
              <p:nvPr/>
            </p:nvCxnSpPr>
            <p:spPr>
              <a:xfrm flipH="1">
                <a:off x="5767875" y="4524400"/>
                <a:ext cx="702879" cy="26991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" name="Right Triangle 479"/>
              <p:cNvSpPr/>
              <p:nvPr/>
            </p:nvSpPr>
            <p:spPr>
              <a:xfrm flipH="1">
                <a:off x="5740371" y="4510110"/>
                <a:ext cx="738022" cy="306431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09" name="Group 297"/>
            <p:cNvGrpSpPr>
              <a:grpSpLocks/>
            </p:cNvGrpSpPr>
            <p:nvPr/>
          </p:nvGrpSpPr>
          <p:grpSpPr bwMode="auto">
            <a:xfrm flipH="1">
              <a:off x="2089116" y="5327676"/>
              <a:ext cx="766773" cy="306513"/>
              <a:chOff x="5740416" y="4509981"/>
              <a:chExt cx="738000" cy="306513"/>
            </a:xfrm>
          </p:grpSpPr>
          <p:cxnSp>
            <p:nvCxnSpPr>
              <p:cNvPr id="477" name="Straight Connector 476"/>
              <p:cNvCxnSpPr>
                <a:cxnSpLocks noChangeAspect="1"/>
              </p:cNvCxnSpPr>
              <p:nvPr/>
            </p:nvCxnSpPr>
            <p:spPr>
              <a:xfrm flipH="1">
                <a:off x="5767853" y="4524437"/>
                <a:ext cx="702879" cy="269913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8" name="Right Triangle 477"/>
              <p:cNvSpPr/>
              <p:nvPr/>
            </p:nvSpPr>
            <p:spPr>
              <a:xfrm flipH="1">
                <a:off x="5740349" y="4510147"/>
                <a:ext cx="738023" cy="306431"/>
              </a:xfrm>
              <a:prstGeom prst="rtTriangle">
                <a:avLst/>
              </a:prstGeom>
              <a:solidFill>
                <a:srgbClr val="00B0F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grpSp>
          <p:nvGrpSpPr>
            <p:cNvPr id="418910" name="Group 309"/>
            <p:cNvGrpSpPr>
              <a:grpSpLocks/>
            </p:cNvGrpSpPr>
            <p:nvPr/>
          </p:nvGrpSpPr>
          <p:grpSpPr bwMode="auto">
            <a:xfrm flipH="1">
              <a:off x="6434163" y="4767367"/>
              <a:ext cx="2300319" cy="890721"/>
              <a:chOff x="707970" y="4968894"/>
              <a:chExt cx="2300319" cy="890721"/>
            </a:xfrm>
          </p:grpSpPr>
          <p:grpSp>
            <p:nvGrpSpPr>
              <p:cNvPr id="418948" name="Group 300"/>
              <p:cNvGrpSpPr>
                <a:grpSpLocks/>
              </p:cNvGrpSpPr>
              <p:nvPr/>
            </p:nvGrpSpPr>
            <p:grpSpPr bwMode="auto">
              <a:xfrm flipH="1">
                <a:off x="707970" y="4968894"/>
                <a:ext cx="766773" cy="306513"/>
                <a:chOff x="5740416" y="4509981"/>
                <a:chExt cx="738000" cy="306513"/>
              </a:xfrm>
            </p:grpSpPr>
            <p:cxnSp>
              <p:nvCxnSpPr>
                <p:cNvPr id="475" name="Straight Connector 474"/>
                <p:cNvCxnSpPr>
                  <a:cxnSpLocks noChangeAspect="1"/>
                </p:cNvCxnSpPr>
                <p:nvPr/>
              </p:nvCxnSpPr>
              <p:spPr>
                <a:xfrm flipH="1">
                  <a:off x="5768136" y="4524279"/>
                  <a:ext cx="702879" cy="269913"/>
                </a:xfrm>
                <a:prstGeom prst="line">
                  <a:avLst/>
                </a:prstGeom>
                <a:ln w="57150" cap="rnd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6" name="Right Triangle 475"/>
                <p:cNvSpPr/>
                <p:nvPr/>
              </p:nvSpPr>
              <p:spPr>
                <a:xfrm flipH="1">
                  <a:off x="5740632" y="4509990"/>
                  <a:ext cx="738022" cy="306430"/>
                </a:xfrm>
                <a:prstGeom prst="rtTriangle">
                  <a:avLst/>
                </a:prstGeom>
                <a:solidFill>
                  <a:srgbClr val="00B0F0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418949" name="Group 303"/>
              <p:cNvGrpSpPr>
                <a:grpSpLocks/>
              </p:cNvGrpSpPr>
              <p:nvPr/>
            </p:nvGrpSpPr>
            <p:grpSpPr bwMode="auto">
              <a:xfrm flipH="1">
                <a:off x="1474743" y="5260998"/>
                <a:ext cx="766773" cy="306513"/>
                <a:chOff x="5740416" y="4509981"/>
                <a:chExt cx="738000" cy="306513"/>
              </a:xfrm>
            </p:grpSpPr>
            <p:cxnSp>
              <p:nvCxnSpPr>
                <p:cNvPr id="473" name="Straight Connector 472"/>
                <p:cNvCxnSpPr>
                  <a:cxnSpLocks noChangeAspect="1"/>
                </p:cNvCxnSpPr>
                <p:nvPr/>
              </p:nvCxnSpPr>
              <p:spPr>
                <a:xfrm flipH="1">
                  <a:off x="5768113" y="4524316"/>
                  <a:ext cx="702879" cy="269913"/>
                </a:xfrm>
                <a:prstGeom prst="line">
                  <a:avLst/>
                </a:prstGeom>
                <a:ln w="57150" cap="rnd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4" name="Right Triangle 473"/>
                <p:cNvSpPr/>
                <p:nvPr/>
              </p:nvSpPr>
              <p:spPr>
                <a:xfrm flipH="1">
                  <a:off x="5740609" y="4510027"/>
                  <a:ext cx="738023" cy="306430"/>
                </a:xfrm>
                <a:prstGeom prst="rtTriangle">
                  <a:avLst/>
                </a:prstGeom>
                <a:solidFill>
                  <a:srgbClr val="00B0F0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418950" name="Group 306"/>
              <p:cNvGrpSpPr>
                <a:grpSpLocks/>
              </p:cNvGrpSpPr>
              <p:nvPr/>
            </p:nvGrpSpPr>
            <p:grpSpPr bwMode="auto">
              <a:xfrm flipH="1">
                <a:off x="2241516" y="5553102"/>
                <a:ext cx="766773" cy="306513"/>
                <a:chOff x="5740416" y="4509981"/>
                <a:chExt cx="738000" cy="306513"/>
              </a:xfrm>
            </p:grpSpPr>
            <p:cxnSp>
              <p:nvCxnSpPr>
                <p:cNvPr id="471" name="Straight Connector 470"/>
                <p:cNvCxnSpPr>
                  <a:cxnSpLocks noChangeAspect="1"/>
                </p:cNvCxnSpPr>
                <p:nvPr/>
              </p:nvCxnSpPr>
              <p:spPr>
                <a:xfrm flipH="1">
                  <a:off x="5768091" y="4524353"/>
                  <a:ext cx="702879" cy="269913"/>
                </a:xfrm>
                <a:prstGeom prst="line">
                  <a:avLst/>
                </a:prstGeom>
                <a:ln w="57150" cap="rnd">
                  <a:solidFill>
                    <a:srgbClr val="00B0F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2" name="Right Triangle 471"/>
                <p:cNvSpPr/>
                <p:nvPr/>
              </p:nvSpPr>
              <p:spPr>
                <a:xfrm flipH="1">
                  <a:off x="5740587" y="4510064"/>
                  <a:ext cx="738022" cy="306430"/>
                </a:xfrm>
                <a:prstGeom prst="rtTriangle">
                  <a:avLst/>
                </a:prstGeom>
                <a:solidFill>
                  <a:srgbClr val="00B0F0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</p:grpSp>
        <p:grpSp>
          <p:nvGrpSpPr>
            <p:cNvPr id="418911" name="Group 398"/>
            <p:cNvGrpSpPr>
              <a:grpSpLocks/>
            </p:cNvGrpSpPr>
            <p:nvPr/>
          </p:nvGrpSpPr>
          <p:grpSpPr bwMode="auto">
            <a:xfrm>
              <a:off x="555570" y="4013208"/>
              <a:ext cx="8185509" cy="1227871"/>
              <a:chOff x="555570" y="4049721"/>
              <a:chExt cx="8185509" cy="1227871"/>
            </a:xfrm>
          </p:grpSpPr>
          <p:grpSp>
            <p:nvGrpSpPr>
              <p:cNvPr id="418912" name="Group 309"/>
              <p:cNvGrpSpPr>
                <a:grpSpLocks/>
              </p:cNvGrpSpPr>
              <p:nvPr/>
            </p:nvGrpSpPr>
            <p:grpSpPr bwMode="auto">
              <a:xfrm>
                <a:off x="3586149" y="4049723"/>
                <a:ext cx="1066077" cy="182563"/>
                <a:chOff x="3586149" y="4049723"/>
                <a:chExt cx="1066077" cy="182563"/>
              </a:xfrm>
            </p:grpSpPr>
            <p:sp>
              <p:nvSpPr>
                <p:cNvPr id="464" name="Right Triangle 463"/>
                <p:cNvSpPr/>
                <p:nvPr/>
              </p:nvSpPr>
              <p:spPr>
                <a:xfrm>
                  <a:off x="3586241" y="4067186"/>
                  <a:ext cx="539774" cy="165124"/>
                </a:xfrm>
                <a:prstGeom prst="rtTriangle">
                  <a:avLst/>
                </a:prstGeom>
                <a:solidFill>
                  <a:srgbClr val="33993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65" name="Right Triangle 464"/>
                <p:cNvSpPr/>
                <p:nvPr/>
              </p:nvSpPr>
              <p:spPr>
                <a:xfrm flipH="1">
                  <a:off x="4111726" y="4067186"/>
                  <a:ext cx="539774" cy="165124"/>
                </a:xfrm>
                <a:prstGeom prst="rtTriangle">
                  <a:avLst/>
                </a:prstGeom>
                <a:solidFill>
                  <a:srgbClr val="33993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466" name="Straight Connector 465"/>
                <p:cNvCxnSpPr>
                  <a:cxnSpLocks noChangeAspect="1"/>
                </p:cNvCxnSpPr>
                <p:nvPr/>
              </p:nvCxnSpPr>
              <p:spPr>
                <a:xfrm>
                  <a:off x="3586241" y="4049721"/>
                  <a:ext cx="531835" cy="166712"/>
                </a:xfrm>
                <a:prstGeom prst="line">
                  <a:avLst/>
                </a:prstGeom>
                <a:ln w="57150" cap="rnd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>
                  <a:cxnSpLocks noChangeAspect="1"/>
                </p:cNvCxnSpPr>
                <p:nvPr/>
              </p:nvCxnSpPr>
              <p:spPr>
                <a:xfrm flipH="1">
                  <a:off x="4111726" y="4049721"/>
                  <a:ext cx="531836" cy="166712"/>
                </a:xfrm>
                <a:prstGeom prst="line">
                  <a:avLst/>
                </a:prstGeom>
                <a:ln w="57150" cap="rnd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913" name="Group 310"/>
              <p:cNvGrpSpPr>
                <a:grpSpLocks/>
              </p:cNvGrpSpPr>
              <p:nvPr/>
            </p:nvGrpSpPr>
            <p:grpSpPr bwMode="auto">
              <a:xfrm>
                <a:off x="4662000" y="4049721"/>
                <a:ext cx="1066077" cy="182563"/>
                <a:chOff x="3586149" y="4049723"/>
                <a:chExt cx="1066077" cy="182563"/>
              </a:xfrm>
            </p:grpSpPr>
            <p:sp>
              <p:nvSpPr>
                <p:cNvPr id="460" name="Right Triangle 459"/>
                <p:cNvSpPr/>
                <p:nvPr/>
              </p:nvSpPr>
              <p:spPr>
                <a:xfrm>
                  <a:off x="3586762" y="4067188"/>
                  <a:ext cx="539774" cy="165124"/>
                </a:xfrm>
                <a:prstGeom prst="rtTriangle">
                  <a:avLst/>
                </a:prstGeom>
                <a:solidFill>
                  <a:srgbClr val="33993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461" name="Right Triangle 460"/>
                <p:cNvSpPr/>
                <p:nvPr/>
              </p:nvSpPr>
              <p:spPr>
                <a:xfrm flipH="1">
                  <a:off x="4112247" y="4067188"/>
                  <a:ext cx="539774" cy="165124"/>
                </a:xfrm>
                <a:prstGeom prst="rtTriangle">
                  <a:avLst/>
                </a:prstGeom>
                <a:solidFill>
                  <a:srgbClr val="33993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462" name="Straight Connector 461"/>
                <p:cNvCxnSpPr>
                  <a:cxnSpLocks noChangeAspect="1"/>
                </p:cNvCxnSpPr>
                <p:nvPr/>
              </p:nvCxnSpPr>
              <p:spPr>
                <a:xfrm>
                  <a:off x="3586762" y="4049723"/>
                  <a:ext cx="531835" cy="166712"/>
                </a:xfrm>
                <a:prstGeom prst="line">
                  <a:avLst/>
                </a:prstGeom>
                <a:ln w="57150" cap="rnd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" name="Straight Connector 462"/>
                <p:cNvCxnSpPr>
                  <a:cxnSpLocks noChangeAspect="1"/>
                </p:cNvCxnSpPr>
                <p:nvPr/>
              </p:nvCxnSpPr>
              <p:spPr>
                <a:xfrm flipH="1">
                  <a:off x="4112247" y="4049723"/>
                  <a:ext cx="531836" cy="166712"/>
                </a:xfrm>
                <a:prstGeom prst="line">
                  <a:avLst/>
                </a:prstGeom>
                <a:ln w="57150" cap="rnd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914" name="Group 320"/>
              <p:cNvGrpSpPr>
                <a:grpSpLocks/>
              </p:cNvGrpSpPr>
              <p:nvPr/>
            </p:nvGrpSpPr>
            <p:grpSpPr bwMode="auto">
              <a:xfrm>
                <a:off x="5740415" y="4268797"/>
                <a:ext cx="766773" cy="255592"/>
                <a:chOff x="5740415" y="4268797"/>
                <a:chExt cx="766773" cy="255592"/>
              </a:xfrm>
            </p:grpSpPr>
            <p:sp>
              <p:nvSpPr>
                <p:cNvPr id="458" name="Right Triangle 457"/>
                <p:cNvSpPr/>
                <p:nvPr/>
              </p:nvSpPr>
              <p:spPr>
                <a:xfrm>
                  <a:off x="5740572" y="4268827"/>
                  <a:ext cx="766797" cy="255624"/>
                </a:xfrm>
                <a:prstGeom prst="rtTriangle">
                  <a:avLst/>
                </a:prstGeom>
                <a:solidFill>
                  <a:srgbClr val="33993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459" name="Straight Connector 458"/>
                <p:cNvCxnSpPr>
                  <a:cxnSpLocks noChangeAspect="1"/>
                </p:cNvCxnSpPr>
                <p:nvPr/>
              </p:nvCxnSpPr>
              <p:spPr>
                <a:xfrm>
                  <a:off x="5769148" y="4268827"/>
                  <a:ext cx="701706" cy="219106"/>
                </a:xfrm>
                <a:prstGeom prst="line">
                  <a:avLst/>
                </a:prstGeom>
                <a:ln w="57150" cap="rnd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915" name="Group 321"/>
              <p:cNvGrpSpPr>
                <a:grpSpLocks/>
              </p:cNvGrpSpPr>
              <p:nvPr/>
            </p:nvGrpSpPr>
            <p:grpSpPr bwMode="auto">
              <a:xfrm>
                <a:off x="2819376" y="4268799"/>
                <a:ext cx="766773" cy="255592"/>
                <a:chOff x="5740415" y="4268797"/>
                <a:chExt cx="766773" cy="255592"/>
              </a:xfrm>
            </p:grpSpPr>
            <p:sp>
              <p:nvSpPr>
                <p:cNvPr id="456" name="Right Triangle 455"/>
                <p:cNvSpPr/>
                <p:nvPr/>
              </p:nvSpPr>
              <p:spPr>
                <a:xfrm>
                  <a:off x="5740483" y="4268825"/>
                  <a:ext cx="766797" cy="255624"/>
                </a:xfrm>
                <a:prstGeom prst="rtTriangle">
                  <a:avLst/>
                </a:prstGeom>
                <a:solidFill>
                  <a:srgbClr val="339933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457" name="Straight Connector 456"/>
                <p:cNvCxnSpPr>
                  <a:cxnSpLocks noChangeAspect="1"/>
                </p:cNvCxnSpPr>
                <p:nvPr/>
              </p:nvCxnSpPr>
              <p:spPr>
                <a:xfrm>
                  <a:off x="5769059" y="4268825"/>
                  <a:ext cx="701706" cy="219106"/>
                </a:xfrm>
                <a:prstGeom prst="line">
                  <a:avLst/>
                </a:prstGeom>
                <a:ln w="57150" cap="rnd">
                  <a:solidFill>
                    <a:schemeClr val="accent3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8916" name="Group 333"/>
              <p:cNvGrpSpPr>
                <a:grpSpLocks/>
              </p:cNvGrpSpPr>
              <p:nvPr/>
            </p:nvGrpSpPr>
            <p:grpSpPr bwMode="auto">
              <a:xfrm>
                <a:off x="555570" y="4560903"/>
                <a:ext cx="2270403" cy="716689"/>
                <a:chOff x="555570" y="4560903"/>
                <a:chExt cx="2270403" cy="716689"/>
              </a:xfrm>
            </p:grpSpPr>
            <p:grpSp>
              <p:nvGrpSpPr>
                <p:cNvPr id="418927" name="Group 324"/>
                <p:cNvGrpSpPr>
                  <a:grpSpLocks/>
                </p:cNvGrpSpPr>
                <p:nvPr/>
              </p:nvGrpSpPr>
              <p:grpSpPr bwMode="auto">
                <a:xfrm>
                  <a:off x="555570" y="4560903"/>
                  <a:ext cx="766773" cy="255592"/>
                  <a:chOff x="5740415" y="4268797"/>
                  <a:chExt cx="766773" cy="255592"/>
                </a:xfrm>
              </p:grpSpPr>
              <p:sp>
                <p:nvSpPr>
                  <p:cNvPr id="454" name="Right Triangle 453"/>
                  <p:cNvSpPr/>
                  <p:nvPr/>
                </p:nvSpPr>
                <p:spPr>
                  <a:xfrm>
                    <a:off x="5740415" y="4268862"/>
                    <a:ext cx="766797" cy="255624"/>
                  </a:xfrm>
                  <a:prstGeom prst="rtTriangle">
                    <a:avLst/>
                  </a:prstGeom>
                  <a:solidFill>
                    <a:srgbClr val="339933">
                      <a:alpha val="4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455" name="Straight Connector 454"/>
                  <p:cNvCxnSpPr>
                    <a:cxnSpLocks noChangeAspect="1"/>
                  </p:cNvCxnSpPr>
                  <p:nvPr/>
                </p:nvCxnSpPr>
                <p:spPr>
                  <a:xfrm>
                    <a:off x="5768991" y="4268862"/>
                    <a:ext cx="701706" cy="219106"/>
                  </a:xfrm>
                  <a:prstGeom prst="line">
                    <a:avLst/>
                  </a:prstGeom>
                  <a:ln w="57150" cap="rnd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928" name="Group 327"/>
                <p:cNvGrpSpPr>
                  <a:grpSpLocks/>
                </p:cNvGrpSpPr>
                <p:nvPr/>
              </p:nvGrpSpPr>
              <p:grpSpPr bwMode="auto">
                <a:xfrm>
                  <a:off x="1303200" y="4788000"/>
                  <a:ext cx="766773" cy="255592"/>
                  <a:chOff x="5740415" y="4268797"/>
                  <a:chExt cx="766773" cy="255592"/>
                </a:xfrm>
              </p:grpSpPr>
              <p:sp>
                <p:nvSpPr>
                  <p:cNvPr id="452" name="Right Triangle 451"/>
                  <p:cNvSpPr/>
                  <p:nvPr/>
                </p:nvSpPr>
                <p:spPr>
                  <a:xfrm>
                    <a:off x="5740531" y="4268810"/>
                    <a:ext cx="766796" cy="255623"/>
                  </a:xfrm>
                  <a:prstGeom prst="rtTriangle">
                    <a:avLst/>
                  </a:prstGeom>
                  <a:solidFill>
                    <a:srgbClr val="339933">
                      <a:alpha val="4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453" name="Straight Connector 452"/>
                  <p:cNvCxnSpPr>
                    <a:cxnSpLocks noChangeAspect="1"/>
                  </p:cNvCxnSpPr>
                  <p:nvPr/>
                </p:nvCxnSpPr>
                <p:spPr>
                  <a:xfrm>
                    <a:off x="5769107" y="4268810"/>
                    <a:ext cx="701706" cy="219106"/>
                  </a:xfrm>
                  <a:prstGeom prst="line">
                    <a:avLst/>
                  </a:prstGeom>
                  <a:ln w="57150" cap="rnd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929" name="Group 330"/>
                <p:cNvGrpSpPr>
                  <a:grpSpLocks/>
                </p:cNvGrpSpPr>
                <p:nvPr/>
              </p:nvGrpSpPr>
              <p:grpSpPr bwMode="auto">
                <a:xfrm>
                  <a:off x="2059200" y="5022000"/>
                  <a:ext cx="766773" cy="255592"/>
                  <a:chOff x="5740415" y="4268797"/>
                  <a:chExt cx="766773" cy="255592"/>
                </a:xfrm>
              </p:grpSpPr>
              <p:sp>
                <p:nvSpPr>
                  <p:cNvPr id="450" name="Right Triangle 449"/>
                  <p:cNvSpPr/>
                  <p:nvPr/>
                </p:nvSpPr>
                <p:spPr>
                  <a:xfrm>
                    <a:off x="5740214" y="4268204"/>
                    <a:ext cx="766796" cy="255624"/>
                  </a:xfrm>
                  <a:prstGeom prst="rtTriangle">
                    <a:avLst/>
                  </a:prstGeom>
                  <a:solidFill>
                    <a:srgbClr val="339933">
                      <a:alpha val="4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451" name="Straight Connector 450"/>
                  <p:cNvCxnSpPr>
                    <a:cxnSpLocks noChangeAspect="1"/>
                  </p:cNvCxnSpPr>
                  <p:nvPr/>
                </p:nvCxnSpPr>
                <p:spPr>
                  <a:xfrm>
                    <a:off x="5768790" y="4268204"/>
                    <a:ext cx="701706" cy="219106"/>
                  </a:xfrm>
                  <a:prstGeom prst="line">
                    <a:avLst/>
                  </a:prstGeom>
                  <a:ln w="57150" cap="rnd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8917" name="Group 334"/>
              <p:cNvGrpSpPr>
                <a:grpSpLocks/>
              </p:cNvGrpSpPr>
              <p:nvPr/>
            </p:nvGrpSpPr>
            <p:grpSpPr bwMode="auto">
              <a:xfrm flipH="1">
                <a:off x="6470676" y="4560903"/>
                <a:ext cx="2270403" cy="716689"/>
                <a:chOff x="555570" y="4560903"/>
                <a:chExt cx="2270403" cy="716689"/>
              </a:xfrm>
            </p:grpSpPr>
            <p:grpSp>
              <p:nvGrpSpPr>
                <p:cNvPr id="418918" name="Group 324"/>
                <p:cNvGrpSpPr>
                  <a:grpSpLocks/>
                </p:cNvGrpSpPr>
                <p:nvPr/>
              </p:nvGrpSpPr>
              <p:grpSpPr bwMode="auto">
                <a:xfrm>
                  <a:off x="555570" y="4560903"/>
                  <a:ext cx="766773" cy="255592"/>
                  <a:chOff x="5740415" y="4268797"/>
                  <a:chExt cx="766773" cy="255592"/>
                </a:xfrm>
              </p:grpSpPr>
              <p:sp>
                <p:nvSpPr>
                  <p:cNvPr id="445" name="Right Triangle 444"/>
                  <p:cNvSpPr/>
                  <p:nvPr/>
                </p:nvSpPr>
                <p:spPr>
                  <a:xfrm>
                    <a:off x="5740415" y="4268862"/>
                    <a:ext cx="766796" cy="255624"/>
                  </a:xfrm>
                  <a:prstGeom prst="rtTriangle">
                    <a:avLst/>
                  </a:prstGeom>
                  <a:solidFill>
                    <a:srgbClr val="339933">
                      <a:alpha val="4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446" name="Straight Connector 445"/>
                  <p:cNvCxnSpPr>
                    <a:cxnSpLocks noChangeAspect="1"/>
                  </p:cNvCxnSpPr>
                  <p:nvPr/>
                </p:nvCxnSpPr>
                <p:spPr>
                  <a:xfrm>
                    <a:off x="5768991" y="4268862"/>
                    <a:ext cx="701706" cy="219106"/>
                  </a:xfrm>
                  <a:prstGeom prst="line">
                    <a:avLst/>
                  </a:prstGeom>
                  <a:ln w="57150" cap="rnd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919" name="Group 327"/>
                <p:cNvGrpSpPr>
                  <a:grpSpLocks/>
                </p:cNvGrpSpPr>
                <p:nvPr/>
              </p:nvGrpSpPr>
              <p:grpSpPr bwMode="auto">
                <a:xfrm>
                  <a:off x="1303200" y="4788000"/>
                  <a:ext cx="766773" cy="255592"/>
                  <a:chOff x="5740415" y="4268797"/>
                  <a:chExt cx="766773" cy="255592"/>
                </a:xfrm>
              </p:grpSpPr>
              <p:sp>
                <p:nvSpPr>
                  <p:cNvPr id="443" name="Right Triangle 442"/>
                  <p:cNvSpPr/>
                  <p:nvPr/>
                </p:nvSpPr>
                <p:spPr>
                  <a:xfrm>
                    <a:off x="5740530" y="4268810"/>
                    <a:ext cx="766797" cy="255623"/>
                  </a:xfrm>
                  <a:prstGeom prst="rtTriangle">
                    <a:avLst/>
                  </a:prstGeom>
                  <a:solidFill>
                    <a:srgbClr val="339933">
                      <a:alpha val="4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444" name="Straight Connector 443"/>
                  <p:cNvCxnSpPr>
                    <a:cxnSpLocks noChangeAspect="1"/>
                  </p:cNvCxnSpPr>
                  <p:nvPr/>
                </p:nvCxnSpPr>
                <p:spPr>
                  <a:xfrm>
                    <a:off x="5769106" y="4268810"/>
                    <a:ext cx="701706" cy="219106"/>
                  </a:xfrm>
                  <a:prstGeom prst="line">
                    <a:avLst/>
                  </a:prstGeom>
                  <a:ln w="57150" cap="rnd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8920" name="Group 330"/>
                <p:cNvGrpSpPr>
                  <a:grpSpLocks/>
                </p:cNvGrpSpPr>
                <p:nvPr/>
              </p:nvGrpSpPr>
              <p:grpSpPr bwMode="auto">
                <a:xfrm>
                  <a:off x="2059200" y="5022000"/>
                  <a:ext cx="766773" cy="255592"/>
                  <a:chOff x="5740415" y="4268797"/>
                  <a:chExt cx="766773" cy="255592"/>
                </a:xfrm>
              </p:grpSpPr>
              <p:sp>
                <p:nvSpPr>
                  <p:cNvPr id="441" name="Right Triangle 440"/>
                  <p:cNvSpPr/>
                  <p:nvPr/>
                </p:nvSpPr>
                <p:spPr>
                  <a:xfrm>
                    <a:off x="5740213" y="4268204"/>
                    <a:ext cx="766797" cy="255624"/>
                  </a:xfrm>
                  <a:prstGeom prst="rtTriangle">
                    <a:avLst/>
                  </a:prstGeom>
                  <a:solidFill>
                    <a:srgbClr val="339933">
                      <a:alpha val="4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/>
                  </a:p>
                </p:txBody>
              </p:sp>
              <p:cxnSp>
                <p:nvCxnSpPr>
                  <p:cNvPr id="442" name="Straight Connector 441"/>
                  <p:cNvCxnSpPr>
                    <a:cxnSpLocks noChangeAspect="1"/>
                  </p:cNvCxnSpPr>
                  <p:nvPr/>
                </p:nvCxnSpPr>
                <p:spPr>
                  <a:xfrm>
                    <a:off x="5768789" y="4268204"/>
                    <a:ext cx="701706" cy="219106"/>
                  </a:xfrm>
                  <a:prstGeom prst="line">
                    <a:avLst/>
                  </a:prstGeom>
                  <a:ln w="57150" cap="rnd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418824" name="Group 505"/>
          <p:cNvGrpSpPr>
            <a:grpSpLocks/>
          </p:cNvGrpSpPr>
          <p:nvPr/>
        </p:nvGrpSpPr>
        <p:grpSpPr bwMode="auto">
          <a:xfrm>
            <a:off x="555625" y="4402138"/>
            <a:ext cx="8215313" cy="1546225"/>
            <a:chOff x="555570" y="4487877"/>
            <a:chExt cx="8215425" cy="1546142"/>
          </a:xfrm>
        </p:grpSpPr>
        <p:grpSp>
          <p:nvGrpSpPr>
            <p:cNvPr id="73763" name="Group 273"/>
            <p:cNvGrpSpPr/>
            <p:nvPr/>
          </p:nvGrpSpPr>
          <p:grpSpPr>
            <a:xfrm>
              <a:off x="3586149" y="4487877"/>
              <a:ext cx="536895" cy="229099"/>
              <a:chOff x="3586149" y="4244900"/>
              <a:chExt cx="536895" cy="229099"/>
            </a:xfrm>
            <a:solidFill>
              <a:srgbClr val="92D050">
                <a:alpha val="40000"/>
              </a:srgbClr>
            </a:solidFill>
          </p:grpSpPr>
          <p:sp>
            <p:nvSpPr>
              <p:cNvPr id="534" name="Right Triangle 533"/>
              <p:cNvSpPr/>
              <p:nvPr/>
            </p:nvSpPr>
            <p:spPr>
              <a:xfrm>
                <a:off x="3586149" y="4268799"/>
                <a:ext cx="532800" cy="205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535" name="Straight Connector 534"/>
              <p:cNvCxnSpPr>
                <a:cxnSpLocks noChangeAspect="1"/>
              </p:cNvCxnSpPr>
              <p:nvPr/>
            </p:nvCxnSpPr>
            <p:spPr>
              <a:xfrm>
                <a:off x="3601044" y="4244900"/>
                <a:ext cx="522000" cy="200100"/>
              </a:xfrm>
              <a:prstGeom prst="line">
                <a:avLst/>
              </a:prstGeom>
              <a:grpFill/>
              <a:ln w="57150" cap="rnd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64" name="Group 273"/>
            <p:cNvGrpSpPr/>
            <p:nvPr/>
          </p:nvGrpSpPr>
          <p:grpSpPr>
            <a:xfrm flipH="1">
              <a:off x="4133844" y="4487877"/>
              <a:ext cx="536895" cy="229099"/>
              <a:chOff x="3586149" y="4244900"/>
              <a:chExt cx="536895" cy="229099"/>
            </a:xfrm>
            <a:solidFill>
              <a:srgbClr val="92D050">
                <a:alpha val="40000"/>
              </a:srgbClr>
            </a:solidFill>
          </p:grpSpPr>
          <p:sp>
            <p:nvSpPr>
              <p:cNvPr id="532" name="Right Triangle 531"/>
              <p:cNvSpPr/>
              <p:nvPr/>
            </p:nvSpPr>
            <p:spPr>
              <a:xfrm>
                <a:off x="3586149" y="4268799"/>
                <a:ext cx="532800" cy="205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533" name="Straight Connector 532"/>
              <p:cNvCxnSpPr>
                <a:cxnSpLocks noChangeAspect="1"/>
              </p:cNvCxnSpPr>
              <p:nvPr/>
            </p:nvCxnSpPr>
            <p:spPr>
              <a:xfrm>
                <a:off x="3601044" y="4244900"/>
                <a:ext cx="522000" cy="200100"/>
              </a:xfrm>
              <a:prstGeom prst="line">
                <a:avLst/>
              </a:prstGeom>
              <a:grpFill/>
              <a:ln w="57150" cap="rnd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65" name="Group 273"/>
            <p:cNvGrpSpPr/>
            <p:nvPr/>
          </p:nvGrpSpPr>
          <p:grpSpPr>
            <a:xfrm>
              <a:off x="4655826" y="4487877"/>
              <a:ext cx="536895" cy="229099"/>
              <a:chOff x="3586149" y="4244900"/>
              <a:chExt cx="536895" cy="229099"/>
            </a:xfrm>
            <a:solidFill>
              <a:srgbClr val="92D050">
                <a:alpha val="40000"/>
              </a:srgbClr>
            </a:solidFill>
          </p:grpSpPr>
          <p:sp>
            <p:nvSpPr>
              <p:cNvPr id="530" name="Right Triangle 529"/>
              <p:cNvSpPr/>
              <p:nvPr/>
            </p:nvSpPr>
            <p:spPr>
              <a:xfrm>
                <a:off x="3586149" y="4268799"/>
                <a:ext cx="532800" cy="205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531" name="Straight Connector 530"/>
              <p:cNvCxnSpPr>
                <a:cxnSpLocks noChangeAspect="1"/>
              </p:cNvCxnSpPr>
              <p:nvPr/>
            </p:nvCxnSpPr>
            <p:spPr>
              <a:xfrm>
                <a:off x="3601044" y="4244900"/>
                <a:ext cx="522000" cy="200100"/>
              </a:xfrm>
              <a:prstGeom prst="line">
                <a:avLst/>
              </a:prstGeom>
              <a:grpFill/>
              <a:ln w="57150" cap="rnd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66" name="Group 273"/>
            <p:cNvGrpSpPr/>
            <p:nvPr/>
          </p:nvGrpSpPr>
          <p:grpSpPr>
            <a:xfrm flipH="1">
              <a:off x="5203521" y="4487877"/>
              <a:ext cx="536895" cy="229099"/>
              <a:chOff x="3586149" y="4244900"/>
              <a:chExt cx="536895" cy="229099"/>
            </a:xfrm>
            <a:solidFill>
              <a:srgbClr val="92D050">
                <a:alpha val="40000"/>
              </a:srgbClr>
            </a:solidFill>
          </p:grpSpPr>
          <p:sp>
            <p:nvSpPr>
              <p:cNvPr id="528" name="Right Triangle 527"/>
              <p:cNvSpPr/>
              <p:nvPr/>
            </p:nvSpPr>
            <p:spPr>
              <a:xfrm>
                <a:off x="3586149" y="4268799"/>
                <a:ext cx="532800" cy="2052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529" name="Straight Connector 528"/>
              <p:cNvCxnSpPr>
                <a:cxnSpLocks noChangeAspect="1"/>
              </p:cNvCxnSpPr>
              <p:nvPr/>
            </p:nvCxnSpPr>
            <p:spPr>
              <a:xfrm>
                <a:off x="3601044" y="4244900"/>
                <a:ext cx="522000" cy="200100"/>
              </a:xfrm>
              <a:prstGeom prst="line">
                <a:avLst/>
              </a:prstGeom>
              <a:grpFill/>
              <a:ln w="57150" cap="rnd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767" name="Group 273"/>
            <p:cNvGrpSpPr/>
            <p:nvPr/>
          </p:nvGrpSpPr>
          <p:grpSpPr>
            <a:xfrm>
              <a:off x="2819376" y="4853006"/>
              <a:ext cx="745694" cy="304700"/>
              <a:chOff x="3586149" y="4244899"/>
              <a:chExt cx="745694" cy="304700"/>
            </a:xfrm>
            <a:solidFill>
              <a:srgbClr val="92D050">
                <a:alpha val="40000"/>
              </a:srgbClr>
            </a:solidFill>
          </p:grpSpPr>
          <p:sp>
            <p:nvSpPr>
              <p:cNvPr id="526" name="Right Triangle 525"/>
              <p:cNvSpPr/>
              <p:nvPr/>
            </p:nvSpPr>
            <p:spPr>
              <a:xfrm>
                <a:off x="3586149" y="4268799"/>
                <a:ext cx="730800" cy="280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527" name="Straight Connector 526"/>
              <p:cNvCxnSpPr>
                <a:cxnSpLocks noChangeAspect="1"/>
              </p:cNvCxnSpPr>
              <p:nvPr/>
            </p:nvCxnSpPr>
            <p:spPr>
              <a:xfrm>
                <a:off x="3601043" y="4244899"/>
                <a:ext cx="730800" cy="280140"/>
              </a:xfrm>
              <a:prstGeom prst="line">
                <a:avLst/>
              </a:prstGeom>
              <a:grpFill/>
              <a:ln w="57150" cap="rnd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8894" name="Group 328"/>
            <p:cNvGrpSpPr>
              <a:grpSpLocks/>
            </p:cNvGrpSpPr>
            <p:nvPr/>
          </p:nvGrpSpPr>
          <p:grpSpPr bwMode="auto">
            <a:xfrm>
              <a:off x="555570" y="5145111"/>
              <a:ext cx="2279240" cy="888908"/>
              <a:chOff x="555570" y="5145111"/>
              <a:chExt cx="2279240" cy="888908"/>
            </a:xfrm>
          </p:grpSpPr>
          <p:grpSp>
            <p:nvGrpSpPr>
              <p:cNvPr id="73769" name="Group 273"/>
              <p:cNvGrpSpPr/>
              <p:nvPr/>
            </p:nvGrpSpPr>
            <p:grpSpPr>
              <a:xfrm>
                <a:off x="555570" y="5145111"/>
                <a:ext cx="745694" cy="304700"/>
                <a:chOff x="3586149" y="4244899"/>
                <a:chExt cx="745694" cy="304700"/>
              </a:xfrm>
              <a:solidFill>
                <a:srgbClr val="92D050">
                  <a:alpha val="40000"/>
                </a:srgbClr>
              </a:solidFill>
            </p:grpSpPr>
            <p:sp>
              <p:nvSpPr>
                <p:cNvPr id="524" name="Right Triangle 523"/>
                <p:cNvSpPr/>
                <p:nvPr/>
              </p:nvSpPr>
              <p:spPr>
                <a:xfrm>
                  <a:off x="3586149" y="4268799"/>
                  <a:ext cx="730800" cy="2808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525" name="Straight Connector 524"/>
                <p:cNvCxnSpPr>
                  <a:cxnSpLocks noChangeAspect="1"/>
                </p:cNvCxnSpPr>
                <p:nvPr/>
              </p:nvCxnSpPr>
              <p:spPr>
                <a:xfrm>
                  <a:off x="3601043" y="4244899"/>
                  <a:ext cx="730800" cy="280140"/>
                </a:xfrm>
                <a:prstGeom prst="line">
                  <a:avLst/>
                </a:prstGeom>
                <a:grpFill/>
                <a:ln w="57150" cap="rnd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70" name="Group 273"/>
              <p:cNvGrpSpPr/>
              <p:nvPr/>
            </p:nvGrpSpPr>
            <p:grpSpPr>
              <a:xfrm>
                <a:off x="1322343" y="5437215"/>
                <a:ext cx="745694" cy="304700"/>
                <a:chOff x="3586149" y="4244899"/>
                <a:chExt cx="745694" cy="304700"/>
              </a:xfrm>
              <a:solidFill>
                <a:srgbClr val="92D050">
                  <a:alpha val="40000"/>
                </a:srgbClr>
              </a:solidFill>
            </p:grpSpPr>
            <p:sp>
              <p:nvSpPr>
                <p:cNvPr id="522" name="Right Triangle 521"/>
                <p:cNvSpPr/>
                <p:nvPr/>
              </p:nvSpPr>
              <p:spPr>
                <a:xfrm>
                  <a:off x="3586149" y="4268799"/>
                  <a:ext cx="730800" cy="2808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523" name="Straight Connector 522"/>
                <p:cNvCxnSpPr>
                  <a:cxnSpLocks noChangeAspect="1"/>
                </p:cNvCxnSpPr>
                <p:nvPr/>
              </p:nvCxnSpPr>
              <p:spPr>
                <a:xfrm>
                  <a:off x="3601043" y="4244899"/>
                  <a:ext cx="730800" cy="280140"/>
                </a:xfrm>
                <a:prstGeom prst="line">
                  <a:avLst/>
                </a:prstGeom>
                <a:grpFill/>
                <a:ln w="57150" cap="rnd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71" name="Group 273"/>
              <p:cNvGrpSpPr/>
              <p:nvPr/>
            </p:nvGrpSpPr>
            <p:grpSpPr>
              <a:xfrm>
                <a:off x="2089116" y="5729319"/>
                <a:ext cx="745694" cy="304700"/>
                <a:chOff x="3586149" y="4244899"/>
                <a:chExt cx="745694" cy="304700"/>
              </a:xfrm>
              <a:solidFill>
                <a:srgbClr val="92D050">
                  <a:alpha val="40000"/>
                </a:srgbClr>
              </a:solidFill>
            </p:grpSpPr>
            <p:sp>
              <p:nvSpPr>
                <p:cNvPr id="520" name="Right Triangle 519"/>
                <p:cNvSpPr/>
                <p:nvPr/>
              </p:nvSpPr>
              <p:spPr>
                <a:xfrm>
                  <a:off x="3586149" y="4268799"/>
                  <a:ext cx="730800" cy="2808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521" name="Straight Connector 520"/>
                <p:cNvCxnSpPr>
                  <a:cxnSpLocks noChangeAspect="1"/>
                </p:cNvCxnSpPr>
                <p:nvPr/>
              </p:nvCxnSpPr>
              <p:spPr>
                <a:xfrm>
                  <a:off x="3601043" y="4244899"/>
                  <a:ext cx="730800" cy="280140"/>
                </a:xfrm>
                <a:prstGeom prst="line">
                  <a:avLst/>
                </a:prstGeom>
                <a:grpFill/>
                <a:ln w="57150" cap="rnd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18895" name="Group 329"/>
            <p:cNvGrpSpPr>
              <a:grpSpLocks/>
            </p:cNvGrpSpPr>
            <p:nvPr/>
          </p:nvGrpSpPr>
          <p:grpSpPr bwMode="auto">
            <a:xfrm flipH="1">
              <a:off x="6491755" y="5145111"/>
              <a:ext cx="2279240" cy="888908"/>
              <a:chOff x="555570" y="5145111"/>
              <a:chExt cx="2279240" cy="888908"/>
            </a:xfrm>
          </p:grpSpPr>
          <p:grpSp>
            <p:nvGrpSpPr>
              <p:cNvPr id="73773" name="Group 273"/>
              <p:cNvGrpSpPr/>
              <p:nvPr/>
            </p:nvGrpSpPr>
            <p:grpSpPr>
              <a:xfrm>
                <a:off x="555570" y="5145111"/>
                <a:ext cx="745694" cy="304700"/>
                <a:chOff x="3586149" y="4244899"/>
                <a:chExt cx="745694" cy="304700"/>
              </a:xfrm>
              <a:solidFill>
                <a:srgbClr val="92D050">
                  <a:alpha val="40000"/>
                </a:srgbClr>
              </a:solidFill>
            </p:grpSpPr>
            <p:sp>
              <p:nvSpPr>
                <p:cNvPr id="515" name="Right Triangle 514"/>
                <p:cNvSpPr/>
                <p:nvPr/>
              </p:nvSpPr>
              <p:spPr>
                <a:xfrm>
                  <a:off x="3586149" y="4268799"/>
                  <a:ext cx="730800" cy="2808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516" name="Straight Connector 515"/>
                <p:cNvCxnSpPr>
                  <a:cxnSpLocks noChangeAspect="1"/>
                </p:cNvCxnSpPr>
                <p:nvPr/>
              </p:nvCxnSpPr>
              <p:spPr>
                <a:xfrm>
                  <a:off x="3601043" y="4244899"/>
                  <a:ext cx="730800" cy="280140"/>
                </a:xfrm>
                <a:prstGeom prst="line">
                  <a:avLst/>
                </a:prstGeom>
                <a:grpFill/>
                <a:ln w="57150" cap="rnd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74" name="Group 273"/>
              <p:cNvGrpSpPr/>
              <p:nvPr/>
            </p:nvGrpSpPr>
            <p:grpSpPr>
              <a:xfrm>
                <a:off x="1322343" y="5437215"/>
                <a:ext cx="745694" cy="304700"/>
                <a:chOff x="3586149" y="4244899"/>
                <a:chExt cx="745694" cy="304700"/>
              </a:xfrm>
              <a:solidFill>
                <a:srgbClr val="92D050">
                  <a:alpha val="40000"/>
                </a:srgbClr>
              </a:solidFill>
            </p:grpSpPr>
            <p:sp>
              <p:nvSpPr>
                <p:cNvPr id="513" name="Right Triangle 512"/>
                <p:cNvSpPr/>
                <p:nvPr/>
              </p:nvSpPr>
              <p:spPr>
                <a:xfrm>
                  <a:off x="3586149" y="4268799"/>
                  <a:ext cx="730800" cy="2808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514" name="Straight Connector 513"/>
                <p:cNvCxnSpPr>
                  <a:cxnSpLocks noChangeAspect="1"/>
                </p:cNvCxnSpPr>
                <p:nvPr/>
              </p:nvCxnSpPr>
              <p:spPr>
                <a:xfrm>
                  <a:off x="3601043" y="4244899"/>
                  <a:ext cx="730800" cy="280140"/>
                </a:xfrm>
                <a:prstGeom prst="line">
                  <a:avLst/>
                </a:prstGeom>
                <a:grpFill/>
                <a:ln w="57150" cap="rnd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75" name="Group 273"/>
              <p:cNvGrpSpPr/>
              <p:nvPr/>
            </p:nvGrpSpPr>
            <p:grpSpPr>
              <a:xfrm>
                <a:off x="2089116" y="5729319"/>
                <a:ext cx="745694" cy="304700"/>
                <a:chOff x="3586149" y="4244899"/>
                <a:chExt cx="745694" cy="304700"/>
              </a:xfrm>
              <a:solidFill>
                <a:srgbClr val="92D050">
                  <a:alpha val="40000"/>
                </a:srgbClr>
              </a:solidFill>
            </p:grpSpPr>
            <p:sp>
              <p:nvSpPr>
                <p:cNvPr id="511" name="Right Triangle 510"/>
                <p:cNvSpPr/>
                <p:nvPr/>
              </p:nvSpPr>
              <p:spPr>
                <a:xfrm>
                  <a:off x="3586149" y="4268799"/>
                  <a:ext cx="730800" cy="280800"/>
                </a:xfrm>
                <a:prstGeom prst="rt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cxnSp>
              <p:nvCxnSpPr>
                <p:cNvPr id="512" name="Straight Connector 511"/>
                <p:cNvCxnSpPr>
                  <a:cxnSpLocks noChangeAspect="1"/>
                </p:cNvCxnSpPr>
                <p:nvPr/>
              </p:nvCxnSpPr>
              <p:spPr>
                <a:xfrm>
                  <a:off x="3601043" y="4244899"/>
                  <a:ext cx="730800" cy="280140"/>
                </a:xfrm>
                <a:prstGeom prst="line">
                  <a:avLst/>
                </a:prstGeom>
                <a:grpFill/>
                <a:ln w="57150" cap="rnd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776" name="Group 273"/>
            <p:cNvGrpSpPr/>
            <p:nvPr/>
          </p:nvGrpSpPr>
          <p:grpSpPr>
            <a:xfrm>
              <a:off x="5740416" y="4840411"/>
              <a:ext cx="745694" cy="304700"/>
              <a:chOff x="3586149" y="4244899"/>
              <a:chExt cx="745694" cy="304700"/>
            </a:xfrm>
            <a:solidFill>
              <a:srgbClr val="92D050">
                <a:alpha val="40000"/>
              </a:srgbClr>
            </a:solidFill>
          </p:grpSpPr>
          <p:sp>
            <p:nvSpPr>
              <p:cNvPr id="506" name="Right Triangle 505"/>
              <p:cNvSpPr/>
              <p:nvPr/>
            </p:nvSpPr>
            <p:spPr>
              <a:xfrm>
                <a:off x="3586149" y="4268799"/>
                <a:ext cx="730800" cy="2808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cxnSp>
            <p:nvCxnSpPr>
              <p:cNvPr id="507" name="Straight Connector 506"/>
              <p:cNvCxnSpPr>
                <a:cxnSpLocks noChangeAspect="1"/>
              </p:cNvCxnSpPr>
              <p:nvPr/>
            </p:nvCxnSpPr>
            <p:spPr>
              <a:xfrm>
                <a:off x="3601043" y="4244899"/>
                <a:ext cx="730800" cy="280140"/>
              </a:xfrm>
              <a:prstGeom prst="line">
                <a:avLst/>
              </a:prstGeom>
              <a:grpFill/>
              <a:ln w="57150" cap="rnd">
                <a:solidFill>
                  <a:srgbClr val="92D05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6" name="Freeform 535"/>
          <p:cNvSpPr/>
          <p:nvPr/>
        </p:nvSpPr>
        <p:spPr>
          <a:xfrm>
            <a:off x="555625" y="3794125"/>
            <a:ext cx="8181975" cy="2174875"/>
          </a:xfrm>
          <a:custGeom>
            <a:avLst/>
            <a:gdLst>
              <a:gd name="connsiteX0" fmla="*/ 0 w 946205"/>
              <a:gd name="connsiteY0" fmla="*/ 834887 h 834887"/>
              <a:gd name="connsiteX1" fmla="*/ 473103 w 946205"/>
              <a:gd name="connsiteY1" fmla="*/ 0 h 834887"/>
              <a:gd name="connsiteX2" fmla="*/ 946205 w 946205"/>
              <a:gd name="connsiteY2" fmla="*/ 834887 h 834887"/>
              <a:gd name="connsiteX3" fmla="*/ 0 w 946205"/>
              <a:gd name="connsiteY3" fmla="*/ 834887 h 834887"/>
              <a:gd name="connsiteX0" fmla="*/ 0 w 5637474"/>
              <a:gd name="connsiteY0" fmla="*/ 834887 h 834887"/>
              <a:gd name="connsiteX1" fmla="*/ 473103 w 5637474"/>
              <a:gd name="connsiteY1" fmla="*/ 0 h 834887"/>
              <a:gd name="connsiteX2" fmla="*/ 5637474 w 5637474"/>
              <a:gd name="connsiteY2" fmla="*/ 0 h 834887"/>
              <a:gd name="connsiteX3" fmla="*/ 0 w 5637474"/>
              <a:gd name="connsiteY3" fmla="*/ 834887 h 834887"/>
              <a:gd name="connsiteX0" fmla="*/ 2512613 w 8150087"/>
              <a:gd name="connsiteY0" fmla="*/ 834887 h 834887"/>
              <a:gd name="connsiteX1" fmla="*/ 2985716 w 8150087"/>
              <a:gd name="connsiteY1" fmla="*/ 0 h 834887"/>
              <a:gd name="connsiteX2" fmla="*/ 0 w 8150087"/>
              <a:gd name="connsiteY2" fmla="*/ 0 h 834887"/>
              <a:gd name="connsiteX3" fmla="*/ 8150087 w 8150087"/>
              <a:gd name="connsiteY3" fmla="*/ 0 h 834887"/>
              <a:gd name="connsiteX4" fmla="*/ 2512613 w 8150087"/>
              <a:gd name="connsiteY4" fmla="*/ 834887 h 834887"/>
              <a:gd name="connsiteX0" fmla="*/ 0 w 5637474"/>
              <a:gd name="connsiteY0" fmla="*/ 834887 h 834887"/>
              <a:gd name="connsiteX1" fmla="*/ 473103 w 5637474"/>
              <a:gd name="connsiteY1" fmla="*/ 0 h 834887"/>
              <a:gd name="connsiteX2" fmla="*/ 5637474 w 5637474"/>
              <a:gd name="connsiteY2" fmla="*/ 0 h 834887"/>
              <a:gd name="connsiteX3" fmla="*/ 0 w 5637474"/>
              <a:gd name="connsiteY3" fmla="*/ 834887 h 834887"/>
              <a:gd name="connsiteX0" fmla="*/ 2516587 w 8154061"/>
              <a:gd name="connsiteY0" fmla="*/ 834887 h 834887"/>
              <a:gd name="connsiteX1" fmla="*/ 0 w 8154061"/>
              <a:gd name="connsiteY1" fmla="*/ 0 h 834887"/>
              <a:gd name="connsiteX2" fmla="*/ 8154061 w 8154061"/>
              <a:gd name="connsiteY2" fmla="*/ 0 h 834887"/>
              <a:gd name="connsiteX3" fmla="*/ 2516587 w 8154061"/>
              <a:gd name="connsiteY3" fmla="*/ 834887 h 834887"/>
              <a:gd name="connsiteX0" fmla="*/ 0 w 8181891"/>
              <a:gd name="connsiteY0" fmla="*/ 2170706 h 2170706"/>
              <a:gd name="connsiteX1" fmla="*/ 27830 w 8181891"/>
              <a:gd name="connsiteY1" fmla="*/ 0 h 2170706"/>
              <a:gd name="connsiteX2" fmla="*/ 8181891 w 8181891"/>
              <a:gd name="connsiteY2" fmla="*/ 0 h 2170706"/>
              <a:gd name="connsiteX3" fmla="*/ 0 w 8181891"/>
              <a:gd name="connsiteY3" fmla="*/ 2170706 h 2170706"/>
              <a:gd name="connsiteX0" fmla="*/ 67586 w 8249477"/>
              <a:gd name="connsiteY0" fmla="*/ 2170706 h 2170706"/>
              <a:gd name="connsiteX1" fmla="*/ 0 w 8249477"/>
              <a:gd name="connsiteY1" fmla="*/ 0 h 2170706"/>
              <a:gd name="connsiteX2" fmla="*/ 8249477 w 8249477"/>
              <a:gd name="connsiteY2" fmla="*/ 0 h 2170706"/>
              <a:gd name="connsiteX3" fmla="*/ 67586 w 8249477"/>
              <a:gd name="connsiteY3" fmla="*/ 2170706 h 2170706"/>
              <a:gd name="connsiteX0" fmla="*/ 67586 w 8249477"/>
              <a:gd name="connsiteY0" fmla="*/ 2170706 h 2170706"/>
              <a:gd name="connsiteX1" fmla="*/ 0 w 8249477"/>
              <a:gd name="connsiteY1" fmla="*/ 0 h 2170706"/>
              <a:gd name="connsiteX2" fmla="*/ 3975 w 8249477"/>
              <a:gd name="connsiteY2" fmla="*/ 7950 h 2170706"/>
              <a:gd name="connsiteX3" fmla="*/ 8249477 w 8249477"/>
              <a:gd name="connsiteY3" fmla="*/ 0 h 2170706"/>
              <a:gd name="connsiteX4" fmla="*/ 67586 w 8249477"/>
              <a:gd name="connsiteY4" fmla="*/ 2170706 h 2170706"/>
              <a:gd name="connsiteX0" fmla="*/ 67586 w 8249477"/>
              <a:gd name="connsiteY0" fmla="*/ 2170706 h 2170706"/>
              <a:gd name="connsiteX1" fmla="*/ 0 w 8249477"/>
              <a:gd name="connsiteY1" fmla="*/ 0 h 2170706"/>
              <a:gd name="connsiteX2" fmla="*/ 3975 w 8249477"/>
              <a:gd name="connsiteY2" fmla="*/ 7950 h 2170706"/>
              <a:gd name="connsiteX3" fmla="*/ 8249477 w 8249477"/>
              <a:gd name="connsiteY3" fmla="*/ 0 h 2170706"/>
              <a:gd name="connsiteX4" fmla="*/ 67586 w 8249477"/>
              <a:gd name="connsiteY4" fmla="*/ 2170706 h 2170706"/>
              <a:gd name="connsiteX0" fmla="*/ 67586 w 8249477"/>
              <a:gd name="connsiteY0" fmla="*/ 2170706 h 2170706"/>
              <a:gd name="connsiteX1" fmla="*/ 0 w 8249477"/>
              <a:gd name="connsiteY1" fmla="*/ 0 h 2170706"/>
              <a:gd name="connsiteX2" fmla="*/ 258417 w 8249477"/>
              <a:gd name="connsiteY2" fmla="*/ 7950 h 2170706"/>
              <a:gd name="connsiteX3" fmla="*/ 8249477 w 8249477"/>
              <a:gd name="connsiteY3" fmla="*/ 0 h 2170706"/>
              <a:gd name="connsiteX4" fmla="*/ 67586 w 8249477"/>
              <a:gd name="connsiteY4" fmla="*/ 2170706 h 2170706"/>
              <a:gd name="connsiteX0" fmla="*/ 0 w 8181891"/>
              <a:gd name="connsiteY0" fmla="*/ 2170706 h 2170706"/>
              <a:gd name="connsiteX1" fmla="*/ 190831 w 8181891"/>
              <a:gd name="connsiteY1" fmla="*/ 7950 h 2170706"/>
              <a:gd name="connsiteX2" fmla="*/ 8181891 w 8181891"/>
              <a:gd name="connsiteY2" fmla="*/ 0 h 2170706"/>
              <a:gd name="connsiteX3" fmla="*/ 0 w 8181891"/>
              <a:gd name="connsiteY3" fmla="*/ 2170706 h 2170706"/>
              <a:gd name="connsiteX0" fmla="*/ 0 w 8181891"/>
              <a:gd name="connsiteY0" fmla="*/ 2170706 h 2170706"/>
              <a:gd name="connsiteX1" fmla="*/ 0 w 8181891"/>
              <a:gd name="connsiteY1" fmla="*/ 7950 h 2170706"/>
              <a:gd name="connsiteX2" fmla="*/ 8181891 w 8181891"/>
              <a:gd name="connsiteY2" fmla="*/ 0 h 2170706"/>
              <a:gd name="connsiteX3" fmla="*/ 0 w 8181891"/>
              <a:gd name="connsiteY3" fmla="*/ 2170706 h 2170706"/>
              <a:gd name="connsiteX0" fmla="*/ 0 w 8181891"/>
              <a:gd name="connsiteY0" fmla="*/ 2170706 h 2170706"/>
              <a:gd name="connsiteX1" fmla="*/ 0 w 8181891"/>
              <a:gd name="connsiteY1" fmla="*/ 7950 h 2170706"/>
              <a:gd name="connsiteX2" fmla="*/ 8181891 w 8181891"/>
              <a:gd name="connsiteY2" fmla="*/ 0 h 2170706"/>
              <a:gd name="connsiteX3" fmla="*/ 3156667 w 8181891"/>
              <a:gd name="connsiteY3" fmla="*/ 1327867 h 2170706"/>
              <a:gd name="connsiteX4" fmla="*/ 0 w 8181891"/>
              <a:gd name="connsiteY4" fmla="*/ 2170706 h 2170706"/>
              <a:gd name="connsiteX0" fmla="*/ 0 w 8181891"/>
              <a:gd name="connsiteY0" fmla="*/ 2170706 h 2170706"/>
              <a:gd name="connsiteX1" fmla="*/ 0 w 8181891"/>
              <a:gd name="connsiteY1" fmla="*/ 7950 h 2170706"/>
              <a:gd name="connsiteX2" fmla="*/ 8181891 w 8181891"/>
              <a:gd name="connsiteY2" fmla="*/ 0 h 2170706"/>
              <a:gd name="connsiteX3" fmla="*/ 755374 w 8181891"/>
              <a:gd name="connsiteY3" fmla="*/ 2170705 h 2170706"/>
              <a:gd name="connsiteX4" fmla="*/ 0 w 8181891"/>
              <a:gd name="connsiteY4" fmla="*/ 2170706 h 2170706"/>
              <a:gd name="connsiteX0" fmla="*/ 0 w 8181891"/>
              <a:gd name="connsiteY0" fmla="*/ 2170706 h 2170706"/>
              <a:gd name="connsiteX1" fmla="*/ 0 w 8181891"/>
              <a:gd name="connsiteY1" fmla="*/ 7950 h 2170706"/>
              <a:gd name="connsiteX2" fmla="*/ 8181891 w 8181891"/>
              <a:gd name="connsiteY2" fmla="*/ 0 h 2170706"/>
              <a:gd name="connsiteX3" fmla="*/ 2194559 w 8181891"/>
              <a:gd name="connsiteY3" fmla="*/ 1749286 h 2170706"/>
              <a:gd name="connsiteX4" fmla="*/ 755374 w 8181891"/>
              <a:gd name="connsiteY4" fmla="*/ 2170705 h 2170706"/>
              <a:gd name="connsiteX5" fmla="*/ 0 w 8181891"/>
              <a:gd name="connsiteY5" fmla="*/ 2170706 h 2170706"/>
              <a:gd name="connsiteX0" fmla="*/ 0 w 8181891"/>
              <a:gd name="connsiteY0" fmla="*/ 2170706 h 2377439"/>
              <a:gd name="connsiteX1" fmla="*/ 0 w 8181891"/>
              <a:gd name="connsiteY1" fmla="*/ 7950 h 2377439"/>
              <a:gd name="connsiteX2" fmla="*/ 8181891 w 8181891"/>
              <a:gd name="connsiteY2" fmla="*/ 0 h 2377439"/>
              <a:gd name="connsiteX3" fmla="*/ 747422 w 8181891"/>
              <a:gd name="connsiteY3" fmla="*/ 2377439 h 2377439"/>
              <a:gd name="connsiteX4" fmla="*/ 755374 w 8181891"/>
              <a:gd name="connsiteY4" fmla="*/ 2170705 h 2377439"/>
              <a:gd name="connsiteX5" fmla="*/ 0 w 8181891"/>
              <a:gd name="connsiteY5" fmla="*/ 2170706 h 2377439"/>
              <a:gd name="connsiteX0" fmla="*/ 0 w 8181891"/>
              <a:gd name="connsiteY0" fmla="*/ 2170706 h 2377439"/>
              <a:gd name="connsiteX1" fmla="*/ 0 w 8181891"/>
              <a:gd name="connsiteY1" fmla="*/ 7950 h 2377439"/>
              <a:gd name="connsiteX2" fmla="*/ 8181891 w 8181891"/>
              <a:gd name="connsiteY2" fmla="*/ 0 h 2377439"/>
              <a:gd name="connsiteX3" fmla="*/ 2345634 w 8181891"/>
              <a:gd name="connsiteY3" fmla="*/ 1860604 h 2377439"/>
              <a:gd name="connsiteX4" fmla="*/ 747422 w 8181891"/>
              <a:gd name="connsiteY4" fmla="*/ 2377439 h 2377439"/>
              <a:gd name="connsiteX5" fmla="*/ 755374 w 8181891"/>
              <a:gd name="connsiteY5" fmla="*/ 2170705 h 2377439"/>
              <a:gd name="connsiteX6" fmla="*/ 0 w 8181891"/>
              <a:gd name="connsiteY6" fmla="*/ 2170706 h 2377439"/>
              <a:gd name="connsiteX0" fmla="*/ 0 w 8181891"/>
              <a:gd name="connsiteY0" fmla="*/ 2170706 h 2377439"/>
              <a:gd name="connsiteX1" fmla="*/ 0 w 8181891"/>
              <a:gd name="connsiteY1" fmla="*/ 7950 h 2377439"/>
              <a:gd name="connsiteX2" fmla="*/ 8181891 w 8181891"/>
              <a:gd name="connsiteY2" fmla="*/ 0 h 2377439"/>
              <a:gd name="connsiteX3" fmla="*/ 1558455 w 8181891"/>
              <a:gd name="connsiteY3" fmla="*/ 2377439 h 2377439"/>
              <a:gd name="connsiteX4" fmla="*/ 747422 w 8181891"/>
              <a:gd name="connsiteY4" fmla="*/ 2377439 h 2377439"/>
              <a:gd name="connsiteX5" fmla="*/ 755374 w 8181891"/>
              <a:gd name="connsiteY5" fmla="*/ 2170705 h 2377439"/>
              <a:gd name="connsiteX6" fmla="*/ 0 w 8181891"/>
              <a:gd name="connsiteY6" fmla="*/ 2170706 h 2377439"/>
              <a:gd name="connsiteX0" fmla="*/ 0 w 8181891"/>
              <a:gd name="connsiteY0" fmla="*/ 2170706 h 2377439"/>
              <a:gd name="connsiteX1" fmla="*/ 0 w 8181891"/>
              <a:gd name="connsiteY1" fmla="*/ 7950 h 2377439"/>
              <a:gd name="connsiteX2" fmla="*/ 8181891 w 8181891"/>
              <a:gd name="connsiteY2" fmla="*/ 0 h 2377439"/>
              <a:gd name="connsiteX3" fmla="*/ 2528514 w 8181891"/>
              <a:gd name="connsiteY3" fmla="*/ 2043484 h 2377439"/>
              <a:gd name="connsiteX4" fmla="*/ 1558455 w 8181891"/>
              <a:gd name="connsiteY4" fmla="*/ 2377439 h 2377439"/>
              <a:gd name="connsiteX5" fmla="*/ 747422 w 8181891"/>
              <a:gd name="connsiteY5" fmla="*/ 2377439 h 2377439"/>
              <a:gd name="connsiteX6" fmla="*/ 755374 w 8181891"/>
              <a:gd name="connsiteY6" fmla="*/ 2170705 h 2377439"/>
              <a:gd name="connsiteX7" fmla="*/ 0 w 8181891"/>
              <a:gd name="connsiteY7" fmla="*/ 2170706 h 237743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1558455 w 8181891"/>
              <a:gd name="connsiteY3" fmla="*/ 2560319 h 2560319"/>
              <a:gd name="connsiteX4" fmla="*/ 1558455 w 8181891"/>
              <a:gd name="connsiteY4" fmla="*/ 2377439 h 2560319"/>
              <a:gd name="connsiteX5" fmla="*/ 747422 w 8181891"/>
              <a:gd name="connsiteY5" fmla="*/ 2377439 h 2560319"/>
              <a:gd name="connsiteX6" fmla="*/ 755374 w 8181891"/>
              <a:gd name="connsiteY6" fmla="*/ 2170705 h 2560319"/>
              <a:gd name="connsiteX7" fmla="*/ 0 w 8181891"/>
              <a:gd name="connsiteY7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2997641 w 8181891"/>
              <a:gd name="connsiteY3" fmla="*/ 2003728 h 2560319"/>
              <a:gd name="connsiteX4" fmla="*/ 1558455 w 8181891"/>
              <a:gd name="connsiteY4" fmla="*/ 2560319 h 2560319"/>
              <a:gd name="connsiteX5" fmla="*/ 1558455 w 8181891"/>
              <a:gd name="connsiteY5" fmla="*/ 2377439 h 2560319"/>
              <a:gd name="connsiteX6" fmla="*/ 747422 w 8181891"/>
              <a:gd name="connsiteY6" fmla="*/ 2377439 h 2560319"/>
              <a:gd name="connsiteX7" fmla="*/ 755374 w 8181891"/>
              <a:gd name="connsiteY7" fmla="*/ 2170705 h 2560319"/>
              <a:gd name="connsiteX8" fmla="*/ 0 w 8181891"/>
              <a:gd name="connsiteY8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2282024 w 8181891"/>
              <a:gd name="connsiteY3" fmla="*/ 2560319 h 2560319"/>
              <a:gd name="connsiteX4" fmla="*/ 1558455 w 8181891"/>
              <a:gd name="connsiteY4" fmla="*/ 2560319 h 2560319"/>
              <a:gd name="connsiteX5" fmla="*/ 1558455 w 8181891"/>
              <a:gd name="connsiteY5" fmla="*/ 2377439 h 2560319"/>
              <a:gd name="connsiteX6" fmla="*/ 747422 w 8181891"/>
              <a:gd name="connsiteY6" fmla="*/ 2377439 h 2560319"/>
              <a:gd name="connsiteX7" fmla="*/ 755374 w 8181891"/>
              <a:gd name="connsiteY7" fmla="*/ 2170705 h 2560319"/>
              <a:gd name="connsiteX8" fmla="*/ 0 w 8181891"/>
              <a:gd name="connsiteY8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3013544 w 8181891"/>
              <a:gd name="connsiteY3" fmla="*/ 2242267 h 2560319"/>
              <a:gd name="connsiteX4" fmla="*/ 2282024 w 8181891"/>
              <a:gd name="connsiteY4" fmla="*/ 2560319 h 2560319"/>
              <a:gd name="connsiteX5" fmla="*/ 1558455 w 8181891"/>
              <a:gd name="connsiteY5" fmla="*/ 2560319 h 2560319"/>
              <a:gd name="connsiteX6" fmla="*/ 1558455 w 8181891"/>
              <a:gd name="connsiteY6" fmla="*/ 2377439 h 2560319"/>
              <a:gd name="connsiteX7" fmla="*/ 747422 w 8181891"/>
              <a:gd name="connsiteY7" fmla="*/ 2377439 h 2560319"/>
              <a:gd name="connsiteX8" fmla="*/ 755374 w 8181891"/>
              <a:gd name="connsiteY8" fmla="*/ 2170705 h 2560319"/>
              <a:gd name="connsiteX9" fmla="*/ 0 w 8181891"/>
              <a:gd name="connsiteY9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3013544 w 8181891"/>
              <a:gd name="connsiteY3" fmla="*/ 2242267 h 2560319"/>
              <a:gd name="connsiteX4" fmla="*/ 2274072 w 8181891"/>
              <a:gd name="connsiteY4" fmla="*/ 1812897 h 2560319"/>
              <a:gd name="connsiteX5" fmla="*/ 2282024 w 8181891"/>
              <a:gd name="connsiteY5" fmla="*/ 2560319 h 2560319"/>
              <a:gd name="connsiteX6" fmla="*/ 1558455 w 8181891"/>
              <a:gd name="connsiteY6" fmla="*/ 2560319 h 2560319"/>
              <a:gd name="connsiteX7" fmla="*/ 1558455 w 8181891"/>
              <a:gd name="connsiteY7" fmla="*/ 2377439 h 2560319"/>
              <a:gd name="connsiteX8" fmla="*/ 747422 w 8181891"/>
              <a:gd name="connsiteY8" fmla="*/ 2377439 h 2560319"/>
              <a:gd name="connsiteX9" fmla="*/ 755374 w 8181891"/>
              <a:gd name="connsiteY9" fmla="*/ 2170705 h 2560319"/>
              <a:gd name="connsiteX10" fmla="*/ 0 w 8181891"/>
              <a:gd name="connsiteY10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3013544 w 8181891"/>
              <a:gd name="connsiteY3" fmla="*/ 1844702 h 2560319"/>
              <a:gd name="connsiteX4" fmla="*/ 2274072 w 8181891"/>
              <a:gd name="connsiteY4" fmla="*/ 1812897 h 2560319"/>
              <a:gd name="connsiteX5" fmla="*/ 2282024 w 8181891"/>
              <a:gd name="connsiteY5" fmla="*/ 2560319 h 2560319"/>
              <a:gd name="connsiteX6" fmla="*/ 1558455 w 8181891"/>
              <a:gd name="connsiteY6" fmla="*/ 2560319 h 2560319"/>
              <a:gd name="connsiteX7" fmla="*/ 1558455 w 8181891"/>
              <a:gd name="connsiteY7" fmla="*/ 2377439 h 2560319"/>
              <a:gd name="connsiteX8" fmla="*/ 747422 w 8181891"/>
              <a:gd name="connsiteY8" fmla="*/ 2377439 h 2560319"/>
              <a:gd name="connsiteX9" fmla="*/ 755374 w 8181891"/>
              <a:gd name="connsiteY9" fmla="*/ 2170705 h 2560319"/>
              <a:gd name="connsiteX10" fmla="*/ 0 w 8181891"/>
              <a:gd name="connsiteY10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3554232 w 8181891"/>
              <a:gd name="connsiteY3" fmla="*/ 1669773 h 2560319"/>
              <a:gd name="connsiteX4" fmla="*/ 3013544 w 8181891"/>
              <a:gd name="connsiteY4" fmla="*/ 1844702 h 2560319"/>
              <a:gd name="connsiteX5" fmla="*/ 2274072 w 8181891"/>
              <a:gd name="connsiteY5" fmla="*/ 1812897 h 2560319"/>
              <a:gd name="connsiteX6" fmla="*/ 2282024 w 8181891"/>
              <a:gd name="connsiteY6" fmla="*/ 2560319 h 2560319"/>
              <a:gd name="connsiteX7" fmla="*/ 1558455 w 8181891"/>
              <a:gd name="connsiteY7" fmla="*/ 2560319 h 2560319"/>
              <a:gd name="connsiteX8" fmla="*/ 1558455 w 8181891"/>
              <a:gd name="connsiteY8" fmla="*/ 2377439 h 2560319"/>
              <a:gd name="connsiteX9" fmla="*/ 747422 w 8181891"/>
              <a:gd name="connsiteY9" fmla="*/ 2377439 h 2560319"/>
              <a:gd name="connsiteX10" fmla="*/ 755374 w 8181891"/>
              <a:gd name="connsiteY10" fmla="*/ 2170705 h 2560319"/>
              <a:gd name="connsiteX11" fmla="*/ 0 w 8181891"/>
              <a:gd name="connsiteY11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3013544 w 8181891"/>
              <a:gd name="connsiteY3" fmla="*/ 1669773 h 2560319"/>
              <a:gd name="connsiteX4" fmla="*/ 3013544 w 8181891"/>
              <a:gd name="connsiteY4" fmla="*/ 1844702 h 2560319"/>
              <a:gd name="connsiteX5" fmla="*/ 2274072 w 8181891"/>
              <a:gd name="connsiteY5" fmla="*/ 1812897 h 2560319"/>
              <a:gd name="connsiteX6" fmla="*/ 2282024 w 8181891"/>
              <a:gd name="connsiteY6" fmla="*/ 2560319 h 2560319"/>
              <a:gd name="connsiteX7" fmla="*/ 1558455 w 8181891"/>
              <a:gd name="connsiteY7" fmla="*/ 2560319 h 2560319"/>
              <a:gd name="connsiteX8" fmla="*/ 1558455 w 8181891"/>
              <a:gd name="connsiteY8" fmla="*/ 2377439 h 2560319"/>
              <a:gd name="connsiteX9" fmla="*/ 747422 w 8181891"/>
              <a:gd name="connsiteY9" fmla="*/ 2377439 h 2560319"/>
              <a:gd name="connsiteX10" fmla="*/ 755374 w 8181891"/>
              <a:gd name="connsiteY10" fmla="*/ 2170705 h 2560319"/>
              <a:gd name="connsiteX11" fmla="*/ 0 w 8181891"/>
              <a:gd name="connsiteY11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4540194 w 8181891"/>
              <a:gd name="connsiteY3" fmla="*/ 1192695 h 2560319"/>
              <a:gd name="connsiteX4" fmla="*/ 3013544 w 8181891"/>
              <a:gd name="connsiteY4" fmla="*/ 1669773 h 2560319"/>
              <a:gd name="connsiteX5" fmla="*/ 3013544 w 8181891"/>
              <a:gd name="connsiteY5" fmla="*/ 1844702 h 2560319"/>
              <a:gd name="connsiteX6" fmla="*/ 2274072 w 8181891"/>
              <a:gd name="connsiteY6" fmla="*/ 1812897 h 2560319"/>
              <a:gd name="connsiteX7" fmla="*/ 2282024 w 8181891"/>
              <a:gd name="connsiteY7" fmla="*/ 2560319 h 2560319"/>
              <a:gd name="connsiteX8" fmla="*/ 1558455 w 8181891"/>
              <a:gd name="connsiteY8" fmla="*/ 2560319 h 2560319"/>
              <a:gd name="connsiteX9" fmla="*/ 1558455 w 8181891"/>
              <a:gd name="connsiteY9" fmla="*/ 2377439 h 2560319"/>
              <a:gd name="connsiteX10" fmla="*/ 747422 w 8181891"/>
              <a:gd name="connsiteY10" fmla="*/ 2377439 h 2560319"/>
              <a:gd name="connsiteX11" fmla="*/ 755374 w 8181891"/>
              <a:gd name="connsiteY11" fmla="*/ 2170705 h 2560319"/>
              <a:gd name="connsiteX12" fmla="*/ 0 w 8181891"/>
              <a:gd name="connsiteY12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4540194 w 8181891"/>
              <a:gd name="connsiteY3" fmla="*/ 1192695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12897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160395 w 8181891"/>
              <a:gd name="connsiteY3" fmla="*/ 1669773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12897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160395 w 8181891"/>
              <a:gd name="connsiteY3" fmla="*/ 1669773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12897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160395 w 8181891"/>
              <a:gd name="connsiteY3" fmla="*/ 1669773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12897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160395 w 8181891"/>
              <a:gd name="connsiteY3" fmla="*/ 1669773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12897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160395 w 8181891"/>
              <a:gd name="connsiteY3" fmla="*/ 1669773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12897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160395 w 8181891"/>
              <a:gd name="connsiteY3" fmla="*/ 1669773 h 2560319"/>
              <a:gd name="connsiteX4" fmla="*/ 4102872 w 8181891"/>
              <a:gd name="connsiteY4" fmla="*/ 1669773 h 2560319"/>
              <a:gd name="connsiteX5" fmla="*/ 3013544 w 8181891"/>
              <a:gd name="connsiteY5" fmla="*/ 1669773 h 2560319"/>
              <a:gd name="connsiteX6" fmla="*/ 3013544 w 8181891"/>
              <a:gd name="connsiteY6" fmla="*/ 1844702 h 2560319"/>
              <a:gd name="connsiteX7" fmla="*/ 2274072 w 8181891"/>
              <a:gd name="connsiteY7" fmla="*/ 1846188 h 2560319"/>
              <a:gd name="connsiteX8" fmla="*/ 2282024 w 8181891"/>
              <a:gd name="connsiteY8" fmla="*/ 2560319 h 2560319"/>
              <a:gd name="connsiteX9" fmla="*/ 1558455 w 8181891"/>
              <a:gd name="connsiteY9" fmla="*/ 2560319 h 2560319"/>
              <a:gd name="connsiteX10" fmla="*/ 1558455 w 8181891"/>
              <a:gd name="connsiteY10" fmla="*/ 2377439 h 2560319"/>
              <a:gd name="connsiteX11" fmla="*/ 747422 w 8181891"/>
              <a:gd name="connsiteY11" fmla="*/ 2377439 h 2560319"/>
              <a:gd name="connsiteX12" fmla="*/ 755374 w 8181891"/>
              <a:gd name="connsiteY12" fmla="*/ 2170705 h 2560319"/>
              <a:gd name="connsiteX13" fmla="*/ 0 w 8181891"/>
              <a:gd name="connsiteY13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6068361 w 8181891"/>
              <a:gd name="connsiteY3" fmla="*/ 1166861 h 2560319"/>
              <a:gd name="connsiteX4" fmla="*/ 5160395 w 8181891"/>
              <a:gd name="connsiteY4" fmla="*/ 1669773 h 2560319"/>
              <a:gd name="connsiteX5" fmla="*/ 4102872 w 8181891"/>
              <a:gd name="connsiteY5" fmla="*/ 1669773 h 2560319"/>
              <a:gd name="connsiteX6" fmla="*/ 3013544 w 8181891"/>
              <a:gd name="connsiteY6" fmla="*/ 1669773 h 2560319"/>
              <a:gd name="connsiteX7" fmla="*/ 3013544 w 8181891"/>
              <a:gd name="connsiteY7" fmla="*/ 1844702 h 2560319"/>
              <a:gd name="connsiteX8" fmla="*/ 2274072 w 8181891"/>
              <a:gd name="connsiteY8" fmla="*/ 1846188 h 2560319"/>
              <a:gd name="connsiteX9" fmla="*/ 2282024 w 8181891"/>
              <a:gd name="connsiteY9" fmla="*/ 2560319 h 2560319"/>
              <a:gd name="connsiteX10" fmla="*/ 1558455 w 8181891"/>
              <a:gd name="connsiteY10" fmla="*/ 2560319 h 2560319"/>
              <a:gd name="connsiteX11" fmla="*/ 1558455 w 8181891"/>
              <a:gd name="connsiteY11" fmla="*/ 2377439 h 2560319"/>
              <a:gd name="connsiteX12" fmla="*/ 747422 w 8181891"/>
              <a:gd name="connsiteY12" fmla="*/ 2377439 h 2560319"/>
              <a:gd name="connsiteX13" fmla="*/ 755374 w 8181891"/>
              <a:gd name="connsiteY13" fmla="*/ 2170705 h 2560319"/>
              <a:gd name="connsiteX14" fmla="*/ 0 w 8181891"/>
              <a:gd name="connsiteY14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6068361 w 8181891"/>
              <a:gd name="connsiteY3" fmla="*/ 1166861 h 2560319"/>
              <a:gd name="connsiteX4" fmla="*/ 5163411 w 8181891"/>
              <a:gd name="connsiteY4" fmla="*/ 1824431 h 2560319"/>
              <a:gd name="connsiteX5" fmla="*/ 5160395 w 8181891"/>
              <a:gd name="connsiteY5" fmla="*/ 1669773 h 2560319"/>
              <a:gd name="connsiteX6" fmla="*/ 4102872 w 8181891"/>
              <a:gd name="connsiteY6" fmla="*/ 1669773 h 2560319"/>
              <a:gd name="connsiteX7" fmla="*/ 3013544 w 8181891"/>
              <a:gd name="connsiteY7" fmla="*/ 1669773 h 2560319"/>
              <a:gd name="connsiteX8" fmla="*/ 3013544 w 8181891"/>
              <a:gd name="connsiteY8" fmla="*/ 1844702 h 2560319"/>
              <a:gd name="connsiteX9" fmla="*/ 2274072 w 8181891"/>
              <a:gd name="connsiteY9" fmla="*/ 1846188 h 2560319"/>
              <a:gd name="connsiteX10" fmla="*/ 2282024 w 8181891"/>
              <a:gd name="connsiteY10" fmla="*/ 2560319 h 2560319"/>
              <a:gd name="connsiteX11" fmla="*/ 1558455 w 8181891"/>
              <a:gd name="connsiteY11" fmla="*/ 2560319 h 2560319"/>
              <a:gd name="connsiteX12" fmla="*/ 1558455 w 8181891"/>
              <a:gd name="connsiteY12" fmla="*/ 2377439 h 2560319"/>
              <a:gd name="connsiteX13" fmla="*/ 747422 w 8181891"/>
              <a:gd name="connsiteY13" fmla="*/ 2377439 h 2560319"/>
              <a:gd name="connsiteX14" fmla="*/ 755374 w 8181891"/>
              <a:gd name="connsiteY14" fmla="*/ 2170705 h 2560319"/>
              <a:gd name="connsiteX15" fmla="*/ 0 w 8181891"/>
              <a:gd name="connsiteY15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930184 w 8181891"/>
              <a:gd name="connsiteY3" fmla="*/ 1857386 h 2560319"/>
              <a:gd name="connsiteX4" fmla="*/ 5163411 w 8181891"/>
              <a:gd name="connsiteY4" fmla="*/ 1824431 h 2560319"/>
              <a:gd name="connsiteX5" fmla="*/ 5160395 w 8181891"/>
              <a:gd name="connsiteY5" fmla="*/ 1669773 h 2560319"/>
              <a:gd name="connsiteX6" fmla="*/ 4102872 w 8181891"/>
              <a:gd name="connsiteY6" fmla="*/ 1669773 h 2560319"/>
              <a:gd name="connsiteX7" fmla="*/ 3013544 w 8181891"/>
              <a:gd name="connsiteY7" fmla="*/ 1669773 h 2560319"/>
              <a:gd name="connsiteX8" fmla="*/ 3013544 w 8181891"/>
              <a:gd name="connsiteY8" fmla="*/ 1844702 h 2560319"/>
              <a:gd name="connsiteX9" fmla="*/ 2274072 w 8181891"/>
              <a:gd name="connsiteY9" fmla="*/ 1846188 h 2560319"/>
              <a:gd name="connsiteX10" fmla="*/ 2282024 w 8181891"/>
              <a:gd name="connsiteY10" fmla="*/ 2560319 h 2560319"/>
              <a:gd name="connsiteX11" fmla="*/ 1558455 w 8181891"/>
              <a:gd name="connsiteY11" fmla="*/ 2560319 h 2560319"/>
              <a:gd name="connsiteX12" fmla="*/ 1558455 w 8181891"/>
              <a:gd name="connsiteY12" fmla="*/ 2377439 h 2560319"/>
              <a:gd name="connsiteX13" fmla="*/ 747422 w 8181891"/>
              <a:gd name="connsiteY13" fmla="*/ 2377439 h 2560319"/>
              <a:gd name="connsiteX14" fmla="*/ 755374 w 8181891"/>
              <a:gd name="connsiteY14" fmla="*/ 2170705 h 2560319"/>
              <a:gd name="connsiteX15" fmla="*/ 0 w 8181891"/>
              <a:gd name="connsiteY15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5930184 w 8181891"/>
              <a:gd name="connsiteY3" fmla="*/ 1857386 h 2560319"/>
              <a:gd name="connsiteX4" fmla="*/ 5163411 w 8181891"/>
              <a:gd name="connsiteY4" fmla="*/ 1857722 h 2560319"/>
              <a:gd name="connsiteX5" fmla="*/ 5160395 w 8181891"/>
              <a:gd name="connsiteY5" fmla="*/ 1669773 h 2560319"/>
              <a:gd name="connsiteX6" fmla="*/ 4102872 w 8181891"/>
              <a:gd name="connsiteY6" fmla="*/ 1669773 h 2560319"/>
              <a:gd name="connsiteX7" fmla="*/ 3013544 w 8181891"/>
              <a:gd name="connsiteY7" fmla="*/ 1669773 h 2560319"/>
              <a:gd name="connsiteX8" fmla="*/ 3013544 w 8181891"/>
              <a:gd name="connsiteY8" fmla="*/ 1844702 h 2560319"/>
              <a:gd name="connsiteX9" fmla="*/ 2274072 w 8181891"/>
              <a:gd name="connsiteY9" fmla="*/ 1846188 h 2560319"/>
              <a:gd name="connsiteX10" fmla="*/ 2282024 w 8181891"/>
              <a:gd name="connsiteY10" fmla="*/ 2560319 h 2560319"/>
              <a:gd name="connsiteX11" fmla="*/ 1558455 w 8181891"/>
              <a:gd name="connsiteY11" fmla="*/ 2560319 h 2560319"/>
              <a:gd name="connsiteX12" fmla="*/ 1558455 w 8181891"/>
              <a:gd name="connsiteY12" fmla="*/ 2377439 h 2560319"/>
              <a:gd name="connsiteX13" fmla="*/ 747422 w 8181891"/>
              <a:gd name="connsiteY13" fmla="*/ 2377439 h 2560319"/>
              <a:gd name="connsiteX14" fmla="*/ 755374 w 8181891"/>
              <a:gd name="connsiteY14" fmla="*/ 2170705 h 2560319"/>
              <a:gd name="connsiteX15" fmla="*/ 0 w 8181891"/>
              <a:gd name="connsiteY15" fmla="*/ 2170706 h 2560319"/>
              <a:gd name="connsiteX0" fmla="*/ 0 w 8181891"/>
              <a:gd name="connsiteY0" fmla="*/ 2170706 h 2560319"/>
              <a:gd name="connsiteX1" fmla="*/ 0 w 8181891"/>
              <a:gd name="connsiteY1" fmla="*/ 7950 h 2560319"/>
              <a:gd name="connsiteX2" fmla="*/ 8181891 w 8181891"/>
              <a:gd name="connsiteY2" fmla="*/ 0 h 2560319"/>
              <a:gd name="connsiteX3" fmla="*/ 6438390 w 8181891"/>
              <a:gd name="connsiteY3" fmla="*/ 1433709 h 2560319"/>
              <a:gd name="connsiteX4" fmla="*/ 5930184 w 8181891"/>
              <a:gd name="connsiteY4" fmla="*/ 1857386 h 2560319"/>
              <a:gd name="connsiteX5" fmla="*/ 5163411 w 8181891"/>
              <a:gd name="connsiteY5" fmla="*/ 1857722 h 2560319"/>
              <a:gd name="connsiteX6" fmla="*/ 5160395 w 8181891"/>
              <a:gd name="connsiteY6" fmla="*/ 1669773 h 2560319"/>
              <a:gd name="connsiteX7" fmla="*/ 4102872 w 8181891"/>
              <a:gd name="connsiteY7" fmla="*/ 1669773 h 2560319"/>
              <a:gd name="connsiteX8" fmla="*/ 3013544 w 8181891"/>
              <a:gd name="connsiteY8" fmla="*/ 1669773 h 2560319"/>
              <a:gd name="connsiteX9" fmla="*/ 3013544 w 8181891"/>
              <a:gd name="connsiteY9" fmla="*/ 1844702 h 2560319"/>
              <a:gd name="connsiteX10" fmla="*/ 2274072 w 8181891"/>
              <a:gd name="connsiteY10" fmla="*/ 1846188 h 2560319"/>
              <a:gd name="connsiteX11" fmla="*/ 2282024 w 8181891"/>
              <a:gd name="connsiteY11" fmla="*/ 2560319 h 2560319"/>
              <a:gd name="connsiteX12" fmla="*/ 1558455 w 8181891"/>
              <a:gd name="connsiteY12" fmla="*/ 2560319 h 2560319"/>
              <a:gd name="connsiteX13" fmla="*/ 1558455 w 8181891"/>
              <a:gd name="connsiteY13" fmla="*/ 2377439 h 2560319"/>
              <a:gd name="connsiteX14" fmla="*/ 747422 w 8181891"/>
              <a:gd name="connsiteY14" fmla="*/ 2377439 h 2560319"/>
              <a:gd name="connsiteX15" fmla="*/ 755374 w 8181891"/>
              <a:gd name="connsiteY15" fmla="*/ 2170705 h 2560319"/>
              <a:gd name="connsiteX16" fmla="*/ 0 w 8181891"/>
              <a:gd name="connsiteY16" fmla="*/ 2170706 h 2560319"/>
              <a:gd name="connsiteX0" fmla="*/ 0 w 8181891"/>
              <a:gd name="connsiteY0" fmla="*/ 2170706 h 2598903"/>
              <a:gd name="connsiteX1" fmla="*/ 0 w 8181891"/>
              <a:gd name="connsiteY1" fmla="*/ 7950 h 2598903"/>
              <a:gd name="connsiteX2" fmla="*/ 8181891 w 8181891"/>
              <a:gd name="connsiteY2" fmla="*/ 0 h 2598903"/>
              <a:gd name="connsiteX3" fmla="*/ 5935083 w 8181891"/>
              <a:gd name="connsiteY3" fmla="*/ 2598903 h 2598903"/>
              <a:gd name="connsiteX4" fmla="*/ 5930184 w 8181891"/>
              <a:gd name="connsiteY4" fmla="*/ 1857386 h 2598903"/>
              <a:gd name="connsiteX5" fmla="*/ 5163411 w 8181891"/>
              <a:gd name="connsiteY5" fmla="*/ 1857722 h 2598903"/>
              <a:gd name="connsiteX6" fmla="*/ 5160395 w 8181891"/>
              <a:gd name="connsiteY6" fmla="*/ 1669773 h 2598903"/>
              <a:gd name="connsiteX7" fmla="*/ 4102872 w 8181891"/>
              <a:gd name="connsiteY7" fmla="*/ 1669773 h 2598903"/>
              <a:gd name="connsiteX8" fmla="*/ 3013544 w 8181891"/>
              <a:gd name="connsiteY8" fmla="*/ 1669773 h 2598903"/>
              <a:gd name="connsiteX9" fmla="*/ 3013544 w 8181891"/>
              <a:gd name="connsiteY9" fmla="*/ 1844702 h 2598903"/>
              <a:gd name="connsiteX10" fmla="*/ 2274072 w 8181891"/>
              <a:gd name="connsiteY10" fmla="*/ 1846188 h 2598903"/>
              <a:gd name="connsiteX11" fmla="*/ 2282024 w 8181891"/>
              <a:gd name="connsiteY11" fmla="*/ 2560319 h 2598903"/>
              <a:gd name="connsiteX12" fmla="*/ 1558455 w 8181891"/>
              <a:gd name="connsiteY12" fmla="*/ 2560319 h 2598903"/>
              <a:gd name="connsiteX13" fmla="*/ 1558455 w 8181891"/>
              <a:gd name="connsiteY13" fmla="*/ 2377439 h 2598903"/>
              <a:gd name="connsiteX14" fmla="*/ 747422 w 8181891"/>
              <a:gd name="connsiteY14" fmla="*/ 2377439 h 2598903"/>
              <a:gd name="connsiteX15" fmla="*/ 755374 w 8181891"/>
              <a:gd name="connsiteY15" fmla="*/ 2170705 h 2598903"/>
              <a:gd name="connsiteX16" fmla="*/ 0 w 8181891"/>
              <a:gd name="connsiteY16" fmla="*/ 2170706 h 2598903"/>
              <a:gd name="connsiteX0" fmla="*/ 0 w 8181891"/>
              <a:gd name="connsiteY0" fmla="*/ 2170706 h 2598903"/>
              <a:gd name="connsiteX1" fmla="*/ 0 w 8181891"/>
              <a:gd name="connsiteY1" fmla="*/ 7950 h 2598903"/>
              <a:gd name="connsiteX2" fmla="*/ 8181891 w 8181891"/>
              <a:gd name="connsiteY2" fmla="*/ 0 h 2598903"/>
              <a:gd name="connsiteX3" fmla="*/ 6612731 w 8181891"/>
              <a:gd name="connsiteY3" fmla="*/ 1807297 h 2598903"/>
              <a:gd name="connsiteX4" fmla="*/ 5935083 w 8181891"/>
              <a:gd name="connsiteY4" fmla="*/ 2598903 h 2598903"/>
              <a:gd name="connsiteX5" fmla="*/ 5930184 w 8181891"/>
              <a:gd name="connsiteY5" fmla="*/ 1857386 h 2598903"/>
              <a:gd name="connsiteX6" fmla="*/ 5163411 w 8181891"/>
              <a:gd name="connsiteY6" fmla="*/ 1857722 h 2598903"/>
              <a:gd name="connsiteX7" fmla="*/ 5160395 w 8181891"/>
              <a:gd name="connsiteY7" fmla="*/ 1669773 h 2598903"/>
              <a:gd name="connsiteX8" fmla="*/ 4102872 w 8181891"/>
              <a:gd name="connsiteY8" fmla="*/ 1669773 h 2598903"/>
              <a:gd name="connsiteX9" fmla="*/ 3013544 w 8181891"/>
              <a:gd name="connsiteY9" fmla="*/ 1669773 h 2598903"/>
              <a:gd name="connsiteX10" fmla="*/ 3013544 w 8181891"/>
              <a:gd name="connsiteY10" fmla="*/ 1844702 h 2598903"/>
              <a:gd name="connsiteX11" fmla="*/ 2274072 w 8181891"/>
              <a:gd name="connsiteY11" fmla="*/ 1846188 h 2598903"/>
              <a:gd name="connsiteX12" fmla="*/ 2282024 w 8181891"/>
              <a:gd name="connsiteY12" fmla="*/ 2560319 h 2598903"/>
              <a:gd name="connsiteX13" fmla="*/ 1558455 w 8181891"/>
              <a:gd name="connsiteY13" fmla="*/ 2560319 h 2598903"/>
              <a:gd name="connsiteX14" fmla="*/ 1558455 w 8181891"/>
              <a:gd name="connsiteY14" fmla="*/ 2377439 h 2598903"/>
              <a:gd name="connsiteX15" fmla="*/ 747422 w 8181891"/>
              <a:gd name="connsiteY15" fmla="*/ 2377439 h 2598903"/>
              <a:gd name="connsiteX16" fmla="*/ 755374 w 8181891"/>
              <a:gd name="connsiteY16" fmla="*/ 2170705 h 2598903"/>
              <a:gd name="connsiteX17" fmla="*/ 0 w 8181891"/>
              <a:gd name="connsiteY17" fmla="*/ 2170706 h 2598903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6693632 w 8181891"/>
              <a:gd name="connsiteY3" fmla="*/ 2607361 h 2607361"/>
              <a:gd name="connsiteX4" fmla="*/ 5935083 w 8181891"/>
              <a:gd name="connsiteY4" fmla="*/ 2598903 h 2607361"/>
              <a:gd name="connsiteX5" fmla="*/ 5930184 w 8181891"/>
              <a:gd name="connsiteY5" fmla="*/ 1857386 h 2607361"/>
              <a:gd name="connsiteX6" fmla="*/ 5163411 w 8181891"/>
              <a:gd name="connsiteY6" fmla="*/ 1857722 h 2607361"/>
              <a:gd name="connsiteX7" fmla="*/ 5160395 w 8181891"/>
              <a:gd name="connsiteY7" fmla="*/ 1669773 h 2607361"/>
              <a:gd name="connsiteX8" fmla="*/ 4102872 w 8181891"/>
              <a:gd name="connsiteY8" fmla="*/ 1669773 h 2607361"/>
              <a:gd name="connsiteX9" fmla="*/ 3013544 w 8181891"/>
              <a:gd name="connsiteY9" fmla="*/ 1669773 h 2607361"/>
              <a:gd name="connsiteX10" fmla="*/ 3013544 w 8181891"/>
              <a:gd name="connsiteY10" fmla="*/ 1844702 h 2607361"/>
              <a:gd name="connsiteX11" fmla="*/ 2274072 w 8181891"/>
              <a:gd name="connsiteY11" fmla="*/ 1846188 h 2607361"/>
              <a:gd name="connsiteX12" fmla="*/ 2282024 w 8181891"/>
              <a:gd name="connsiteY12" fmla="*/ 2560319 h 2607361"/>
              <a:gd name="connsiteX13" fmla="*/ 1558455 w 8181891"/>
              <a:gd name="connsiteY13" fmla="*/ 2560319 h 2607361"/>
              <a:gd name="connsiteX14" fmla="*/ 1558455 w 8181891"/>
              <a:gd name="connsiteY14" fmla="*/ 2377439 h 2607361"/>
              <a:gd name="connsiteX15" fmla="*/ 747422 w 8181891"/>
              <a:gd name="connsiteY15" fmla="*/ 2377439 h 2607361"/>
              <a:gd name="connsiteX16" fmla="*/ 755374 w 8181891"/>
              <a:gd name="connsiteY16" fmla="*/ 2170705 h 2607361"/>
              <a:gd name="connsiteX17" fmla="*/ 0 w 8181891"/>
              <a:gd name="connsiteY1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6799551 w 8181891"/>
              <a:gd name="connsiteY3" fmla="*/ 2409126 h 2607361"/>
              <a:gd name="connsiteX4" fmla="*/ 6693632 w 8181891"/>
              <a:gd name="connsiteY4" fmla="*/ 2607361 h 2607361"/>
              <a:gd name="connsiteX5" fmla="*/ 5935083 w 8181891"/>
              <a:gd name="connsiteY5" fmla="*/ 2598903 h 2607361"/>
              <a:gd name="connsiteX6" fmla="*/ 5930184 w 8181891"/>
              <a:gd name="connsiteY6" fmla="*/ 1857386 h 2607361"/>
              <a:gd name="connsiteX7" fmla="*/ 5163411 w 8181891"/>
              <a:gd name="connsiteY7" fmla="*/ 1857722 h 2607361"/>
              <a:gd name="connsiteX8" fmla="*/ 5160395 w 8181891"/>
              <a:gd name="connsiteY8" fmla="*/ 1669773 h 2607361"/>
              <a:gd name="connsiteX9" fmla="*/ 4102872 w 8181891"/>
              <a:gd name="connsiteY9" fmla="*/ 1669773 h 2607361"/>
              <a:gd name="connsiteX10" fmla="*/ 3013544 w 8181891"/>
              <a:gd name="connsiteY10" fmla="*/ 1669773 h 2607361"/>
              <a:gd name="connsiteX11" fmla="*/ 3013544 w 8181891"/>
              <a:gd name="connsiteY11" fmla="*/ 1844702 h 2607361"/>
              <a:gd name="connsiteX12" fmla="*/ 2274072 w 8181891"/>
              <a:gd name="connsiteY12" fmla="*/ 1846188 h 2607361"/>
              <a:gd name="connsiteX13" fmla="*/ 2282024 w 8181891"/>
              <a:gd name="connsiteY13" fmla="*/ 2560319 h 2607361"/>
              <a:gd name="connsiteX14" fmla="*/ 1558455 w 8181891"/>
              <a:gd name="connsiteY14" fmla="*/ 2560319 h 2607361"/>
              <a:gd name="connsiteX15" fmla="*/ 1558455 w 8181891"/>
              <a:gd name="connsiteY15" fmla="*/ 2377439 h 2607361"/>
              <a:gd name="connsiteX16" fmla="*/ 747422 w 8181891"/>
              <a:gd name="connsiteY16" fmla="*/ 2377439 h 2607361"/>
              <a:gd name="connsiteX17" fmla="*/ 755374 w 8181891"/>
              <a:gd name="connsiteY17" fmla="*/ 2170705 h 2607361"/>
              <a:gd name="connsiteX18" fmla="*/ 0 w 8181891"/>
              <a:gd name="connsiteY18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6799551 w 8181891"/>
              <a:gd name="connsiteY3" fmla="*/ 2409126 h 2607361"/>
              <a:gd name="connsiteX4" fmla="*/ 6792727 w 8181891"/>
              <a:gd name="connsiteY4" fmla="*/ 2415950 h 2607361"/>
              <a:gd name="connsiteX5" fmla="*/ 6693632 w 8181891"/>
              <a:gd name="connsiteY5" fmla="*/ 2607361 h 2607361"/>
              <a:gd name="connsiteX6" fmla="*/ 5935083 w 8181891"/>
              <a:gd name="connsiteY6" fmla="*/ 2598903 h 2607361"/>
              <a:gd name="connsiteX7" fmla="*/ 5930184 w 8181891"/>
              <a:gd name="connsiteY7" fmla="*/ 1857386 h 2607361"/>
              <a:gd name="connsiteX8" fmla="*/ 5163411 w 8181891"/>
              <a:gd name="connsiteY8" fmla="*/ 1857722 h 2607361"/>
              <a:gd name="connsiteX9" fmla="*/ 5160395 w 8181891"/>
              <a:gd name="connsiteY9" fmla="*/ 1669773 h 2607361"/>
              <a:gd name="connsiteX10" fmla="*/ 4102872 w 8181891"/>
              <a:gd name="connsiteY10" fmla="*/ 1669773 h 2607361"/>
              <a:gd name="connsiteX11" fmla="*/ 3013544 w 8181891"/>
              <a:gd name="connsiteY11" fmla="*/ 1669773 h 2607361"/>
              <a:gd name="connsiteX12" fmla="*/ 3013544 w 8181891"/>
              <a:gd name="connsiteY12" fmla="*/ 1844702 h 2607361"/>
              <a:gd name="connsiteX13" fmla="*/ 2274072 w 8181891"/>
              <a:gd name="connsiteY13" fmla="*/ 1846188 h 2607361"/>
              <a:gd name="connsiteX14" fmla="*/ 2282024 w 8181891"/>
              <a:gd name="connsiteY14" fmla="*/ 2560319 h 2607361"/>
              <a:gd name="connsiteX15" fmla="*/ 1558455 w 8181891"/>
              <a:gd name="connsiteY15" fmla="*/ 2560319 h 2607361"/>
              <a:gd name="connsiteX16" fmla="*/ 1558455 w 8181891"/>
              <a:gd name="connsiteY16" fmla="*/ 2377439 h 2607361"/>
              <a:gd name="connsiteX17" fmla="*/ 747422 w 8181891"/>
              <a:gd name="connsiteY17" fmla="*/ 2377439 h 2607361"/>
              <a:gd name="connsiteX18" fmla="*/ 755374 w 8181891"/>
              <a:gd name="connsiteY18" fmla="*/ 2170705 h 2607361"/>
              <a:gd name="connsiteX19" fmla="*/ 0 w 8181891"/>
              <a:gd name="connsiteY19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6799551 w 8181891"/>
              <a:gd name="connsiteY3" fmla="*/ 2409126 h 2607361"/>
              <a:gd name="connsiteX4" fmla="*/ 6693632 w 8181891"/>
              <a:gd name="connsiteY4" fmla="*/ 2607361 h 2607361"/>
              <a:gd name="connsiteX5" fmla="*/ 5935083 w 8181891"/>
              <a:gd name="connsiteY5" fmla="*/ 2598903 h 2607361"/>
              <a:gd name="connsiteX6" fmla="*/ 5930184 w 8181891"/>
              <a:gd name="connsiteY6" fmla="*/ 1857386 h 2607361"/>
              <a:gd name="connsiteX7" fmla="*/ 5163411 w 8181891"/>
              <a:gd name="connsiteY7" fmla="*/ 1857722 h 2607361"/>
              <a:gd name="connsiteX8" fmla="*/ 5160395 w 8181891"/>
              <a:gd name="connsiteY8" fmla="*/ 1669773 h 2607361"/>
              <a:gd name="connsiteX9" fmla="*/ 4102872 w 8181891"/>
              <a:gd name="connsiteY9" fmla="*/ 1669773 h 2607361"/>
              <a:gd name="connsiteX10" fmla="*/ 3013544 w 8181891"/>
              <a:gd name="connsiteY10" fmla="*/ 1669773 h 2607361"/>
              <a:gd name="connsiteX11" fmla="*/ 3013544 w 8181891"/>
              <a:gd name="connsiteY11" fmla="*/ 1844702 h 2607361"/>
              <a:gd name="connsiteX12" fmla="*/ 2274072 w 8181891"/>
              <a:gd name="connsiteY12" fmla="*/ 1846188 h 2607361"/>
              <a:gd name="connsiteX13" fmla="*/ 2282024 w 8181891"/>
              <a:gd name="connsiteY13" fmla="*/ 2560319 h 2607361"/>
              <a:gd name="connsiteX14" fmla="*/ 1558455 w 8181891"/>
              <a:gd name="connsiteY14" fmla="*/ 2560319 h 2607361"/>
              <a:gd name="connsiteX15" fmla="*/ 1558455 w 8181891"/>
              <a:gd name="connsiteY15" fmla="*/ 2377439 h 2607361"/>
              <a:gd name="connsiteX16" fmla="*/ 747422 w 8181891"/>
              <a:gd name="connsiteY16" fmla="*/ 2377439 h 2607361"/>
              <a:gd name="connsiteX17" fmla="*/ 755374 w 8181891"/>
              <a:gd name="connsiteY17" fmla="*/ 2170705 h 2607361"/>
              <a:gd name="connsiteX18" fmla="*/ 0 w 8181891"/>
              <a:gd name="connsiteY18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6697887 w 8181891"/>
              <a:gd name="connsiteY3" fmla="*/ 2332878 h 2607361"/>
              <a:gd name="connsiteX4" fmla="*/ 6693632 w 8181891"/>
              <a:gd name="connsiteY4" fmla="*/ 2607361 h 2607361"/>
              <a:gd name="connsiteX5" fmla="*/ 5935083 w 8181891"/>
              <a:gd name="connsiteY5" fmla="*/ 2598903 h 2607361"/>
              <a:gd name="connsiteX6" fmla="*/ 5930184 w 8181891"/>
              <a:gd name="connsiteY6" fmla="*/ 1857386 h 2607361"/>
              <a:gd name="connsiteX7" fmla="*/ 5163411 w 8181891"/>
              <a:gd name="connsiteY7" fmla="*/ 1857722 h 2607361"/>
              <a:gd name="connsiteX8" fmla="*/ 5160395 w 8181891"/>
              <a:gd name="connsiteY8" fmla="*/ 1669773 h 2607361"/>
              <a:gd name="connsiteX9" fmla="*/ 4102872 w 8181891"/>
              <a:gd name="connsiteY9" fmla="*/ 1669773 h 2607361"/>
              <a:gd name="connsiteX10" fmla="*/ 3013544 w 8181891"/>
              <a:gd name="connsiteY10" fmla="*/ 1669773 h 2607361"/>
              <a:gd name="connsiteX11" fmla="*/ 3013544 w 8181891"/>
              <a:gd name="connsiteY11" fmla="*/ 1844702 h 2607361"/>
              <a:gd name="connsiteX12" fmla="*/ 2274072 w 8181891"/>
              <a:gd name="connsiteY12" fmla="*/ 1846188 h 2607361"/>
              <a:gd name="connsiteX13" fmla="*/ 2282024 w 8181891"/>
              <a:gd name="connsiteY13" fmla="*/ 2560319 h 2607361"/>
              <a:gd name="connsiteX14" fmla="*/ 1558455 w 8181891"/>
              <a:gd name="connsiteY14" fmla="*/ 2560319 h 2607361"/>
              <a:gd name="connsiteX15" fmla="*/ 1558455 w 8181891"/>
              <a:gd name="connsiteY15" fmla="*/ 2377439 h 2607361"/>
              <a:gd name="connsiteX16" fmla="*/ 747422 w 8181891"/>
              <a:gd name="connsiteY16" fmla="*/ 2377439 h 2607361"/>
              <a:gd name="connsiteX17" fmla="*/ 755374 w 8181891"/>
              <a:gd name="connsiteY17" fmla="*/ 2170705 h 2607361"/>
              <a:gd name="connsiteX18" fmla="*/ 0 w 8181891"/>
              <a:gd name="connsiteY18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7294262 w 8181891"/>
              <a:gd name="connsiteY3" fmla="*/ 1387361 h 2607361"/>
              <a:gd name="connsiteX4" fmla="*/ 6697887 w 8181891"/>
              <a:gd name="connsiteY4" fmla="*/ 2332878 h 2607361"/>
              <a:gd name="connsiteX5" fmla="*/ 6693632 w 8181891"/>
              <a:gd name="connsiteY5" fmla="*/ 2607361 h 2607361"/>
              <a:gd name="connsiteX6" fmla="*/ 5935083 w 8181891"/>
              <a:gd name="connsiteY6" fmla="*/ 2598903 h 2607361"/>
              <a:gd name="connsiteX7" fmla="*/ 5930184 w 8181891"/>
              <a:gd name="connsiteY7" fmla="*/ 1857386 h 2607361"/>
              <a:gd name="connsiteX8" fmla="*/ 5163411 w 8181891"/>
              <a:gd name="connsiteY8" fmla="*/ 1857722 h 2607361"/>
              <a:gd name="connsiteX9" fmla="*/ 5160395 w 8181891"/>
              <a:gd name="connsiteY9" fmla="*/ 1669773 h 2607361"/>
              <a:gd name="connsiteX10" fmla="*/ 4102872 w 8181891"/>
              <a:gd name="connsiteY10" fmla="*/ 1669773 h 2607361"/>
              <a:gd name="connsiteX11" fmla="*/ 3013544 w 8181891"/>
              <a:gd name="connsiteY11" fmla="*/ 1669773 h 2607361"/>
              <a:gd name="connsiteX12" fmla="*/ 3013544 w 8181891"/>
              <a:gd name="connsiteY12" fmla="*/ 1844702 h 2607361"/>
              <a:gd name="connsiteX13" fmla="*/ 2274072 w 8181891"/>
              <a:gd name="connsiteY13" fmla="*/ 1846188 h 2607361"/>
              <a:gd name="connsiteX14" fmla="*/ 2282024 w 8181891"/>
              <a:gd name="connsiteY14" fmla="*/ 2560319 h 2607361"/>
              <a:gd name="connsiteX15" fmla="*/ 1558455 w 8181891"/>
              <a:gd name="connsiteY15" fmla="*/ 2560319 h 2607361"/>
              <a:gd name="connsiteX16" fmla="*/ 1558455 w 8181891"/>
              <a:gd name="connsiteY16" fmla="*/ 2377439 h 2607361"/>
              <a:gd name="connsiteX17" fmla="*/ 747422 w 8181891"/>
              <a:gd name="connsiteY17" fmla="*/ 2377439 h 2607361"/>
              <a:gd name="connsiteX18" fmla="*/ 755374 w 8181891"/>
              <a:gd name="connsiteY18" fmla="*/ 2170705 h 2607361"/>
              <a:gd name="connsiteX19" fmla="*/ 0 w 8181891"/>
              <a:gd name="connsiteY19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7411676 w 8181891"/>
              <a:gd name="connsiteY3" fmla="*/ 2333477 h 2607361"/>
              <a:gd name="connsiteX4" fmla="*/ 6697887 w 8181891"/>
              <a:gd name="connsiteY4" fmla="*/ 2332878 h 2607361"/>
              <a:gd name="connsiteX5" fmla="*/ 6693632 w 8181891"/>
              <a:gd name="connsiteY5" fmla="*/ 2607361 h 2607361"/>
              <a:gd name="connsiteX6" fmla="*/ 5935083 w 8181891"/>
              <a:gd name="connsiteY6" fmla="*/ 2598903 h 2607361"/>
              <a:gd name="connsiteX7" fmla="*/ 5930184 w 8181891"/>
              <a:gd name="connsiteY7" fmla="*/ 1857386 h 2607361"/>
              <a:gd name="connsiteX8" fmla="*/ 5163411 w 8181891"/>
              <a:gd name="connsiteY8" fmla="*/ 1857722 h 2607361"/>
              <a:gd name="connsiteX9" fmla="*/ 5160395 w 8181891"/>
              <a:gd name="connsiteY9" fmla="*/ 1669773 h 2607361"/>
              <a:gd name="connsiteX10" fmla="*/ 4102872 w 8181891"/>
              <a:gd name="connsiteY10" fmla="*/ 1669773 h 2607361"/>
              <a:gd name="connsiteX11" fmla="*/ 3013544 w 8181891"/>
              <a:gd name="connsiteY11" fmla="*/ 1669773 h 2607361"/>
              <a:gd name="connsiteX12" fmla="*/ 3013544 w 8181891"/>
              <a:gd name="connsiteY12" fmla="*/ 1844702 h 2607361"/>
              <a:gd name="connsiteX13" fmla="*/ 2274072 w 8181891"/>
              <a:gd name="connsiteY13" fmla="*/ 1846188 h 2607361"/>
              <a:gd name="connsiteX14" fmla="*/ 2282024 w 8181891"/>
              <a:gd name="connsiteY14" fmla="*/ 2560319 h 2607361"/>
              <a:gd name="connsiteX15" fmla="*/ 1558455 w 8181891"/>
              <a:gd name="connsiteY15" fmla="*/ 2560319 h 2607361"/>
              <a:gd name="connsiteX16" fmla="*/ 1558455 w 8181891"/>
              <a:gd name="connsiteY16" fmla="*/ 2377439 h 2607361"/>
              <a:gd name="connsiteX17" fmla="*/ 747422 w 8181891"/>
              <a:gd name="connsiteY17" fmla="*/ 2377439 h 2607361"/>
              <a:gd name="connsiteX18" fmla="*/ 755374 w 8181891"/>
              <a:gd name="connsiteY18" fmla="*/ 2170705 h 2607361"/>
              <a:gd name="connsiteX19" fmla="*/ 0 w 8181891"/>
              <a:gd name="connsiteY19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7610786 w 8181891"/>
              <a:gd name="connsiteY3" fmla="*/ 1752580 h 2607361"/>
              <a:gd name="connsiteX4" fmla="*/ 7411676 w 8181891"/>
              <a:gd name="connsiteY4" fmla="*/ 2333477 h 2607361"/>
              <a:gd name="connsiteX5" fmla="*/ 6697887 w 8181891"/>
              <a:gd name="connsiteY5" fmla="*/ 2332878 h 2607361"/>
              <a:gd name="connsiteX6" fmla="*/ 6693632 w 8181891"/>
              <a:gd name="connsiteY6" fmla="*/ 2607361 h 2607361"/>
              <a:gd name="connsiteX7" fmla="*/ 5935083 w 8181891"/>
              <a:gd name="connsiteY7" fmla="*/ 2598903 h 2607361"/>
              <a:gd name="connsiteX8" fmla="*/ 5930184 w 8181891"/>
              <a:gd name="connsiteY8" fmla="*/ 1857386 h 2607361"/>
              <a:gd name="connsiteX9" fmla="*/ 5163411 w 8181891"/>
              <a:gd name="connsiteY9" fmla="*/ 1857722 h 2607361"/>
              <a:gd name="connsiteX10" fmla="*/ 5160395 w 8181891"/>
              <a:gd name="connsiteY10" fmla="*/ 1669773 h 2607361"/>
              <a:gd name="connsiteX11" fmla="*/ 4102872 w 8181891"/>
              <a:gd name="connsiteY11" fmla="*/ 1669773 h 2607361"/>
              <a:gd name="connsiteX12" fmla="*/ 3013544 w 8181891"/>
              <a:gd name="connsiteY12" fmla="*/ 1669773 h 2607361"/>
              <a:gd name="connsiteX13" fmla="*/ 3013544 w 8181891"/>
              <a:gd name="connsiteY13" fmla="*/ 1844702 h 2607361"/>
              <a:gd name="connsiteX14" fmla="*/ 2274072 w 8181891"/>
              <a:gd name="connsiteY14" fmla="*/ 1846188 h 2607361"/>
              <a:gd name="connsiteX15" fmla="*/ 2282024 w 8181891"/>
              <a:gd name="connsiteY15" fmla="*/ 2560319 h 2607361"/>
              <a:gd name="connsiteX16" fmla="*/ 1558455 w 8181891"/>
              <a:gd name="connsiteY16" fmla="*/ 2560319 h 2607361"/>
              <a:gd name="connsiteX17" fmla="*/ 1558455 w 8181891"/>
              <a:gd name="connsiteY17" fmla="*/ 2377439 h 2607361"/>
              <a:gd name="connsiteX18" fmla="*/ 747422 w 8181891"/>
              <a:gd name="connsiteY18" fmla="*/ 2377439 h 2607361"/>
              <a:gd name="connsiteX19" fmla="*/ 755374 w 8181891"/>
              <a:gd name="connsiteY19" fmla="*/ 2170705 h 2607361"/>
              <a:gd name="connsiteX20" fmla="*/ 0 w 8181891"/>
              <a:gd name="connsiteY20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7399583 w 8181891"/>
              <a:gd name="connsiteY3" fmla="*/ 2151001 h 2607361"/>
              <a:gd name="connsiteX4" fmla="*/ 7411676 w 8181891"/>
              <a:gd name="connsiteY4" fmla="*/ 2333477 h 2607361"/>
              <a:gd name="connsiteX5" fmla="*/ 6697887 w 8181891"/>
              <a:gd name="connsiteY5" fmla="*/ 2332878 h 2607361"/>
              <a:gd name="connsiteX6" fmla="*/ 6693632 w 8181891"/>
              <a:gd name="connsiteY6" fmla="*/ 2607361 h 2607361"/>
              <a:gd name="connsiteX7" fmla="*/ 5935083 w 8181891"/>
              <a:gd name="connsiteY7" fmla="*/ 2598903 h 2607361"/>
              <a:gd name="connsiteX8" fmla="*/ 5930184 w 8181891"/>
              <a:gd name="connsiteY8" fmla="*/ 1857386 h 2607361"/>
              <a:gd name="connsiteX9" fmla="*/ 5163411 w 8181891"/>
              <a:gd name="connsiteY9" fmla="*/ 1857722 h 2607361"/>
              <a:gd name="connsiteX10" fmla="*/ 5160395 w 8181891"/>
              <a:gd name="connsiteY10" fmla="*/ 1669773 h 2607361"/>
              <a:gd name="connsiteX11" fmla="*/ 4102872 w 8181891"/>
              <a:gd name="connsiteY11" fmla="*/ 1669773 h 2607361"/>
              <a:gd name="connsiteX12" fmla="*/ 3013544 w 8181891"/>
              <a:gd name="connsiteY12" fmla="*/ 1669773 h 2607361"/>
              <a:gd name="connsiteX13" fmla="*/ 3013544 w 8181891"/>
              <a:gd name="connsiteY13" fmla="*/ 1844702 h 2607361"/>
              <a:gd name="connsiteX14" fmla="*/ 2274072 w 8181891"/>
              <a:gd name="connsiteY14" fmla="*/ 1846188 h 2607361"/>
              <a:gd name="connsiteX15" fmla="*/ 2282024 w 8181891"/>
              <a:gd name="connsiteY15" fmla="*/ 2560319 h 2607361"/>
              <a:gd name="connsiteX16" fmla="*/ 1558455 w 8181891"/>
              <a:gd name="connsiteY16" fmla="*/ 2560319 h 2607361"/>
              <a:gd name="connsiteX17" fmla="*/ 1558455 w 8181891"/>
              <a:gd name="connsiteY17" fmla="*/ 2377439 h 2607361"/>
              <a:gd name="connsiteX18" fmla="*/ 747422 w 8181891"/>
              <a:gd name="connsiteY18" fmla="*/ 2377439 h 2607361"/>
              <a:gd name="connsiteX19" fmla="*/ 755374 w 8181891"/>
              <a:gd name="connsiteY19" fmla="*/ 2170705 h 2607361"/>
              <a:gd name="connsiteX20" fmla="*/ 0 w 8181891"/>
              <a:gd name="connsiteY20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7613491 w 8181891"/>
              <a:gd name="connsiteY3" fmla="*/ 1565912 h 2607361"/>
              <a:gd name="connsiteX4" fmla="*/ 7399583 w 8181891"/>
              <a:gd name="connsiteY4" fmla="*/ 2151001 h 2607361"/>
              <a:gd name="connsiteX5" fmla="*/ 741167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399583 w 8181891"/>
              <a:gd name="connsiteY4" fmla="*/ 2151001 h 2607361"/>
              <a:gd name="connsiteX5" fmla="*/ 741167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399583 w 8181891"/>
              <a:gd name="connsiteY4" fmla="*/ 2151001 h 2607361"/>
              <a:gd name="connsiteX5" fmla="*/ 741167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399583 w 8181891"/>
              <a:gd name="connsiteY4" fmla="*/ 2151001 h 2607361"/>
              <a:gd name="connsiteX5" fmla="*/ 7397065 w 8181891"/>
              <a:gd name="connsiteY5" fmla="*/ 2152968 h 2607361"/>
              <a:gd name="connsiteX6" fmla="*/ 7411676 w 8181891"/>
              <a:gd name="connsiteY6" fmla="*/ 2333477 h 2607361"/>
              <a:gd name="connsiteX7" fmla="*/ 6697887 w 8181891"/>
              <a:gd name="connsiteY7" fmla="*/ 2332878 h 2607361"/>
              <a:gd name="connsiteX8" fmla="*/ 6693632 w 8181891"/>
              <a:gd name="connsiteY8" fmla="*/ 2607361 h 2607361"/>
              <a:gd name="connsiteX9" fmla="*/ 5935083 w 8181891"/>
              <a:gd name="connsiteY9" fmla="*/ 2598903 h 2607361"/>
              <a:gd name="connsiteX10" fmla="*/ 5930184 w 8181891"/>
              <a:gd name="connsiteY10" fmla="*/ 1857386 h 2607361"/>
              <a:gd name="connsiteX11" fmla="*/ 5163411 w 8181891"/>
              <a:gd name="connsiteY11" fmla="*/ 1857722 h 2607361"/>
              <a:gd name="connsiteX12" fmla="*/ 5160395 w 8181891"/>
              <a:gd name="connsiteY12" fmla="*/ 1669773 h 2607361"/>
              <a:gd name="connsiteX13" fmla="*/ 4102872 w 8181891"/>
              <a:gd name="connsiteY13" fmla="*/ 1669773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399583 w 8181891"/>
              <a:gd name="connsiteY4" fmla="*/ 2151001 h 2607361"/>
              <a:gd name="connsiteX5" fmla="*/ 7397065 w 8181891"/>
              <a:gd name="connsiteY5" fmla="*/ 2152968 h 2607361"/>
              <a:gd name="connsiteX6" fmla="*/ 7411676 w 8181891"/>
              <a:gd name="connsiteY6" fmla="*/ 2333477 h 2607361"/>
              <a:gd name="connsiteX7" fmla="*/ 6697887 w 8181891"/>
              <a:gd name="connsiteY7" fmla="*/ 2332878 h 2607361"/>
              <a:gd name="connsiteX8" fmla="*/ 6693632 w 8181891"/>
              <a:gd name="connsiteY8" fmla="*/ 2607361 h 2607361"/>
              <a:gd name="connsiteX9" fmla="*/ 5935083 w 8181891"/>
              <a:gd name="connsiteY9" fmla="*/ 2598903 h 2607361"/>
              <a:gd name="connsiteX10" fmla="*/ 5930184 w 8181891"/>
              <a:gd name="connsiteY10" fmla="*/ 1857386 h 2607361"/>
              <a:gd name="connsiteX11" fmla="*/ 5163411 w 8181891"/>
              <a:gd name="connsiteY11" fmla="*/ 1857722 h 2607361"/>
              <a:gd name="connsiteX12" fmla="*/ 5160395 w 8181891"/>
              <a:gd name="connsiteY12" fmla="*/ 1669773 h 2607361"/>
              <a:gd name="connsiteX13" fmla="*/ 4102872 w 8181891"/>
              <a:gd name="connsiteY13" fmla="*/ 1669773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399583 w 8181891"/>
              <a:gd name="connsiteY4" fmla="*/ 2151001 h 2607361"/>
              <a:gd name="connsiteX5" fmla="*/ 7441453 w 8181891"/>
              <a:gd name="connsiteY5" fmla="*/ 2152968 h 2607361"/>
              <a:gd name="connsiteX6" fmla="*/ 7411676 w 8181891"/>
              <a:gd name="connsiteY6" fmla="*/ 2333477 h 2607361"/>
              <a:gd name="connsiteX7" fmla="*/ 6697887 w 8181891"/>
              <a:gd name="connsiteY7" fmla="*/ 2332878 h 2607361"/>
              <a:gd name="connsiteX8" fmla="*/ 6693632 w 8181891"/>
              <a:gd name="connsiteY8" fmla="*/ 2607361 h 2607361"/>
              <a:gd name="connsiteX9" fmla="*/ 5935083 w 8181891"/>
              <a:gd name="connsiteY9" fmla="*/ 2598903 h 2607361"/>
              <a:gd name="connsiteX10" fmla="*/ 5930184 w 8181891"/>
              <a:gd name="connsiteY10" fmla="*/ 1857386 h 2607361"/>
              <a:gd name="connsiteX11" fmla="*/ 5163411 w 8181891"/>
              <a:gd name="connsiteY11" fmla="*/ 1857722 h 2607361"/>
              <a:gd name="connsiteX12" fmla="*/ 5160395 w 8181891"/>
              <a:gd name="connsiteY12" fmla="*/ 1669773 h 2607361"/>
              <a:gd name="connsiteX13" fmla="*/ 4102872 w 8181891"/>
              <a:gd name="connsiteY13" fmla="*/ 1669773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41453 w 8181891"/>
              <a:gd name="connsiteY4" fmla="*/ 2152968 h 2607361"/>
              <a:gd name="connsiteX5" fmla="*/ 741167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41453 w 8181891"/>
              <a:gd name="connsiteY4" fmla="*/ 2152968 h 2607361"/>
              <a:gd name="connsiteX5" fmla="*/ 7456064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558867 w 8181891"/>
              <a:gd name="connsiteY4" fmla="*/ 2152968 h 2607361"/>
              <a:gd name="connsiteX5" fmla="*/ 7456064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558867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013544 w 8181891"/>
              <a:gd name="connsiteY13" fmla="*/ 1669773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964608 w 8181891"/>
              <a:gd name="connsiteY13" fmla="*/ 1666460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102872 w 8181891"/>
              <a:gd name="connsiteY12" fmla="*/ 1669773 h 2607361"/>
              <a:gd name="connsiteX13" fmla="*/ 3964608 w 8181891"/>
              <a:gd name="connsiteY13" fmla="*/ 1666460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3964695 w 8181891"/>
              <a:gd name="connsiteY12" fmla="*/ 1812603 h 2607361"/>
              <a:gd name="connsiteX13" fmla="*/ 3964608 w 8181891"/>
              <a:gd name="connsiteY13" fmla="*/ 1666460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3964695 w 8181891"/>
              <a:gd name="connsiteY12" fmla="*/ 1772868 h 2607361"/>
              <a:gd name="connsiteX13" fmla="*/ 3964608 w 8181891"/>
              <a:gd name="connsiteY13" fmla="*/ 1666460 h 2607361"/>
              <a:gd name="connsiteX14" fmla="*/ 3013544 w 8181891"/>
              <a:gd name="connsiteY14" fmla="*/ 1669773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94808 w 8181891"/>
              <a:gd name="connsiteY12" fmla="*/ 1742660 h 2607361"/>
              <a:gd name="connsiteX13" fmla="*/ 3964695 w 8181891"/>
              <a:gd name="connsiteY13" fmla="*/ 1772868 h 2607361"/>
              <a:gd name="connsiteX14" fmla="*/ 3964608 w 8181891"/>
              <a:gd name="connsiteY14" fmla="*/ 1666460 h 2607361"/>
              <a:gd name="connsiteX15" fmla="*/ 3013544 w 8181891"/>
              <a:gd name="connsiteY15" fmla="*/ 1669773 h 2607361"/>
              <a:gd name="connsiteX16" fmla="*/ 3013544 w 8181891"/>
              <a:gd name="connsiteY16" fmla="*/ 1844702 h 2607361"/>
              <a:gd name="connsiteX17" fmla="*/ 2274072 w 8181891"/>
              <a:gd name="connsiteY17" fmla="*/ 1846188 h 2607361"/>
              <a:gd name="connsiteX18" fmla="*/ 2282024 w 8181891"/>
              <a:gd name="connsiteY18" fmla="*/ 2560319 h 2607361"/>
              <a:gd name="connsiteX19" fmla="*/ 1558455 w 8181891"/>
              <a:gd name="connsiteY19" fmla="*/ 2560319 h 2607361"/>
              <a:gd name="connsiteX20" fmla="*/ 1558455 w 8181891"/>
              <a:gd name="connsiteY20" fmla="*/ 2377439 h 2607361"/>
              <a:gd name="connsiteX21" fmla="*/ 747422 w 8181891"/>
              <a:gd name="connsiteY21" fmla="*/ 2377439 h 2607361"/>
              <a:gd name="connsiteX22" fmla="*/ 755374 w 8181891"/>
              <a:gd name="connsiteY22" fmla="*/ 2170705 h 2607361"/>
              <a:gd name="connsiteX23" fmla="*/ 0 w 8181891"/>
              <a:gd name="connsiteY23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94808 w 8181891"/>
              <a:gd name="connsiteY12" fmla="*/ 1742660 h 2607361"/>
              <a:gd name="connsiteX13" fmla="*/ 4189515 w 8181891"/>
              <a:gd name="connsiteY13" fmla="*/ 1775951 h 2607361"/>
              <a:gd name="connsiteX14" fmla="*/ 3964695 w 8181891"/>
              <a:gd name="connsiteY14" fmla="*/ 1772868 h 2607361"/>
              <a:gd name="connsiteX15" fmla="*/ 3964608 w 8181891"/>
              <a:gd name="connsiteY15" fmla="*/ 1666460 h 2607361"/>
              <a:gd name="connsiteX16" fmla="*/ 3013544 w 8181891"/>
              <a:gd name="connsiteY16" fmla="*/ 1669773 h 2607361"/>
              <a:gd name="connsiteX17" fmla="*/ 3013544 w 8181891"/>
              <a:gd name="connsiteY17" fmla="*/ 1844702 h 2607361"/>
              <a:gd name="connsiteX18" fmla="*/ 2274072 w 8181891"/>
              <a:gd name="connsiteY18" fmla="*/ 1846188 h 2607361"/>
              <a:gd name="connsiteX19" fmla="*/ 2282024 w 8181891"/>
              <a:gd name="connsiteY19" fmla="*/ 2560319 h 2607361"/>
              <a:gd name="connsiteX20" fmla="*/ 1558455 w 8181891"/>
              <a:gd name="connsiteY20" fmla="*/ 2560319 h 2607361"/>
              <a:gd name="connsiteX21" fmla="*/ 1558455 w 8181891"/>
              <a:gd name="connsiteY21" fmla="*/ 2377439 h 2607361"/>
              <a:gd name="connsiteX22" fmla="*/ 747422 w 8181891"/>
              <a:gd name="connsiteY22" fmla="*/ 2377439 h 2607361"/>
              <a:gd name="connsiteX23" fmla="*/ 755374 w 8181891"/>
              <a:gd name="connsiteY23" fmla="*/ 2170705 h 2607361"/>
              <a:gd name="connsiteX24" fmla="*/ 0 w 8181891"/>
              <a:gd name="connsiteY24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94808 w 8181891"/>
              <a:gd name="connsiteY12" fmla="*/ 1742660 h 2607361"/>
              <a:gd name="connsiteX13" fmla="*/ 4226028 w 8181891"/>
              <a:gd name="connsiteY13" fmla="*/ 1670041 h 2607361"/>
              <a:gd name="connsiteX14" fmla="*/ 4189515 w 8181891"/>
              <a:gd name="connsiteY14" fmla="*/ 1775951 h 2607361"/>
              <a:gd name="connsiteX15" fmla="*/ 3964695 w 8181891"/>
              <a:gd name="connsiteY15" fmla="*/ 1772868 h 2607361"/>
              <a:gd name="connsiteX16" fmla="*/ 3964608 w 8181891"/>
              <a:gd name="connsiteY16" fmla="*/ 1666460 h 2607361"/>
              <a:gd name="connsiteX17" fmla="*/ 3013544 w 8181891"/>
              <a:gd name="connsiteY17" fmla="*/ 1669773 h 2607361"/>
              <a:gd name="connsiteX18" fmla="*/ 3013544 w 8181891"/>
              <a:gd name="connsiteY18" fmla="*/ 1844702 h 2607361"/>
              <a:gd name="connsiteX19" fmla="*/ 2274072 w 8181891"/>
              <a:gd name="connsiteY19" fmla="*/ 1846188 h 2607361"/>
              <a:gd name="connsiteX20" fmla="*/ 2282024 w 8181891"/>
              <a:gd name="connsiteY20" fmla="*/ 2560319 h 2607361"/>
              <a:gd name="connsiteX21" fmla="*/ 1558455 w 8181891"/>
              <a:gd name="connsiteY21" fmla="*/ 2560319 h 2607361"/>
              <a:gd name="connsiteX22" fmla="*/ 1558455 w 8181891"/>
              <a:gd name="connsiteY22" fmla="*/ 2377439 h 2607361"/>
              <a:gd name="connsiteX23" fmla="*/ 747422 w 8181891"/>
              <a:gd name="connsiteY23" fmla="*/ 2377439 h 2607361"/>
              <a:gd name="connsiteX24" fmla="*/ 755374 w 8181891"/>
              <a:gd name="connsiteY24" fmla="*/ 2170705 h 2607361"/>
              <a:gd name="connsiteX25" fmla="*/ 0 w 8181891"/>
              <a:gd name="connsiteY25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94808 w 8181891"/>
              <a:gd name="connsiteY12" fmla="*/ 1742660 h 2607361"/>
              <a:gd name="connsiteX13" fmla="*/ 4226028 w 8181891"/>
              <a:gd name="connsiteY13" fmla="*/ 1670041 h 2607361"/>
              <a:gd name="connsiteX14" fmla="*/ 4270416 w 8181891"/>
              <a:gd name="connsiteY14" fmla="*/ 1775951 h 2607361"/>
              <a:gd name="connsiteX15" fmla="*/ 3964695 w 8181891"/>
              <a:gd name="connsiteY15" fmla="*/ 1772868 h 2607361"/>
              <a:gd name="connsiteX16" fmla="*/ 3964608 w 8181891"/>
              <a:gd name="connsiteY16" fmla="*/ 1666460 h 2607361"/>
              <a:gd name="connsiteX17" fmla="*/ 3013544 w 8181891"/>
              <a:gd name="connsiteY17" fmla="*/ 1669773 h 2607361"/>
              <a:gd name="connsiteX18" fmla="*/ 3013544 w 8181891"/>
              <a:gd name="connsiteY18" fmla="*/ 1844702 h 2607361"/>
              <a:gd name="connsiteX19" fmla="*/ 2274072 w 8181891"/>
              <a:gd name="connsiteY19" fmla="*/ 1846188 h 2607361"/>
              <a:gd name="connsiteX20" fmla="*/ 2282024 w 8181891"/>
              <a:gd name="connsiteY20" fmla="*/ 2560319 h 2607361"/>
              <a:gd name="connsiteX21" fmla="*/ 1558455 w 8181891"/>
              <a:gd name="connsiteY21" fmla="*/ 2560319 h 2607361"/>
              <a:gd name="connsiteX22" fmla="*/ 1558455 w 8181891"/>
              <a:gd name="connsiteY22" fmla="*/ 2377439 h 2607361"/>
              <a:gd name="connsiteX23" fmla="*/ 747422 w 8181891"/>
              <a:gd name="connsiteY23" fmla="*/ 2377439 h 2607361"/>
              <a:gd name="connsiteX24" fmla="*/ 755374 w 8181891"/>
              <a:gd name="connsiteY24" fmla="*/ 2170705 h 2607361"/>
              <a:gd name="connsiteX25" fmla="*/ 0 w 8181891"/>
              <a:gd name="connsiteY25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26028 w 8181891"/>
              <a:gd name="connsiteY12" fmla="*/ 1670041 h 2607361"/>
              <a:gd name="connsiteX13" fmla="*/ 4270416 w 8181891"/>
              <a:gd name="connsiteY13" fmla="*/ 1775951 h 2607361"/>
              <a:gd name="connsiteX14" fmla="*/ 3964695 w 8181891"/>
              <a:gd name="connsiteY14" fmla="*/ 1772868 h 2607361"/>
              <a:gd name="connsiteX15" fmla="*/ 3964608 w 8181891"/>
              <a:gd name="connsiteY15" fmla="*/ 1666460 h 2607361"/>
              <a:gd name="connsiteX16" fmla="*/ 3013544 w 8181891"/>
              <a:gd name="connsiteY16" fmla="*/ 1669773 h 2607361"/>
              <a:gd name="connsiteX17" fmla="*/ 3013544 w 8181891"/>
              <a:gd name="connsiteY17" fmla="*/ 1844702 h 2607361"/>
              <a:gd name="connsiteX18" fmla="*/ 2274072 w 8181891"/>
              <a:gd name="connsiteY18" fmla="*/ 1846188 h 2607361"/>
              <a:gd name="connsiteX19" fmla="*/ 2282024 w 8181891"/>
              <a:gd name="connsiteY19" fmla="*/ 2560319 h 2607361"/>
              <a:gd name="connsiteX20" fmla="*/ 1558455 w 8181891"/>
              <a:gd name="connsiteY20" fmla="*/ 2560319 h 2607361"/>
              <a:gd name="connsiteX21" fmla="*/ 1558455 w 8181891"/>
              <a:gd name="connsiteY21" fmla="*/ 2377439 h 2607361"/>
              <a:gd name="connsiteX22" fmla="*/ 747422 w 8181891"/>
              <a:gd name="connsiteY22" fmla="*/ 2377439 h 2607361"/>
              <a:gd name="connsiteX23" fmla="*/ 755374 w 8181891"/>
              <a:gd name="connsiteY23" fmla="*/ 2170705 h 2607361"/>
              <a:gd name="connsiteX24" fmla="*/ 0 w 8181891"/>
              <a:gd name="connsiteY24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670041 h 2607361"/>
              <a:gd name="connsiteX13" fmla="*/ 4270416 w 8181891"/>
              <a:gd name="connsiteY13" fmla="*/ 1775951 h 2607361"/>
              <a:gd name="connsiteX14" fmla="*/ 3964695 w 8181891"/>
              <a:gd name="connsiteY14" fmla="*/ 1772868 h 2607361"/>
              <a:gd name="connsiteX15" fmla="*/ 3964608 w 8181891"/>
              <a:gd name="connsiteY15" fmla="*/ 1666460 h 2607361"/>
              <a:gd name="connsiteX16" fmla="*/ 3013544 w 8181891"/>
              <a:gd name="connsiteY16" fmla="*/ 1669773 h 2607361"/>
              <a:gd name="connsiteX17" fmla="*/ 3013544 w 8181891"/>
              <a:gd name="connsiteY17" fmla="*/ 1844702 h 2607361"/>
              <a:gd name="connsiteX18" fmla="*/ 2274072 w 8181891"/>
              <a:gd name="connsiteY18" fmla="*/ 1846188 h 2607361"/>
              <a:gd name="connsiteX19" fmla="*/ 2282024 w 8181891"/>
              <a:gd name="connsiteY19" fmla="*/ 2560319 h 2607361"/>
              <a:gd name="connsiteX20" fmla="*/ 1558455 w 8181891"/>
              <a:gd name="connsiteY20" fmla="*/ 2560319 h 2607361"/>
              <a:gd name="connsiteX21" fmla="*/ 1558455 w 8181891"/>
              <a:gd name="connsiteY21" fmla="*/ 2377439 h 2607361"/>
              <a:gd name="connsiteX22" fmla="*/ 747422 w 8181891"/>
              <a:gd name="connsiteY22" fmla="*/ 2377439 h 2607361"/>
              <a:gd name="connsiteX23" fmla="*/ 755374 w 8181891"/>
              <a:gd name="connsiteY23" fmla="*/ 2170705 h 2607361"/>
              <a:gd name="connsiteX24" fmla="*/ 0 w 8181891"/>
              <a:gd name="connsiteY24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670041 h 2607361"/>
              <a:gd name="connsiteX13" fmla="*/ 4270416 w 8181891"/>
              <a:gd name="connsiteY13" fmla="*/ 1775951 h 2607361"/>
              <a:gd name="connsiteX14" fmla="*/ 3964695 w 8181891"/>
              <a:gd name="connsiteY14" fmla="*/ 1772868 h 2607361"/>
              <a:gd name="connsiteX15" fmla="*/ 3013544 w 8181891"/>
              <a:gd name="connsiteY15" fmla="*/ 1669773 h 2607361"/>
              <a:gd name="connsiteX16" fmla="*/ 3013544 w 8181891"/>
              <a:gd name="connsiteY16" fmla="*/ 1844702 h 2607361"/>
              <a:gd name="connsiteX17" fmla="*/ 2274072 w 8181891"/>
              <a:gd name="connsiteY17" fmla="*/ 1846188 h 2607361"/>
              <a:gd name="connsiteX18" fmla="*/ 2282024 w 8181891"/>
              <a:gd name="connsiteY18" fmla="*/ 2560319 h 2607361"/>
              <a:gd name="connsiteX19" fmla="*/ 1558455 w 8181891"/>
              <a:gd name="connsiteY19" fmla="*/ 2560319 h 2607361"/>
              <a:gd name="connsiteX20" fmla="*/ 1558455 w 8181891"/>
              <a:gd name="connsiteY20" fmla="*/ 2377439 h 2607361"/>
              <a:gd name="connsiteX21" fmla="*/ 747422 w 8181891"/>
              <a:gd name="connsiteY21" fmla="*/ 2377439 h 2607361"/>
              <a:gd name="connsiteX22" fmla="*/ 755374 w 8181891"/>
              <a:gd name="connsiteY22" fmla="*/ 2170705 h 2607361"/>
              <a:gd name="connsiteX23" fmla="*/ 0 w 8181891"/>
              <a:gd name="connsiteY23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670041 h 2607361"/>
              <a:gd name="connsiteX13" fmla="*/ 4270416 w 8181891"/>
              <a:gd name="connsiteY13" fmla="*/ 1775951 h 2607361"/>
              <a:gd name="connsiteX14" fmla="*/ 3964695 w 8181891"/>
              <a:gd name="connsiteY14" fmla="*/ 1772868 h 2607361"/>
              <a:gd name="connsiteX15" fmla="*/ 3013544 w 8181891"/>
              <a:gd name="connsiteY15" fmla="*/ 1739577 h 2607361"/>
              <a:gd name="connsiteX16" fmla="*/ 3013544 w 8181891"/>
              <a:gd name="connsiteY16" fmla="*/ 1844702 h 2607361"/>
              <a:gd name="connsiteX17" fmla="*/ 2274072 w 8181891"/>
              <a:gd name="connsiteY17" fmla="*/ 1846188 h 2607361"/>
              <a:gd name="connsiteX18" fmla="*/ 2282024 w 8181891"/>
              <a:gd name="connsiteY18" fmla="*/ 2560319 h 2607361"/>
              <a:gd name="connsiteX19" fmla="*/ 1558455 w 8181891"/>
              <a:gd name="connsiteY19" fmla="*/ 2560319 h 2607361"/>
              <a:gd name="connsiteX20" fmla="*/ 1558455 w 8181891"/>
              <a:gd name="connsiteY20" fmla="*/ 2377439 h 2607361"/>
              <a:gd name="connsiteX21" fmla="*/ 747422 w 8181891"/>
              <a:gd name="connsiteY21" fmla="*/ 2377439 h 2607361"/>
              <a:gd name="connsiteX22" fmla="*/ 755374 w 8181891"/>
              <a:gd name="connsiteY22" fmla="*/ 2170705 h 2607361"/>
              <a:gd name="connsiteX23" fmla="*/ 0 w 8181891"/>
              <a:gd name="connsiteY23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670041 h 2607361"/>
              <a:gd name="connsiteX13" fmla="*/ 4270416 w 8181891"/>
              <a:gd name="connsiteY13" fmla="*/ 1775951 h 2607361"/>
              <a:gd name="connsiteX14" fmla="*/ 3964695 w 8181891"/>
              <a:gd name="connsiteY14" fmla="*/ 1772868 h 2607361"/>
              <a:gd name="connsiteX15" fmla="*/ 3013544 w 8181891"/>
              <a:gd name="connsiteY15" fmla="*/ 1739577 h 2607361"/>
              <a:gd name="connsiteX16" fmla="*/ 3013544 w 8181891"/>
              <a:gd name="connsiteY16" fmla="*/ 1844702 h 2607361"/>
              <a:gd name="connsiteX17" fmla="*/ 2274072 w 8181891"/>
              <a:gd name="connsiteY17" fmla="*/ 1846188 h 2607361"/>
              <a:gd name="connsiteX18" fmla="*/ 2282024 w 8181891"/>
              <a:gd name="connsiteY18" fmla="*/ 2560319 h 2607361"/>
              <a:gd name="connsiteX19" fmla="*/ 1558455 w 8181891"/>
              <a:gd name="connsiteY19" fmla="*/ 2560319 h 2607361"/>
              <a:gd name="connsiteX20" fmla="*/ 1558455 w 8181891"/>
              <a:gd name="connsiteY20" fmla="*/ 2377439 h 2607361"/>
              <a:gd name="connsiteX21" fmla="*/ 747422 w 8181891"/>
              <a:gd name="connsiteY21" fmla="*/ 2377439 h 2607361"/>
              <a:gd name="connsiteX22" fmla="*/ 755374 w 8181891"/>
              <a:gd name="connsiteY22" fmla="*/ 2170705 h 2607361"/>
              <a:gd name="connsiteX23" fmla="*/ 0 w 8181891"/>
              <a:gd name="connsiteY23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670041 h 2607361"/>
              <a:gd name="connsiteX13" fmla="*/ 4270416 w 8181891"/>
              <a:gd name="connsiteY13" fmla="*/ 1775951 h 2607361"/>
              <a:gd name="connsiteX14" fmla="*/ 4337700 w 8181891"/>
              <a:gd name="connsiteY14" fmla="*/ 1879185 h 2607361"/>
              <a:gd name="connsiteX15" fmla="*/ 3013544 w 8181891"/>
              <a:gd name="connsiteY15" fmla="*/ 1739577 h 2607361"/>
              <a:gd name="connsiteX16" fmla="*/ 3013544 w 8181891"/>
              <a:gd name="connsiteY16" fmla="*/ 1844702 h 2607361"/>
              <a:gd name="connsiteX17" fmla="*/ 2274072 w 8181891"/>
              <a:gd name="connsiteY17" fmla="*/ 1846188 h 2607361"/>
              <a:gd name="connsiteX18" fmla="*/ 2282024 w 8181891"/>
              <a:gd name="connsiteY18" fmla="*/ 2560319 h 2607361"/>
              <a:gd name="connsiteX19" fmla="*/ 1558455 w 8181891"/>
              <a:gd name="connsiteY19" fmla="*/ 2560319 h 2607361"/>
              <a:gd name="connsiteX20" fmla="*/ 1558455 w 8181891"/>
              <a:gd name="connsiteY20" fmla="*/ 2377439 h 2607361"/>
              <a:gd name="connsiteX21" fmla="*/ 747422 w 8181891"/>
              <a:gd name="connsiteY21" fmla="*/ 2377439 h 2607361"/>
              <a:gd name="connsiteX22" fmla="*/ 755374 w 8181891"/>
              <a:gd name="connsiteY22" fmla="*/ 2170705 h 2607361"/>
              <a:gd name="connsiteX23" fmla="*/ 0 w 8181891"/>
              <a:gd name="connsiteY23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670041 h 2607361"/>
              <a:gd name="connsiteX13" fmla="*/ 4270416 w 8181891"/>
              <a:gd name="connsiteY13" fmla="*/ 1775951 h 2607361"/>
              <a:gd name="connsiteX14" fmla="*/ 3013544 w 8181891"/>
              <a:gd name="connsiteY14" fmla="*/ 1739577 h 2607361"/>
              <a:gd name="connsiteX15" fmla="*/ 3013544 w 8181891"/>
              <a:gd name="connsiteY15" fmla="*/ 1844702 h 2607361"/>
              <a:gd name="connsiteX16" fmla="*/ 2274072 w 8181891"/>
              <a:gd name="connsiteY16" fmla="*/ 1846188 h 2607361"/>
              <a:gd name="connsiteX17" fmla="*/ 2282024 w 8181891"/>
              <a:gd name="connsiteY17" fmla="*/ 2560319 h 2607361"/>
              <a:gd name="connsiteX18" fmla="*/ 1558455 w 8181891"/>
              <a:gd name="connsiteY18" fmla="*/ 2560319 h 2607361"/>
              <a:gd name="connsiteX19" fmla="*/ 1558455 w 8181891"/>
              <a:gd name="connsiteY19" fmla="*/ 2377439 h 2607361"/>
              <a:gd name="connsiteX20" fmla="*/ 747422 w 8181891"/>
              <a:gd name="connsiteY20" fmla="*/ 2377439 h 2607361"/>
              <a:gd name="connsiteX21" fmla="*/ 755374 w 8181891"/>
              <a:gd name="connsiteY21" fmla="*/ 2170705 h 2607361"/>
              <a:gd name="connsiteX22" fmla="*/ 0 w 8181891"/>
              <a:gd name="connsiteY22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4270416 w 8181891"/>
              <a:gd name="connsiteY12" fmla="*/ 1775951 h 2607361"/>
              <a:gd name="connsiteX13" fmla="*/ 3013544 w 8181891"/>
              <a:gd name="connsiteY13" fmla="*/ 1739577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669773 h 2607361"/>
              <a:gd name="connsiteX12" fmla="*/ 3013544 w 8181891"/>
              <a:gd name="connsiteY12" fmla="*/ 1739577 h 2607361"/>
              <a:gd name="connsiteX13" fmla="*/ 3013544 w 8181891"/>
              <a:gd name="connsiteY13" fmla="*/ 1844702 h 2607361"/>
              <a:gd name="connsiteX14" fmla="*/ 2274072 w 8181891"/>
              <a:gd name="connsiteY14" fmla="*/ 1846188 h 2607361"/>
              <a:gd name="connsiteX15" fmla="*/ 2282024 w 8181891"/>
              <a:gd name="connsiteY15" fmla="*/ 2560319 h 2607361"/>
              <a:gd name="connsiteX16" fmla="*/ 1558455 w 8181891"/>
              <a:gd name="connsiteY16" fmla="*/ 2560319 h 2607361"/>
              <a:gd name="connsiteX17" fmla="*/ 1558455 w 8181891"/>
              <a:gd name="connsiteY17" fmla="*/ 2377439 h 2607361"/>
              <a:gd name="connsiteX18" fmla="*/ 747422 w 8181891"/>
              <a:gd name="connsiteY18" fmla="*/ 2377439 h 2607361"/>
              <a:gd name="connsiteX19" fmla="*/ 755374 w 8181891"/>
              <a:gd name="connsiteY19" fmla="*/ 2170705 h 2607361"/>
              <a:gd name="connsiteX20" fmla="*/ 0 w 8181891"/>
              <a:gd name="connsiteY20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8181891 w 8181891"/>
              <a:gd name="connsiteY2" fmla="*/ 0 h 2607361"/>
              <a:gd name="connsiteX3" fmla="*/ 8169061 w 8181891"/>
              <a:gd name="connsiteY3" fmla="*/ 2146898 h 2607361"/>
              <a:gd name="connsiteX4" fmla="*/ 7420690 w 8181891"/>
              <a:gd name="connsiteY4" fmla="*/ 2152968 h 2607361"/>
              <a:gd name="connsiteX5" fmla="*/ 7427426 w 8181891"/>
              <a:gd name="connsiteY5" fmla="*/ 2333477 h 2607361"/>
              <a:gd name="connsiteX6" fmla="*/ 6697887 w 8181891"/>
              <a:gd name="connsiteY6" fmla="*/ 2332878 h 2607361"/>
              <a:gd name="connsiteX7" fmla="*/ 6693632 w 8181891"/>
              <a:gd name="connsiteY7" fmla="*/ 2607361 h 2607361"/>
              <a:gd name="connsiteX8" fmla="*/ 5935083 w 8181891"/>
              <a:gd name="connsiteY8" fmla="*/ 2598903 h 2607361"/>
              <a:gd name="connsiteX9" fmla="*/ 5930184 w 8181891"/>
              <a:gd name="connsiteY9" fmla="*/ 1857386 h 2607361"/>
              <a:gd name="connsiteX10" fmla="*/ 5163411 w 8181891"/>
              <a:gd name="connsiteY10" fmla="*/ 1857722 h 2607361"/>
              <a:gd name="connsiteX11" fmla="*/ 5160395 w 8181891"/>
              <a:gd name="connsiteY11" fmla="*/ 1739577 h 2607361"/>
              <a:gd name="connsiteX12" fmla="*/ 3013544 w 8181891"/>
              <a:gd name="connsiteY12" fmla="*/ 1739577 h 2607361"/>
              <a:gd name="connsiteX13" fmla="*/ 3013544 w 8181891"/>
              <a:gd name="connsiteY13" fmla="*/ 1844702 h 2607361"/>
              <a:gd name="connsiteX14" fmla="*/ 2274072 w 8181891"/>
              <a:gd name="connsiteY14" fmla="*/ 1846188 h 2607361"/>
              <a:gd name="connsiteX15" fmla="*/ 2282024 w 8181891"/>
              <a:gd name="connsiteY15" fmla="*/ 2560319 h 2607361"/>
              <a:gd name="connsiteX16" fmla="*/ 1558455 w 8181891"/>
              <a:gd name="connsiteY16" fmla="*/ 2560319 h 2607361"/>
              <a:gd name="connsiteX17" fmla="*/ 1558455 w 8181891"/>
              <a:gd name="connsiteY17" fmla="*/ 2377439 h 2607361"/>
              <a:gd name="connsiteX18" fmla="*/ 747422 w 8181891"/>
              <a:gd name="connsiteY18" fmla="*/ 2377439 h 2607361"/>
              <a:gd name="connsiteX19" fmla="*/ 755374 w 8181891"/>
              <a:gd name="connsiteY19" fmla="*/ 2170705 h 2607361"/>
              <a:gd name="connsiteX20" fmla="*/ 0 w 8181891"/>
              <a:gd name="connsiteY20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1142601 w 8181891"/>
              <a:gd name="connsiteY2" fmla="*/ 8118 h 2607361"/>
              <a:gd name="connsiteX3" fmla="*/ 8181891 w 8181891"/>
              <a:gd name="connsiteY3" fmla="*/ 0 h 2607361"/>
              <a:gd name="connsiteX4" fmla="*/ 8169061 w 8181891"/>
              <a:gd name="connsiteY4" fmla="*/ 2146898 h 2607361"/>
              <a:gd name="connsiteX5" fmla="*/ 7420690 w 8181891"/>
              <a:gd name="connsiteY5" fmla="*/ 2152968 h 2607361"/>
              <a:gd name="connsiteX6" fmla="*/ 7427426 w 8181891"/>
              <a:gd name="connsiteY6" fmla="*/ 2333477 h 2607361"/>
              <a:gd name="connsiteX7" fmla="*/ 6697887 w 8181891"/>
              <a:gd name="connsiteY7" fmla="*/ 2332878 h 2607361"/>
              <a:gd name="connsiteX8" fmla="*/ 6693632 w 8181891"/>
              <a:gd name="connsiteY8" fmla="*/ 2607361 h 2607361"/>
              <a:gd name="connsiteX9" fmla="*/ 5935083 w 8181891"/>
              <a:gd name="connsiteY9" fmla="*/ 2598903 h 2607361"/>
              <a:gd name="connsiteX10" fmla="*/ 5930184 w 8181891"/>
              <a:gd name="connsiteY10" fmla="*/ 1857386 h 2607361"/>
              <a:gd name="connsiteX11" fmla="*/ 5163411 w 8181891"/>
              <a:gd name="connsiteY11" fmla="*/ 1857722 h 2607361"/>
              <a:gd name="connsiteX12" fmla="*/ 5160395 w 8181891"/>
              <a:gd name="connsiteY12" fmla="*/ 1739577 h 2607361"/>
              <a:gd name="connsiteX13" fmla="*/ 3013544 w 8181891"/>
              <a:gd name="connsiteY13" fmla="*/ 1739577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8181891 w 8181891"/>
              <a:gd name="connsiteY3" fmla="*/ 0 h 2607361"/>
              <a:gd name="connsiteX4" fmla="*/ 8169061 w 8181891"/>
              <a:gd name="connsiteY4" fmla="*/ 2146898 h 2607361"/>
              <a:gd name="connsiteX5" fmla="*/ 7420690 w 8181891"/>
              <a:gd name="connsiteY5" fmla="*/ 2152968 h 2607361"/>
              <a:gd name="connsiteX6" fmla="*/ 7427426 w 8181891"/>
              <a:gd name="connsiteY6" fmla="*/ 2333477 h 2607361"/>
              <a:gd name="connsiteX7" fmla="*/ 6697887 w 8181891"/>
              <a:gd name="connsiteY7" fmla="*/ 2332878 h 2607361"/>
              <a:gd name="connsiteX8" fmla="*/ 6693632 w 8181891"/>
              <a:gd name="connsiteY8" fmla="*/ 2607361 h 2607361"/>
              <a:gd name="connsiteX9" fmla="*/ 5935083 w 8181891"/>
              <a:gd name="connsiteY9" fmla="*/ 2598903 h 2607361"/>
              <a:gd name="connsiteX10" fmla="*/ 5930184 w 8181891"/>
              <a:gd name="connsiteY10" fmla="*/ 1857386 h 2607361"/>
              <a:gd name="connsiteX11" fmla="*/ 5163411 w 8181891"/>
              <a:gd name="connsiteY11" fmla="*/ 1857722 h 2607361"/>
              <a:gd name="connsiteX12" fmla="*/ 5160395 w 8181891"/>
              <a:gd name="connsiteY12" fmla="*/ 1739577 h 2607361"/>
              <a:gd name="connsiteX13" fmla="*/ 3013544 w 8181891"/>
              <a:gd name="connsiteY13" fmla="*/ 1739577 h 2607361"/>
              <a:gd name="connsiteX14" fmla="*/ 3013544 w 8181891"/>
              <a:gd name="connsiteY14" fmla="*/ 1844702 h 2607361"/>
              <a:gd name="connsiteX15" fmla="*/ 2274072 w 8181891"/>
              <a:gd name="connsiteY15" fmla="*/ 1846188 h 2607361"/>
              <a:gd name="connsiteX16" fmla="*/ 2282024 w 8181891"/>
              <a:gd name="connsiteY16" fmla="*/ 2560319 h 2607361"/>
              <a:gd name="connsiteX17" fmla="*/ 1558455 w 8181891"/>
              <a:gd name="connsiteY17" fmla="*/ 2560319 h 2607361"/>
              <a:gd name="connsiteX18" fmla="*/ 1558455 w 8181891"/>
              <a:gd name="connsiteY18" fmla="*/ 2377439 h 2607361"/>
              <a:gd name="connsiteX19" fmla="*/ 747422 w 8181891"/>
              <a:gd name="connsiteY19" fmla="*/ 2377439 h 2607361"/>
              <a:gd name="connsiteX20" fmla="*/ 755374 w 8181891"/>
              <a:gd name="connsiteY20" fmla="*/ 2170705 h 2607361"/>
              <a:gd name="connsiteX21" fmla="*/ 0 w 8181891"/>
              <a:gd name="connsiteY21" fmla="*/ 2170706 h 260736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1132553 w 8181891"/>
              <a:gd name="connsiteY3" fmla="*/ 0 h 2609291"/>
              <a:gd name="connsiteX4" fmla="*/ 8181891 w 8181891"/>
              <a:gd name="connsiteY4" fmla="*/ 1930 h 2609291"/>
              <a:gd name="connsiteX5" fmla="*/ 8169061 w 8181891"/>
              <a:gd name="connsiteY5" fmla="*/ 2148828 h 2609291"/>
              <a:gd name="connsiteX6" fmla="*/ 7420690 w 8181891"/>
              <a:gd name="connsiteY6" fmla="*/ 2154898 h 2609291"/>
              <a:gd name="connsiteX7" fmla="*/ 7427426 w 8181891"/>
              <a:gd name="connsiteY7" fmla="*/ 2335407 h 2609291"/>
              <a:gd name="connsiteX8" fmla="*/ 6697887 w 8181891"/>
              <a:gd name="connsiteY8" fmla="*/ 2334808 h 2609291"/>
              <a:gd name="connsiteX9" fmla="*/ 6693632 w 8181891"/>
              <a:gd name="connsiteY9" fmla="*/ 2609291 h 2609291"/>
              <a:gd name="connsiteX10" fmla="*/ 5935083 w 8181891"/>
              <a:gd name="connsiteY10" fmla="*/ 2600833 h 2609291"/>
              <a:gd name="connsiteX11" fmla="*/ 5930184 w 8181891"/>
              <a:gd name="connsiteY11" fmla="*/ 1859316 h 2609291"/>
              <a:gd name="connsiteX12" fmla="*/ 5163411 w 8181891"/>
              <a:gd name="connsiteY12" fmla="*/ 1859652 h 2609291"/>
              <a:gd name="connsiteX13" fmla="*/ 5160395 w 8181891"/>
              <a:gd name="connsiteY13" fmla="*/ 1741507 h 2609291"/>
              <a:gd name="connsiteX14" fmla="*/ 3013544 w 8181891"/>
              <a:gd name="connsiteY14" fmla="*/ 1741507 h 2609291"/>
              <a:gd name="connsiteX15" fmla="*/ 3013544 w 8181891"/>
              <a:gd name="connsiteY15" fmla="*/ 1846632 h 2609291"/>
              <a:gd name="connsiteX16" fmla="*/ 2274072 w 8181891"/>
              <a:gd name="connsiteY16" fmla="*/ 1848118 h 2609291"/>
              <a:gd name="connsiteX17" fmla="*/ 2282024 w 8181891"/>
              <a:gd name="connsiteY17" fmla="*/ 2562249 h 2609291"/>
              <a:gd name="connsiteX18" fmla="*/ 1558455 w 8181891"/>
              <a:gd name="connsiteY18" fmla="*/ 2562249 h 2609291"/>
              <a:gd name="connsiteX19" fmla="*/ 1558455 w 8181891"/>
              <a:gd name="connsiteY19" fmla="*/ 2379369 h 2609291"/>
              <a:gd name="connsiteX20" fmla="*/ 747422 w 8181891"/>
              <a:gd name="connsiteY20" fmla="*/ 2379369 h 2609291"/>
              <a:gd name="connsiteX21" fmla="*/ 755374 w 8181891"/>
              <a:gd name="connsiteY21" fmla="*/ 2172635 h 2609291"/>
              <a:gd name="connsiteX22" fmla="*/ 0 w 8181891"/>
              <a:gd name="connsiteY22" fmla="*/ 2172636 h 260929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1132553 w 8181891"/>
              <a:gd name="connsiteY3" fmla="*/ 0 h 2609291"/>
              <a:gd name="connsiteX4" fmla="*/ 4046575 w 8181891"/>
              <a:gd name="connsiteY4" fmla="*/ 0 h 2609291"/>
              <a:gd name="connsiteX5" fmla="*/ 8181891 w 8181891"/>
              <a:gd name="connsiteY5" fmla="*/ 1930 h 2609291"/>
              <a:gd name="connsiteX6" fmla="*/ 8169061 w 8181891"/>
              <a:gd name="connsiteY6" fmla="*/ 2148828 h 2609291"/>
              <a:gd name="connsiteX7" fmla="*/ 7420690 w 8181891"/>
              <a:gd name="connsiteY7" fmla="*/ 2154898 h 2609291"/>
              <a:gd name="connsiteX8" fmla="*/ 7427426 w 8181891"/>
              <a:gd name="connsiteY8" fmla="*/ 2335407 h 2609291"/>
              <a:gd name="connsiteX9" fmla="*/ 6697887 w 8181891"/>
              <a:gd name="connsiteY9" fmla="*/ 2334808 h 2609291"/>
              <a:gd name="connsiteX10" fmla="*/ 6693632 w 8181891"/>
              <a:gd name="connsiteY10" fmla="*/ 2609291 h 2609291"/>
              <a:gd name="connsiteX11" fmla="*/ 5935083 w 8181891"/>
              <a:gd name="connsiteY11" fmla="*/ 2600833 h 2609291"/>
              <a:gd name="connsiteX12" fmla="*/ 5930184 w 8181891"/>
              <a:gd name="connsiteY12" fmla="*/ 1859316 h 2609291"/>
              <a:gd name="connsiteX13" fmla="*/ 5163411 w 8181891"/>
              <a:gd name="connsiteY13" fmla="*/ 1859652 h 2609291"/>
              <a:gd name="connsiteX14" fmla="*/ 5160395 w 8181891"/>
              <a:gd name="connsiteY14" fmla="*/ 1741507 h 2609291"/>
              <a:gd name="connsiteX15" fmla="*/ 3013544 w 8181891"/>
              <a:gd name="connsiteY15" fmla="*/ 1741507 h 2609291"/>
              <a:gd name="connsiteX16" fmla="*/ 3013544 w 8181891"/>
              <a:gd name="connsiteY16" fmla="*/ 1846632 h 2609291"/>
              <a:gd name="connsiteX17" fmla="*/ 2274072 w 8181891"/>
              <a:gd name="connsiteY17" fmla="*/ 1848118 h 2609291"/>
              <a:gd name="connsiteX18" fmla="*/ 2282024 w 8181891"/>
              <a:gd name="connsiteY18" fmla="*/ 2562249 h 2609291"/>
              <a:gd name="connsiteX19" fmla="*/ 1558455 w 8181891"/>
              <a:gd name="connsiteY19" fmla="*/ 2562249 h 2609291"/>
              <a:gd name="connsiteX20" fmla="*/ 1558455 w 8181891"/>
              <a:gd name="connsiteY20" fmla="*/ 2379369 h 2609291"/>
              <a:gd name="connsiteX21" fmla="*/ 747422 w 8181891"/>
              <a:gd name="connsiteY21" fmla="*/ 2379369 h 2609291"/>
              <a:gd name="connsiteX22" fmla="*/ 755374 w 8181891"/>
              <a:gd name="connsiteY22" fmla="*/ 2172635 h 2609291"/>
              <a:gd name="connsiteX23" fmla="*/ 0 w 8181891"/>
              <a:gd name="connsiteY23" fmla="*/ 2172636 h 2609291"/>
              <a:gd name="connsiteX0" fmla="*/ 0 w 8181891"/>
              <a:gd name="connsiteY0" fmla="*/ 2182684 h 2619339"/>
              <a:gd name="connsiteX1" fmla="*/ 0 w 8181891"/>
              <a:gd name="connsiteY1" fmla="*/ 19928 h 2619339"/>
              <a:gd name="connsiteX2" fmla="*/ 748833 w 8181891"/>
              <a:gd name="connsiteY2" fmla="*/ 20096 h 2619339"/>
              <a:gd name="connsiteX3" fmla="*/ 1132553 w 8181891"/>
              <a:gd name="connsiteY3" fmla="*/ 10048 h 2619339"/>
              <a:gd name="connsiteX4" fmla="*/ 1956518 w 8181891"/>
              <a:gd name="connsiteY4" fmla="*/ 0 h 2619339"/>
              <a:gd name="connsiteX5" fmla="*/ 4046575 w 8181891"/>
              <a:gd name="connsiteY5" fmla="*/ 10048 h 2619339"/>
              <a:gd name="connsiteX6" fmla="*/ 8181891 w 8181891"/>
              <a:gd name="connsiteY6" fmla="*/ 11978 h 2619339"/>
              <a:gd name="connsiteX7" fmla="*/ 8169061 w 8181891"/>
              <a:gd name="connsiteY7" fmla="*/ 2158876 h 2619339"/>
              <a:gd name="connsiteX8" fmla="*/ 7420690 w 8181891"/>
              <a:gd name="connsiteY8" fmla="*/ 2164946 h 2619339"/>
              <a:gd name="connsiteX9" fmla="*/ 7427426 w 8181891"/>
              <a:gd name="connsiteY9" fmla="*/ 2345455 h 2619339"/>
              <a:gd name="connsiteX10" fmla="*/ 6697887 w 8181891"/>
              <a:gd name="connsiteY10" fmla="*/ 2344856 h 2619339"/>
              <a:gd name="connsiteX11" fmla="*/ 6693632 w 8181891"/>
              <a:gd name="connsiteY11" fmla="*/ 2619339 h 2619339"/>
              <a:gd name="connsiteX12" fmla="*/ 5935083 w 8181891"/>
              <a:gd name="connsiteY12" fmla="*/ 2610881 h 2619339"/>
              <a:gd name="connsiteX13" fmla="*/ 5930184 w 8181891"/>
              <a:gd name="connsiteY13" fmla="*/ 1869364 h 2619339"/>
              <a:gd name="connsiteX14" fmla="*/ 5163411 w 8181891"/>
              <a:gd name="connsiteY14" fmla="*/ 1869700 h 2619339"/>
              <a:gd name="connsiteX15" fmla="*/ 5160395 w 8181891"/>
              <a:gd name="connsiteY15" fmla="*/ 1751555 h 2619339"/>
              <a:gd name="connsiteX16" fmla="*/ 3013544 w 8181891"/>
              <a:gd name="connsiteY16" fmla="*/ 1751555 h 2619339"/>
              <a:gd name="connsiteX17" fmla="*/ 3013544 w 8181891"/>
              <a:gd name="connsiteY17" fmla="*/ 1856680 h 2619339"/>
              <a:gd name="connsiteX18" fmla="*/ 2274072 w 8181891"/>
              <a:gd name="connsiteY18" fmla="*/ 1858166 h 2619339"/>
              <a:gd name="connsiteX19" fmla="*/ 2282024 w 8181891"/>
              <a:gd name="connsiteY19" fmla="*/ 2572297 h 2619339"/>
              <a:gd name="connsiteX20" fmla="*/ 1558455 w 8181891"/>
              <a:gd name="connsiteY20" fmla="*/ 2572297 h 2619339"/>
              <a:gd name="connsiteX21" fmla="*/ 1558455 w 8181891"/>
              <a:gd name="connsiteY21" fmla="*/ 2389417 h 2619339"/>
              <a:gd name="connsiteX22" fmla="*/ 747422 w 8181891"/>
              <a:gd name="connsiteY22" fmla="*/ 2389417 h 2619339"/>
              <a:gd name="connsiteX23" fmla="*/ 755374 w 8181891"/>
              <a:gd name="connsiteY23" fmla="*/ 2182683 h 2619339"/>
              <a:gd name="connsiteX24" fmla="*/ 0 w 8181891"/>
              <a:gd name="connsiteY24" fmla="*/ 2182684 h 2619339"/>
              <a:gd name="connsiteX0" fmla="*/ 0 w 8181891"/>
              <a:gd name="connsiteY0" fmla="*/ 2182684 h 2619339"/>
              <a:gd name="connsiteX1" fmla="*/ 0 w 8181891"/>
              <a:gd name="connsiteY1" fmla="*/ 19928 h 2619339"/>
              <a:gd name="connsiteX2" fmla="*/ 748833 w 8181891"/>
              <a:gd name="connsiteY2" fmla="*/ 20096 h 2619339"/>
              <a:gd name="connsiteX3" fmla="*/ 738785 w 8181891"/>
              <a:gd name="connsiteY3" fmla="*/ 298930 h 2619339"/>
              <a:gd name="connsiteX4" fmla="*/ 1956518 w 8181891"/>
              <a:gd name="connsiteY4" fmla="*/ 0 h 2619339"/>
              <a:gd name="connsiteX5" fmla="*/ 4046575 w 8181891"/>
              <a:gd name="connsiteY5" fmla="*/ 10048 h 2619339"/>
              <a:gd name="connsiteX6" fmla="*/ 8181891 w 8181891"/>
              <a:gd name="connsiteY6" fmla="*/ 11978 h 2619339"/>
              <a:gd name="connsiteX7" fmla="*/ 8169061 w 8181891"/>
              <a:gd name="connsiteY7" fmla="*/ 2158876 h 2619339"/>
              <a:gd name="connsiteX8" fmla="*/ 7420690 w 8181891"/>
              <a:gd name="connsiteY8" fmla="*/ 2164946 h 2619339"/>
              <a:gd name="connsiteX9" fmla="*/ 7427426 w 8181891"/>
              <a:gd name="connsiteY9" fmla="*/ 2345455 h 2619339"/>
              <a:gd name="connsiteX10" fmla="*/ 6697887 w 8181891"/>
              <a:gd name="connsiteY10" fmla="*/ 2344856 h 2619339"/>
              <a:gd name="connsiteX11" fmla="*/ 6693632 w 8181891"/>
              <a:gd name="connsiteY11" fmla="*/ 2619339 h 2619339"/>
              <a:gd name="connsiteX12" fmla="*/ 5935083 w 8181891"/>
              <a:gd name="connsiteY12" fmla="*/ 2610881 h 2619339"/>
              <a:gd name="connsiteX13" fmla="*/ 5930184 w 8181891"/>
              <a:gd name="connsiteY13" fmla="*/ 1869364 h 2619339"/>
              <a:gd name="connsiteX14" fmla="*/ 5163411 w 8181891"/>
              <a:gd name="connsiteY14" fmla="*/ 1869700 h 2619339"/>
              <a:gd name="connsiteX15" fmla="*/ 5160395 w 8181891"/>
              <a:gd name="connsiteY15" fmla="*/ 1751555 h 2619339"/>
              <a:gd name="connsiteX16" fmla="*/ 3013544 w 8181891"/>
              <a:gd name="connsiteY16" fmla="*/ 1751555 h 2619339"/>
              <a:gd name="connsiteX17" fmla="*/ 3013544 w 8181891"/>
              <a:gd name="connsiteY17" fmla="*/ 1856680 h 2619339"/>
              <a:gd name="connsiteX18" fmla="*/ 2274072 w 8181891"/>
              <a:gd name="connsiteY18" fmla="*/ 1858166 h 2619339"/>
              <a:gd name="connsiteX19" fmla="*/ 2282024 w 8181891"/>
              <a:gd name="connsiteY19" fmla="*/ 2572297 h 2619339"/>
              <a:gd name="connsiteX20" fmla="*/ 1558455 w 8181891"/>
              <a:gd name="connsiteY20" fmla="*/ 2572297 h 2619339"/>
              <a:gd name="connsiteX21" fmla="*/ 1558455 w 8181891"/>
              <a:gd name="connsiteY21" fmla="*/ 2389417 h 2619339"/>
              <a:gd name="connsiteX22" fmla="*/ 747422 w 8181891"/>
              <a:gd name="connsiteY22" fmla="*/ 2389417 h 2619339"/>
              <a:gd name="connsiteX23" fmla="*/ 755374 w 8181891"/>
              <a:gd name="connsiteY23" fmla="*/ 2182683 h 2619339"/>
              <a:gd name="connsiteX24" fmla="*/ 0 w 8181891"/>
              <a:gd name="connsiteY24" fmla="*/ 2182684 h 2619339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738785 w 8181891"/>
              <a:gd name="connsiteY3" fmla="*/ 288882 h 2609291"/>
              <a:gd name="connsiteX4" fmla="*/ 1526237 w 8181891"/>
              <a:gd name="connsiteY4" fmla="*/ 205808 h 2609291"/>
              <a:gd name="connsiteX5" fmla="*/ 4046575 w 8181891"/>
              <a:gd name="connsiteY5" fmla="*/ 0 h 2609291"/>
              <a:gd name="connsiteX6" fmla="*/ 8181891 w 8181891"/>
              <a:gd name="connsiteY6" fmla="*/ 1930 h 2609291"/>
              <a:gd name="connsiteX7" fmla="*/ 8169061 w 8181891"/>
              <a:gd name="connsiteY7" fmla="*/ 2148828 h 2609291"/>
              <a:gd name="connsiteX8" fmla="*/ 7420690 w 8181891"/>
              <a:gd name="connsiteY8" fmla="*/ 2154898 h 2609291"/>
              <a:gd name="connsiteX9" fmla="*/ 7427426 w 8181891"/>
              <a:gd name="connsiteY9" fmla="*/ 2335407 h 2609291"/>
              <a:gd name="connsiteX10" fmla="*/ 6697887 w 8181891"/>
              <a:gd name="connsiteY10" fmla="*/ 2334808 h 2609291"/>
              <a:gd name="connsiteX11" fmla="*/ 6693632 w 8181891"/>
              <a:gd name="connsiteY11" fmla="*/ 2609291 h 2609291"/>
              <a:gd name="connsiteX12" fmla="*/ 5935083 w 8181891"/>
              <a:gd name="connsiteY12" fmla="*/ 2600833 h 2609291"/>
              <a:gd name="connsiteX13" fmla="*/ 5930184 w 8181891"/>
              <a:gd name="connsiteY13" fmla="*/ 1859316 h 2609291"/>
              <a:gd name="connsiteX14" fmla="*/ 5163411 w 8181891"/>
              <a:gd name="connsiteY14" fmla="*/ 1859652 h 2609291"/>
              <a:gd name="connsiteX15" fmla="*/ 5160395 w 8181891"/>
              <a:gd name="connsiteY15" fmla="*/ 1741507 h 2609291"/>
              <a:gd name="connsiteX16" fmla="*/ 3013544 w 8181891"/>
              <a:gd name="connsiteY16" fmla="*/ 1741507 h 2609291"/>
              <a:gd name="connsiteX17" fmla="*/ 3013544 w 8181891"/>
              <a:gd name="connsiteY17" fmla="*/ 1846632 h 2609291"/>
              <a:gd name="connsiteX18" fmla="*/ 2274072 w 8181891"/>
              <a:gd name="connsiteY18" fmla="*/ 1848118 h 2609291"/>
              <a:gd name="connsiteX19" fmla="*/ 2282024 w 8181891"/>
              <a:gd name="connsiteY19" fmla="*/ 2562249 h 2609291"/>
              <a:gd name="connsiteX20" fmla="*/ 1558455 w 8181891"/>
              <a:gd name="connsiteY20" fmla="*/ 2562249 h 2609291"/>
              <a:gd name="connsiteX21" fmla="*/ 1558455 w 8181891"/>
              <a:gd name="connsiteY21" fmla="*/ 2379369 h 2609291"/>
              <a:gd name="connsiteX22" fmla="*/ 747422 w 8181891"/>
              <a:gd name="connsiteY22" fmla="*/ 2379369 h 2609291"/>
              <a:gd name="connsiteX23" fmla="*/ 755374 w 8181891"/>
              <a:gd name="connsiteY23" fmla="*/ 2172635 h 2609291"/>
              <a:gd name="connsiteX24" fmla="*/ 0 w 8181891"/>
              <a:gd name="connsiteY24" fmla="*/ 2172636 h 260929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738785 w 8181891"/>
              <a:gd name="connsiteY3" fmla="*/ 288882 h 2609291"/>
              <a:gd name="connsiteX4" fmla="*/ 1526237 w 8181891"/>
              <a:gd name="connsiteY4" fmla="*/ 205808 h 2609291"/>
              <a:gd name="connsiteX5" fmla="*/ 4046575 w 8181891"/>
              <a:gd name="connsiteY5" fmla="*/ 0 h 2609291"/>
              <a:gd name="connsiteX6" fmla="*/ 8181891 w 8181891"/>
              <a:gd name="connsiteY6" fmla="*/ 1930 h 2609291"/>
              <a:gd name="connsiteX7" fmla="*/ 8169061 w 8181891"/>
              <a:gd name="connsiteY7" fmla="*/ 2148828 h 2609291"/>
              <a:gd name="connsiteX8" fmla="*/ 7420690 w 8181891"/>
              <a:gd name="connsiteY8" fmla="*/ 2154898 h 2609291"/>
              <a:gd name="connsiteX9" fmla="*/ 7427426 w 8181891"/>
              <a:gd name="connsiteY9" fmla="*/ 2335407 h 2609291"/>
              <a:gd name="connsiteX10" fmla="*/ 6697887 w 8181891"/>
              <a:gd name="connsiteY10" fmla="*/ 2334808 h 2609291"/>
              <a:gd name="connsiteX11" fmla="*/ 6693632 w 8181891"/>
              <a:gd name="connsiteY11" fmla="*/ 2609291 h 2609291"/>
              <a:gd name="connsiteX12" fmla="*/ 5935083 w 8181891"/>
              <a:gd name="connsiteY12" fmla="*/ 2600833 h 2609291"/>
              <a:gd name="connsiteX13" fmla="*/ 5930184 w 8181891"/>
              <a:gd name="connsiteY13" fmla="*/ 1859316 h 2609291"/>
              <a:gd name="connsiteX14" fmla="*/ 5163411 w 8181891"/>
              <a:gd name="connsiteY14" fmla="*/ 1859652 h 2609291"/>
              <a:gd name="connsiteX15" fmla="*/ 5160395 w 8181891"/>
              <a:gd name="connsiteY15" fmla="*/ 1741507 h 2609291"/>
              <a:gd name="connsiteX16" fmla="*/ 3013544 w 8181891"/>
              <a:gd name="connsiteY16" fmla="*/ 1741507 h 2609291"/>
              <a:gd name="connsiteX17" fmla="*/ 3013544 w 8181891"/>
              <a:gd name="connsiteY17" fmla="*/ 1846632 h 2609291"/>
              <a:gd name="connsiteX18" fmla="*/ 2274072 w 8181891"/>
              <a:gd name="connsiteY18" fmla="*/ 1848118 h 2609291"/>
              <a:gd name="connsiteX19" fmla="*/ 2282024 w 8181891"/>
              <a:gd name="connsiteY19" fmla="*/ 2562249 h 2609291"/>
              <a:gd name="connsiteX20" fmla="*/ 1558455 w 8181891"/>
              <a:gd name="connsiteY20" fmla="*/ 2562249 h 2609291"/>
              <a:gd name="connsiteX21" fmla="*/ 1558455 w 8181891"/>
              <a:gd name="connsiteY21" fmla="*/ 2379369 h 2609291"/>
              <a:gd name="connsiteX22" fmla="*/ 747422 w 8181891"/>
              <a:gd name="connsiteY22" fmla="*/ 2379369 h 2609291"/>
              <a:gd name="connsiteX23" fmla="*/ 755374 w 8181891"/>
              <a:gd name="connsiteY23" fmla="*/ 2172635 h 2609291"/>
              <a:gd name="connsiteX24" fmla="*/ 0 w 8181891"/>
              <a:gd name="connsiteY24" fmla="*/ 2172636 h 260929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738785 w 8181891"/>
              <a:gd name="connsiteY3" fmla="*/ 288882 h 2609291"/>
              <a:gd name="connsiteX4" fmla="*/ 750716 w 8181891"/>
              <a:gd name="connsiteY4" fmla="*/ 291402 h 2609291"/>
              <a:gd name="connsiteX5" fmla="*/ 1526237 w 8181891"/>
              <a:gd name="connsiteY5" fmla="*/ 205808 h 2609291"/>
              <a:gd name="connsiteX6" fmla="*/ 4046575 w 8181891"/>
              <a:gd name="connsiteY6" fmla="*/ 0 h 2609291"/>
              <a:gd name="connsiteX7" fmla="*/ 8181891 w 8181891"/>
              <a:gd name="connsiteY7" fmla="*/ 1930 h 2609291"/>
              <a:gd name="connsiteX8" fmla="*/ 8169061 w 8181891"/>
              <a:gd name="connsiteY8" fmla="*/ 2148828 h 2609291"/>
              <a:gd name="connsiteX9" fmla="*/ 7420690 w 8181891"/>
              <a:gd name="connsiteY9" fmla="*/ 2154898 h 2609291"/>
              <a:gd name="connsiteX10" fmla="*/ 7427426 w 8181891"/>
              <a:gd name="connsiteY10" fmla="*/ 2335407 h 2609291"/>
              <a:gd name="connsiteX11" fmla="*/ 6697887 w 8181891"/>
              <a:gd name="connsiteY11" fmla="*/ 2334808 h 2609291"/>
              <a:gd name="connsiteX12" fmla="*/ 6693632 w 8181891"/>
              <a:gd name="connsiteY12" fmla="*/ 2609291 h 2609291"/>
              <a:gd name="connsiteX13" fmla="*/ 5935083 w 8181891"/>
              <a:gd name="connsiteY13" fmla="*/ 2600833 h 2609291"/>
              <a:gd name="connsiteX14" fmla="*/ 5930184 w 8181891"/>
              <a:gd name="connsiteY14" fmla="*/ 1859316 h 2609291"/>
              <a:gd name="connsiteX15" fmla="*/ 5163411 w 8181891"/>
              <a:gd name="connsiteY15" fmla="*/ 1859652 h 2609291"/>
              <a:gd name="connsiteX16" fmla="*/ 5160395 w 8181891"/>
              <a:gd name="connsiteY16" fmla="*/ 1741507 h 2609291"/>
              <a:gd name="connsiteX17" fmla="*/ 3013544 w 8181891"/>
              <a:gd name="connsiteY17" fmla="*/ 1741507 h 2609291"/>
              <a:gd name="connsiteX18" fmla="*/ 3013544 w 8181891"/>
              <a:gd name="connsiteY18" fmla="*/ 1846632 h 2609291"/>
              <a:gd name="connsiteX19" fmla="*/ 2274072 w 8181891"/>
              <a:gd name="connsiteY19" fmla="*/ 1848118 h 2609291"/>
              <a:gd name="connsiteX20" fmla="*/ 2282024 w 8181891"/>
              <a:gd name="connsiteY20" fmla="*/ 2562249 h 2609291"/>
              <a:gd name="connsiteX21" fmla="*/ 1558455 w 8181891"/>
              <a:gd name="connsiteY21" fmla="*/ 2562249 h 2609291"/>
              <a:gd name="connsiteX22" fmla="*/ 1558455 w 8181891"/>
              <a:gd name="connsiteY22" fmla="*/ 2379369 h 2609291"/>
              <a:gd name="connsiteX23" fmla="*/ 747422 w 8181891"/>
              <a:gd name="connsiteY23" fmla="*/ 2379369 h 2609291"/>
              <a:gd name="connsiteX24" fmla="*/ 755374 w 8181891"/>
              <a:gd name="connsiteY24" fmla="*/ 2172635 h 2609291"/>
              <a:gd name="connsiteX25" fmla="*/ 0 w 8181891"/>
              <a:gd name="connsiteY25" fmla="*/ 2172636 h 260929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738785 w 8181891"/>
              <a:gd name="connsiteY3" fmla="*/ 288882 h 2609291"/>
              <a:gd name="connsiteX4" fmla="*/ 750716 w 8181891"/>
              <a:gd name="connsiteY4" fmla="*/ 291402 h 2609291"/>
              <a:gd name="connsiteX5" fmla="*/ 1526237 w 8181891"/>
              <a:gd name="connsiteY5" fmla="*/ 205808 h 2609291"/>
              <a:gd name="connsiteX6" fmla="*/ 4046575 w 8181891"/>
              <a:gd name="connsiteY6" fmla="*/ 0 h 2609291"/>
              <a:gd name="connsiteX7" fmla="*/ 8181891 w 8181891"/>
              <a:gd name="connsiteY7" fmla="*/ 1930 h 2609291"/>
              <a:gd name="connsiteX8" fmla="*/ 8169061 w 8181891"/>
              <a:gd name="connsiteY8" fmla="*/ 2148828 h 2609291"/>
              <a:gd name="connsiteX9" fmla="*/ 7420690 w 8181891"/>
              <a:gd name="connsiteY9" fmla="*/ 2154898 h 2609291"/>
              <a:gd name="connsiteX10" fmla="*/ 7427426 w 8181891"/>
              <a:gd name="connsiteY10" fmla="*/ 2335407 h 2609291"/>
              <a:gd name="connsiteX11" fmla="*/ 6697887 w 8181891"/>
              <a:gd name="connsiteY11" fmla="*/ 2334808 h 2609291"/>
              <a:gd name="connsiteX12" fmla="*/ 6693632 w 8181891"/>
              <a:gd name="connsiteY12" fmla="*/ 2609291 h 2609291"/>
              <a:gd name="connsiteX13" fmla="*/ 5935083 w 8181891"/>
              <a:gd name="connsiteY13" fmla="*/ 2600833 h 2609291"/>
              <a:gd name="connsiteX14" fmla="*/ 5930184 w 8181891"/>
              <a:gd name="connsiteY14" fmla="*/ 1859316 h 2609291"/>
              <a:gd name="connsiteX15" fmla="*/ 5163411 w 8181891"/>
              <a:gd name="connsiteY15" fmla="*/ 1859652 h 2609291"/>
              <a:gd name="connsiteX16" fmla="*/ 5160395 w 8181891"/>
              <a:gd name="connsiteY16" fmla="*/ 1741507 h 2609291"/>
              <a:gd name="connsiteX17" fmla="*/ 3013544 w 8181891"/>
              <a:gd name="connsiteY17" fmla="*/ 1741507 h 2609291"/>
              <a:gd name="connsiteX18" fmla="*/ 3013544 w 8181891"/>
              <a:gd name="connsiteY18" fmla="*/ 1846632 h 2609291"/>
              <a:gd name="connsiteX19" fmla="*/ 2274072 w 8181891"/>
              <a:gd name="connsiteY19" fmla="*/ 1848118 h 2609291"/>
              <a:gd name="connsiteX20" fmla="*/ 2282024 w 8181891"/>
              <a:gd name="connsiteY20" fmla="*/ 2562249 h 2609291"/>
              <a:gd name="connsiteX21" fmla="*/ 1558455 w 8181891"/>
              <a:gd name="connsiteY21" fmla="*/ 2562249 h 2609291"/>
              <a:gd name="connsiteX22" fmla="*/ 1558455 w 8181891"/>
              <a:gd name="connsiteY22" fmla="*/ 2379369 h 2609291"/>
              <a:gd name="connsiteX23" fmla="*/ 747422 w 8181891"/>
              <a:gd name="connsiteY23" fmla="*/ 2379369 h 2609291"/>
              <a:gd name="connsiteX24" fmla="*/ 755374 w 8181891"/>
              <a:gd name="connsiteY24" fmla="*/ 2172635 h 2609291"/>
              <a:gd name="connsiteX25" fmla="*/ 0 w 8181891"/>
              <a:gd name="connsiteY25" fmla="*/ 2172636 h 260929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738785 w 8181891"/>
              <a:gd name="connsiteY3" fmla="*/ 288882 h 2609291"/>
              <a:gd name="connsiteX4" fmla="*/ 750716 w 8181891"/>
              <a:gd name="connsiteY4" fmla="*/ 178641 h 2609291"/>
              <a:gd name="connsiteX5" fmla="*/ 1526237 w 8181891"/>
              <a:gd name="connsiteY5" fmla="*/ 205808 h 2609291"/>
              <a:gd name="connsiteX6" fmla="*/ 4046575 w 8181891"/>
              <a:gd name="connsiteY6" fmla="*/ 0 h 2609291"/>
              <a:gd name="connsiteX7" fmla="*/ 8181891 w 8181891"/>
              <a:gd name="connsiteY7" fmla="*/ 1930 h 2609291"/>
              <a:gd name="connsiteX8" fmla="*/ 8169061 w 8181891"/>
              <a:gd name="connsiteY8" fmla="*/ 2148828 h 2609291"/>
              <a:gd name="connsiteX9" fmla="*/ 7420690 w 8181891"/>
              <a:gd name="connsiteY9" fmla="*/ 2154898 h 2609291"/>
              <a:gd name="connsiteX10" fmla="*/ 7427426 w 8181891"/>
              <a:gd name="connsiteY10" fmla="*/ 2335407 h 2609291"/>
              <a:gd name="connsiteX11" fmla="*/ 6697887 w 8181891"/>
              <a:gd name="connsiteY11" fmla="*/ 2334808 h 2609291"/>
              <a:gd name="connsiteX12" fmla="*/ 6693632 w 8181891"/>
              <a:gd name="connsiteY12" fmla="*/ 2609291 h 2609291"/>
              <a:gd name="connsiteX13" fmla="*/ 5935083 w 8181891"/>
              <a:gd name="connsiteY13" fmla="*/ 2600833 h 2609291"/>
              <a:gd name="connsiteX14" fmla="*/ 5930184 w 8181891"/>
              <a:gd name="connsiteY14" fmla="*/ 1859316 h 2609291"/>
              <a:gd name="connsiteX15" fmla="*/ 5163411 w 8181891"/>
              <a:gd name="connsiteY15" fmla="*/ 1859652 h 2609291"/>
              <a:gd name="connsiteX16" fmla="*/ 5160395 w 8181891"/>
              <a:gd name="connsiteY16" fmla="*/ 1741507 h 2609291"/>
              <a:gd name="connsiteX17" fmla="*/ 3013544 w 8181891"/>
              <a:gd name="connsiteY17" fmla="*/ 1741507 h 2609291"/>
              <a:gd name="connsiteX18" fmla="*/ 3013544 w 8181891"/>
              <a:gd name="connsiteY18" fmla="*/ 1846632 h 2609291"/>
              <a:gd name="connsiteX19" fmla="*/ 2274072 w 8181891"/>
              <a:gd name="connsiteY19" fmla="*/ 1848118 h 2609291"/>
              <a:gd name="connsiteX20" fmla="*/ 2282024 w 8181891"/>
              <a:gd name="connsiteY20" fmla="*/ 2562249 h 2609291"/>
              <a:gd name="connsiteX21" fmla="*/ 1558455 w 8181891"/>
              <a:gd name="connsiteY21" fmla="*/ 2562249 h 2609291"/>
              <a:gd name="connsiteX22" fmla="*/ 1558455 w 8181891"/>
              <a:gd name="connsiteY22" fmla="*/ 2379369 h 2609291"/>
              <a:gd name="connsiteX23" fmla="*/ 747422 w 8181891"/>
              <a:gd name="connsiteY23" fmla="*/ 2379369 h 2609291"/>
              <a:gd name="connsiteX24" fmla="*/ 755374 w 8181891"/>
              <a:gd name="connsiteY24" fmla="*/ 2172635 h 2609291"/>
              <a:gd name="connsiteX25" fmla="*/ 0 w 8181891"/>
              <a:gd name="connsiteY25" fmla="*/ 2172636 h 2609291"/>
              <a:gd name="connsiteX0" fmla="*/ 0 w 8181891"/>
              <a:gd name="connsiteY0" fmla="*/ 2172636 h 2609291"/>
              <a:gd name="connsiteX1" fmla="*/ 0 w 8181891"/>
              <a:gd name="connsiteY1" fmla="*/ 9880 h 2609291"/>
              <a:gd name="connsiteX2" fmla="*/ 748833 w 8181891"/>
              <a:gd name="connsiteY2" fmla="*/ 10048 h 2609291"/>
              <a:gd name="connsiteX3" fmla="*/ 750716 w 8181891"/>
              <a:gd name="connsiteY3" fmla="*/ 178641 h 2609291"/>
              <a:gd name="connsiteX4" fmla="*/ 1526237 w 8181891"/>
              <a:gd name="connsiteY4" fmla="*/ 205808 h 2609291"/>
              <a:gd name="connsiteX5" fmla="*/ 4046575 w 8181891"/>
              <a:gd name="connsiteY5" fmla="*/ 0 h 2609291"/>
              <a:gd name="connsiteX6" fmla="*/ 8181891 w 8181891"/>
              <a:gd name="connsiteY6" fmla="*/ 1930 h 2609291"/>
              <a:gd name="connsiteX7" fmla="*/ 8169061 w 8181891"/>
              <a:gd name="connsiteY7" fmla="*/ 2148828 h 2609291"/>
              <a:gd name="connsiteX8" fmla="*/ 7420690 w 8181891"/>
              <a:gd name="connsiteY8" fmla="*/ 2154898 h 2609291"/>
              <a:gd name="connsiteX9" fmla="*/ 7427426 w 8181891"/>
              <a:gd name="connsiteY9" fmla="*/ 2335407 h 2609291"/>
              <a:gd name="connsiteX10" fmla="*/ 6697887 w 8181891"/>
              <a:gd name="connsiteY10" fmla="*/ 2334808 h 2609291"/>
              <a:gd name="connsiteX11" fmla="*/ 6693632 w 8181891"/>
              <a:gd name="connsiteY11" fmla="*/ 2609291 h 2609291"/>
              <a:gd name="connsiteX12" fmla="*/ 5935083 w 8181891"/>
              <a:gd name="connsiteY12" fmla="*/ 2600833 h 2609291"/>
              <a:gd name="connsiteX13" fmla="*/ 5930184 w 8181891"/>
              <a:gd name="connsiteY13" fmla="*/ 1859316 h 2609291"/>
              <a:gd name="connsiteX14" fmla="*/ 5163411 w 8181891"/>
              <a:gd name="connsiteY14" fmla="*/ 1859652 h 2609291"/>
              <a:gd name="connsiteX15" fmla="*/ 5160395 w 8181891"/>
              <a:gd name="connsiteY15" fmla="*/ 1741507 h 2609291"/>
              <a:gd name="connsiteX16" fmla="*/ 3013544 w 8181891"/>
              <a:gd name="connsiteY16" fmla="*/ 1741507 h 2609291"/>
              <a:gd name="connsiteX17" fmla="*/ 3013544 w 8181891"/>
              <a:gd name="connsiteY17" fmla="*/ 1846632 h 2609291"/>
              <a:gd name="connsiteX18" fmla="*/ 2274072 w 8181891"/>
              <a:gd name="connsiteY18" fmla="*/ 1848118 h 2609291"/>
              <a:gd name="connsiteX19" fmla="*/ 2282024 w 8181891"/>
              <a:gd name="connsiteY19" fmla="*/ 2562249 h 2609291"/>
              <a:gd name="connsiteX20" fmla="*/ 1558455 w 8181891"/>
              <a:gd name="connsiteY20" fmla="*/ 2562249 h 2609291"/>
              <a:gd name="connsiteX21" fmla="*/ 1558455 w 8181891"/>
              <a:gd name="connsiteY21" fmla="*/ 2379369 h 2609291"/>
              <a:gd name="connsiteX22" fmla="*/ 747422 w 8181891"/>
              <a:gd name="connsiteY22" fmla="*/ 2379369 h 2609291"/>
              <a:gd name="connsiteX23" fmla="*/ 755374 w 8181891"/>
              <a:gd name="connsiteY23" fmla="*/ 2172635 h 2609291"/>
              <a:gd name="connsiteX24" fmla="*/ 0 w 8181891"/>
              <a:gd name="connsiteY24" fmla="*/ 2172636 h 260929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8181891 w 8181891"/>
              <a:gd name="connsiteY6" fmla="*/ 0 h 2607361"/>
              <a:gd name="connsiteX7" fmla="*/ 8169061 w 8181891"/>
              <a:gd name="connsiteY7" fmla="*/ 2146898 h 2607361"/>
              <a:gd name="connsiteX8" fmla="*/ 7420690 w 8181891"/>
              <a:gd name="connsiteY8" fmla="*/ 2152968 h 2607361"/>
              <a:gd name="connsiteX9" fmla="*/ 7427426 w 8181891"/>
              <a:gd name="connsiteY9" fmla="*/ 2333477 h 2607361"/>
              <a:gd name="connsiteX10" fmla="*/ 6697887 w 8181891"/>
              <a:gd name="connsiteY10" fmla="*/ 2332878 h 2607361"/>
              <a:gd name="connsiteX11" fmla="*/ 6693632 w 8181891"/>
              <a:gd name="connsiteY11" fmla="*/ 2607361 h 2607361"/>
              <a:gd name="connsiteX12" fmla="*/ 5935083 w 8181891"/>
              <a:gd name="connsiteY12" fmla="*/ 2598903 h 2607361"/>
              <a:gd name="connsiteX13" fmla="*/ 5930184 w 8181891"/>
              <a:gd name="connsiteY13" fmla="*/ 1857386 h 2607361"/>
              <a:gd name="connsiteX14" fmla="*/ 5163411 w 8181891"/>
              <a:gd name="connsiteY14" fmla="*/ 1857722 h 2607361"/>
              <a:gd name="connsiteX15" fmla="*/ 5160395 w 8181891"/>
              <a:gd name="connsiteY15" fmla="*/ 1739577 h 2607361"/>
              <a:gd name="connsiteX16" fmla="*/ 3013544 w 8181891"/>
              <a:gd name="connsiteY16" fmla="*/ 1739577 h 2607361"/>
              <a:gd name="connsiteX17" fmla="*/ 3013544 w 8181891"/>
              <a:gd name="connsiteY17" fmla="*/ 1844702 h 2607361"/>
              <a:gd name="connsiteX18" fmla="*/ 2274072 w 8181891"/>
              <a:gd name="connsiteY18" fmla="*/ 1846188 h 2607361"/>
              <a:gd name="connsiteX19" fmla="*/ 2282024 w 8181891"/>
              <a:gd name="connsiteY19" fmla="*/ 2560319 h 2607361"/>
              <a:gd name="connsiteX20" fmla="*/ 1558455 w 8181891"/>
              <a:gd name="connsiteY20" fmla="*/ 2560319 h 2607361"/>
              <a:gd name="connsiteX21" fmla="*/ 1558455 w 8181891"/>
              <a:gd name="connsiteY21" fmla="*/ 2377439 h 2607361"/>
              <a:gd name="connsiteX22" fmla="*/ 747422 w 8181891"/>
              <a:gd name="connsiteY22" fmla="*/ 2377439 h 2607361"/>
              <a:gd name="connsiteX23" fmla="*/ 755374 w 8181891"/>
              <a:gd name="connsiteY23" fmla="*/ 2170705 h 2607361"/>
              <a:gd name="connsiteX24" fmla="*/ 0 w 8181891"/>
              <a:gd name="connsiteY24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3539834 w 8181891"/>
              <a:gd name="connsiteY6" fmla="*/ 295379 h 2607361"/>
              <a:gd name="connsiteX7" fmla="*/ 8181891 w 8181891"/>
              <a:gd name="connsiteY7" fmla="*/ 0 h 2607361"/>
              <a:gd name="connsiteX8" fmla="*/ 8169061 w 8181891"/>
              <a:gd name="connsiteY8" fmla="*/ 2146898 h 2607361"/>
              <a:gd name="connsiteX9" fmla="*/ 7420690 w 8181891"/>
              <a:gd name="connsiteY9" fmla="*/ 2152968 h 2607361"/>
              <a:gd name="connsiteX10" fmla="*/ 7427426 w 8181891"/>
              <a:gd name="connsiteY10" fmla="*/ 2333477 h 2607361"/>
              <a:gd name="connsiteX11" fmla="*/ 6697887 w 8181891"/>
              <a:gd name="connsiteY11" fmla="*/ 2332878 h 2607361"/>
              <a:gd name="connsiteX12" fmla="*/ 6693632 w 8181891"/>
              <a:gd name="connsiteY12" fmla="*/ 2607361 h 2607361"/>
              <a:gd name="connsiteX13" fmla="*/ 5935083 w 8181891"/>
              <a:gd name="connsiteY13" fmla="*/ 2598903 h 2607361"/>
              <a:gd name="connsiteX14" fmla="*/ 5930184 w 8181891"/>
              <a:gd name="connsiteY14" fmla="*/ 1857386 h 2607361"/>
              <a:gd name="connsiteX15" fmla="*/ 5163411 w 8181891"/>
              <a:gd name="connsiteY15" fmla="*/ 1857722 h 2607361"/>
              <a:gd name="connsiteX16" fmla="*/ 5160395 w 8181891"/>
              <a:gd name="connsiteY16" fmla="*/ 1739577 h 2607361"/>
              <a:gd name="connsiteX17" fmla="*/ 3013544 w 8181891"/>
              <a:gd name="connsiteY17" fmla="*/ 1739577 h 2607361"/>
              <a:gd name="connsiteX18" fmla="*/ 3013544 w 8181891"/>
              <a:gd name="connsiteY18" fmla="*/ 1844702 h 2607361"/>
              <a:gd name="connsiteX19" fmla="*/ 2274072 w 8181891"/>
              <a:gd name="connsiteY19" fmla="*/ 1846188 h 2607361"/>
              <a:gd name="connsiteX20" fmla="*/ 2282024 w 8181891"/>
              <a:gd name="connsiteY20" fmla="*/ 2560319 h 2607361"/>
              <a:gd name="connsiteX21" fmla="*/ 1558455 w 8181891"/>
              <a:gd name="connsiteY21" fmla="*/ 2560319 h 2607361"/>
              <a:gd name="connsiteX22" fmla="*/ 1558455 w 8181891"/>
              <a:gd name="connsiteY22" fmla="*/ 2377439 h 2607361"/>
              <a:gd name="connsiteX23" fmla="*/ 747422 w 8181891"/>
              <a:gd name="connsiteY23" fmla="*/ 2377439 h 2607361"/>
              <a:gd name="connsiteX24" fmla="*/ 755374 w 8181891"/>
              <a:gd name="connsiteY24" fmla="*/ 2170705 h 2607361"/>
              <a:gd name="connsiteX25" fmla="*/ 0 w 8181891"/>
              <a:gd name="connsiteY25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3539834 w 8181891"/>
              <a:gd name="connsiteY6" fmla="*/ 295379 h 2607361"/>
              <a:gd name="connsiteX7" fmla="*/ 5778728 w 8181891"/>
              <a:gd name="connsiteY7" fmla="*/ 162376 h 2607361"/>
              <a:gd name="connsiteX8" fmla="*/ 8181891 w 8181891"/>
              <a:gd name="connsiteY8" fmla="*/ 0 h 2607361"/>
              <a:gd name="connsiteX9" fmla="*/ 8169061 w 8181891"/>
              <a:gd name="connsiteY9" fmla="*/ 2146898 h 2607361"/>
              <a:gd name="connsiteX10" fmla="*/ 7420690 w 8181891"/>
              <a:gd name="connsiteY10" fmla="*/ 2152968 h 2607361"/>
              <a:gd name="connsiteX11" fmla="*/ 7427426 w 8181891"/>
              <a:gd name="connsiteY11" fmla="*/ 2333477 h 2607361"/>
              <a:gd name="connsiteX12" fmla="*/ 6697887 w 8181891"/>
              <a:gd name="connsiteY12" fmla="*/ 2332878 h 2607361"/>
              <a:gd name="connsiteX13" fmla="*/ 6693632 w 8181891"/>
              <a:gd name="connsiteY13" fmla="*/ 2607361 h 2607361"/>
              <a:gd name="connsiteX14" fmla="*/ 5935083 w 8181891"/>
              <a:gd name="connsiteY14" fmla="*/ 2598903 h 2607361"/>
              <a:gd name="connsiteX15" fmla="*/ 5930184 w 8181891"/>
              <a:gd name="connsiteY15" fmla="*/ 1857386 h 2607361"/>
              <a:gd name="connsiteX16" fmla="*/ 5163411 w 8181891"/>
              <a:gd name="connsiteY16" fmla="*/ 1857722 h 2607361"/>
              <a:gd name="connsiteX17" fmla="*/ 5160395 w 8181891"/>
              <a:gd name="connsiteY17" fmla="*/ 1739577 h 2607361"/>
              <a:gd name="connsiteX18" fmla="*/ 3013544 w 8181891"/>
              <a:gd name="connsiteY18" fmla="*/ 1739577 h 2607361"/>
              <a:gd name="connsiteX19" fmla="*/ 3013544 w 8181891"/>
              <a:gd name="connsiteY19" fmla="*/ 1844702 h 2607361"/>
              <a:gd name="connsiteX20" fmla="*/ 2274072 w 8181891"/>
              <a:gd name="connsiteY20" fmla="*/ 1846188 h 2607361"/>
              <a:gd name="connsiteX21" fmla="*/ 2282024 w 8181891"/>
              <a:gd name="connsiteY21" fmla="*/ 2560319 h 2607361"/>
              <a:gd name="connsiteX22" fmla="*/ 1558455 w 8181891"/>
              <a:gd name="connsiteY22" fmla="*/ 2560319 h 2607361"/>
              <a:gd name="connsiteX23" fmla="*/ 1558455 w 8181891"/>
              <a:gd name="connsiteY23" fmla="*/ 2377439 h 2607361"/>
              <a:gd name="connsiteX24" fmla="*/ 747422 w 8181891"/>
              <a:gd name="connsiteY24" fmla="*/ 2377439 h 2607361"/>
              <a:gd name="connsiteX25" fmla="*/ 755374 w 8181891"/>
              <a:gd name="connsiteY25" fmla="*/ 2170705 h 2607361"/>
              <a:gd name="connsiteX26" fmla="*/ 0 w 8181891"/>
              <a:gd name="connsiteY26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3539834 w 8181891"/>
              <a:gd name="connsiteY6" fmla="*/ 295379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3539834 w 8181891"/>
              <a:gd name="connsiteY6" fmla="*/ 295379 h 2607361"/>
              <a:gd name="connsiteX7" fmla="*/ 2749964 w 8181891"/>
              <a:gd name="connsiteY7" fmla="*/ 469181 h 2607361"/>
              <a:gd name="connsiteX8" fmla="*/ 3828008 w 8181891"/>
              <a:gd name="connsiteY8" fmla="*/ 273212 h 2607361"/>
              <a:gd name="connsiteX9" fmla="*/ 5778728 w 8181891"/>
              <a:gd name="connsiteY9" fmla="*/ 162376 h 2607361"/>
              <a:gd name="connsiteX10" fmla="*/ 8181891 w 8181891"/>
              <a:gd name="connsiteY10" fmla="*/ 0 h 2607361"/>
              <a:gd name="connsiteX11" fmla="*/ 8169061 w 8181891"/>
              <a:gd name="connsiteY11" fmla="*/ 2146898 h 2607361"/>
              <a:gd name="connsiteX12" fmla="*/ 7420690 w 8181891"/>
              <a:gd name="connsiteY12" fmla="*/ 2152968 h 2607361"/>
              <a:gd name="connsiteX13" fmla="*/ 7427426 w 8181891"/>
              <a:gd name="connsiteY13" fmla="*/ 2333477 h 2607361"/>
              <a:gd name="connsiteX14" fmla="*/ 6697887 w 8181891"/>
              <a:gd name="connsiteY14" fmla="*/ 2332878 h 2607361"/>
              <a:gd name="connsiteX15" fmla="*/ 6693632 w 8181891"/>
              <a:gd name="connsiteY15" fmla="*/ 2607361 h 2607361"/>
              <a:gd name="connsiteX16" fmla="*/ 5935083 w 8181891"/>
              <a:gd name="connsiteY16" fmla="*/ 2598903 h 2607361"/>
              <a:gd name="connsiteX17" fmla="*/ 5930184 w 8181891"/>
              <a:gd name="connsiteY17" fmla="*/ 1857386 h 2607361"/>
              <a:gd name="connsiteX18" fmla="*/ 5163411 w 8181891"/>
              <a:gd name="connsiteY18" fmla="*/ 1857722 h 2607361"/>
              <a:gd name="connsiteX19" fmla="*/ 5160395 w 8181891"/>
              <a:gd name="connsiteY19" fmla="*/ 1739577 h 2607361"/>
              <a:gd name="connsiteX20" fmla="*/ 3013544 w 8181891"/>
              <a:gd name="connsiteY20" fmla="*/ 1739577 h 2607361"/>
              <a:gd name="connsiteX21" fmla="*/ 3013544 w 8181891"/>
              <a:gd name="connsiteY21" fmla="*/ 1844702 h 2607361"/>
              <a:gd name="connsiteX22" fmla="*/ 2274072 w 8181891"/>
              <a:gd name="connsiteY22" fmla="*/ 1846188 h 2607361"/>
              <a:gd name="connsiteX23" fmla="*/ 2282024 w 8181891"/>
              <a:gd name="connsiteY23" fmla="*/ 2560319 h 2607361"/>
              <a:gd name="connsiteX24" fmla="*/ 1558455 w 8181891"/>
              <a:gd name="connsiteY24" fmla="*/ 2560319 h 2607361"/>
              <a:gd name="connsiteX25" fmla="*/ 1558455 w 8181891"/>
              <a:gd name="connsiteY25" fmla="*/ 2377439 h 2607361"/>
              <a:gd name="connsiteX26" fmla="*/ 747422 w 8181891"/>
              <a:gd name="connsiteY26" fmla="*/ 2377439 h 2607361"/>
              <a:gd name="connsiteX27" fmla="*/ 755374 w 8181891"/>
              <a:gd name="connsiteY27" fmla="*/ 2170705 h 2607361"/>
              <a:gd name="connsiteX28" fmla="*/ 0 w 8181891"/>
              <a:gd name="connsiteY28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3539834 w 8181891"/>
              <a:gd name="connsiteY6" fmla="*/ 295379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2269754 w 8181891"/>
              <a:gd name="connsiteY6" fmla="*/ 438209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35053 w 8181891"/>
              <a:gd name="connsiteY5" fmla="*/ 433004 h 2607361"/>
              <a:gd name="connsiteX6" fmla="*/ 1544779 w 8181891"/>
              <a:gd name="connsiteY6" fmla="*/ 352135 h 2607361"/>
              <a:gd name="connsiteX7" fmla="*/ 2269754 w 8181891"/>
              <a:gd name="connsiteY7" fmla="*/ 438209 h 2607361"/>
              <a:gd name="connsiteX8" fmla="*/ 3828008 w 8181891"/>
              <a:gd name="connsiteY8" fmla="*/ 273212 h 2607361"/>
              <a:gd name="connsiteX9" fmla="*/ 5778728 w 8181891"/>
              <a:gd name="connsiteY9" fmla="*/ 162376 h 2607361"/>
              <a:gd name="connsiteX10" fmla="*/ 8181891 w 8181891"/>
              <a:gd name="connsiteY10" fmla="*/ 0 h 2607361"/>
              <a:gd name="connsiteX11" fmla="*/ 8169061 w 8181891"/>
              <a:gd name="connsiteY11" fmla="*/ 2146898 h 2607361"/>
              <a:gd name="connsiteX12" fmla="*/ 7420690 w 8181891"/>
              <a:gd name="connsiteY12" fmla="*/ 2152968 h 2607361"/>
              <a:gd name="connsiteX13" fmla="*/ 7427426 w 8181891"/>
              <a:gd name="connsiteY13" fmla="*/ 2333477 h 2607361"/>
              <a:gd name="connsiteX14" fmla="*/ 6697887 w 8181891"/>
              <a:gd name="connsiteY14" fmla="*/ 2332878 h 2607361"/>
              <a:gd name="connsiteX15" fmla="*/ 6693632 w 8181891"/>
              <a:gd name="connsiteY15" fmla="*/ 2607361 h 2607361"/>
              <a:gd name="connsiteX16" fmla="*/ 5935083 w 8181891"/>
              <a:gd name="connsiteY16" fmla="*/ 2598903 h 2607361"/>
              <a:gd name="connsiteX17" fmla="*/ 5930184 w 8181891"/>
              <a:gd name="connsiteY17" fmla="*/ 1857386 h 2607361"/>
              <a:gd name="connsiteX18" fmla="*/ 5163411 w 8181891"/>
              <a:gd name="connsiteY18" fmla="*/ 1857722 h 2607361"/>
              <a:gd name="connsiteX19" fmla="*/ 5160395 w 8181891"/>
              <a:gd name="connsiteY19" fmla="*/ 1739577 h 2607361"/>
              <a:gd name="connsiteX20" fmla="*/ 3013544 w 8181891"/>
              <a:gd name="connsiteY20" fmla="*/ 1739577 h 2607361"/>
              <a:gd name="connsiteX21" fmla="*/ 3013544 w 8181891"/>
              <a:gd name="connsiteY21" fmla="*/ 1844702 h 2607361"/>
              <a:gd name="connsiteX22" fmla="*/ 2274072 w 8181891"/>
              <a:gd name="connsiteY22" fmla="*/ 1846188 h 2607361"/>
              <a:gd name="connsiteX23" fmla="*/ 2282024 w 8181891"/>
              <a:gd name="connsiteY23" fmla="*/ 2560319 h 2607361"/>
              <a:gd name="connsiteX24" fmla="*/ 1558455 w 8181891"/>
              <a:gd name="connsiteY24" fmla="*/ 2560319 h 2607361"/>
              <a:gd name="connsiteX25" fmla="*/ 1558455 w 8181891"/>
              <a:gd name="connsiteY25" fmla="*/ 2377439 h 2607361"/>
              <a:gd name="connsiteX26" fmla="*/ 747422 w 8181891"/>
              <a:gd name="connsiteY26" fmla="*/ 2377439 h 2607361"/>
              <a:gd name="connsiteX27" fmla="*/ 755374 w 8181891"/>
              <a:gd name="connsiteY27" fmla="*/ 2170705 h 2607361"/>
              <a:gd name="connsiteX28" fmla="*/ 0 w 8181891"/>
              <a:gd name="connsiteY28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44779 w 8181891"/>
              <a:gd name="connsiteY5" fmla="*/ 352135 h 2607361"/>
              <a:gd name="connsiteX6" fmla="*/ 2269754 w 8181891"/>
              <a:gd name="connsiteY6" fmla="*/ 438209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44779 w 8181891"/>
              <a:gd name="connsiteY5" fmla="*/ 352135 h 2607361"/>
              <a:gd name="connsiteX6" fmla="*/ 2269754 w 8181891"/>
              <a:gd name="connsiteY6" fmla="*/ 438209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44779 w 8181891"/>
              <a:gd name="connsiteY5" fmla="*/ 352135 h 2607361"/>
              <a:gd name="connsiteX6" fmla="*/ 2269754 w 8181891"/>
              <a:gd name="connsiteY6" fmla="*/ 438209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170706 h 2607361"/>
              <a:gd name="connsiteX1" fmla="*/ 0 w 8181891"/>
              <a:gd name="connsiteY1" fmla="*/ 7950 h 2607361"/>
              <a:gd name="connsiteX2" fmla="*/ 748833 w 8181891"/>
              <a:gd name="connsiteY2" fmla="*/ 8118 h 2607361"/>
              <a:gd name="connsiteX3" fmla="*/ 750716 w 8181891"/>
              <a:gd name="connsiteY3" fmla="*/ 176711 h 2607361"/>
              <a:gd name="connsiteX4" fmla="*/ 1526237 w 8181891"/>
              <a:gd name="connsiteY4" fmla="*/ 203878 h 2607361"/>
              <a:gd name="connsiteX5" fmla="*/ 1544779 w 8181891"/>
              <a:gd name="connsiteY5" fmla="*/ 352135 h 2607361"/>
              <a:gd name="connsiteX6" fmla="*/ 2269754 w 8181891"/>
              <a:gd name="connsiteY6" fmla="*/ 361961 h 2607361"/>
              <a:gd name="connsiteX7" fmla="*/ 3828008 w 8181891"/>
              <a:gd name="connsiteY7" fmla="*/ 273212 h 2607361"/>
              <a:gd name="connsiteX8" fmla="*/ 5778728 w 8181891"/>
              <a:gd name="connsiteY8" fmla="*/ 162376 h 2607361"/>
              <a:gd name="connsiteX9" fmla="*/ 8181891 w 8181891"/>
              <a:gd name="connsiteY9" fmla="*/ 0 h 2607361"/>
              <a:gd name="connsiteX10" fmla="*/ 8169061 w 8181891"/>
              <a:gd name="connsiteY10" fmla="*/ 2146898 h 2607361"/>
              <a:gd name="connsiteX11" fmla="*/ 7420690 w 8181891"/>
              <a:gd name="connsiteY11" fmla="*/ 2152968 h 2607361"/>
              <a:gd name="connsiteX12" fmla="*/ 7427426 w 8181891"/>
              <a:gd name="connsiteY12" fmla="*/ 2333477 h 2607361"/>
              <a:gd name="connsiteX13" fmla="*/ 6697887 w 8181891"/>
              <a:gd name="connsiteY13" fmla="*/ 2332878 h 2607361"/>
              <a:gd name="connsiteX14" fmla="*/ 6693632 w 8181891"/>
              <a:gd name="connsiteY14" fmla="*/ 2607361 h 2607361"/>
              <a:gd name="connsiteX15" fmla="*/ 5935083 w 8181891"/>
              <a:gd name="connsiteY15" fmla="*/ 2598903 h 2607361"/>
              <a:gd name="connsiteX16" fmla="*/ 5930184 w 8181891"/>
              <a:gd name="connsiteY16" fmla="*/ 1857386 h 2607361"/>
              <a:gd name="connsiteX17" fmla="*/ 5163411 w 8181891"/>
              <a:gd name="connsiteY17" fmla="*/ 1857722 h 2607361"/>
              <a:gd name="connsiteX18" fmla="*/ 5160395 w 8181891"/>
              <a:gd name="connsiteY18" fmla="*/ 1739577 h 2607361"/>
              <a:gd name="connsiteX19" fmla="*/ 3013544 w 8181891"/>
              <a:gd name="connsiteY19" fmla="*/ 1739577 h 2607361"/>
              <a:gd name="connsiteX20" fmla="*/ 3013544 w 8181891"/>
              <a:gd name="connsiteY20" fmla="*/ 1844702 h 2607361"/>
              <a:gd name="connsiteX21" fmla="*/ 2274072 w 8181891"/>
              <a:gd name="connsiteY21" fmla="*/ 1846188 h 2607361"/>
              <a:gd name="connsiteX22" fmla="*/ 2282024 w 8181891"/>
              <a:gd name="connsiteY22" fmla="*/ 2560319 h 2607361"/>
              <a:gd name="connsiteX23" fmla="*/ 1558455 w 8181891"/>
              <a:gd name="connsiteY23" fmla="*/ 2560319 h 2607361"/>
              <a:gd name="connsiteX24" fmla="*/ 1558455 w 8181891"/>
              <a:gd name="connsiteY24" fmla="*/ 2377439 h 2607361"/>
              <a:gd name="connsiteX25" fmla="*/ 747422 w 8181891"/>
              <a:gd name="connsiteY25" fmla="*/ 2377439 h 2607361"/>
              <a:gd name="connsiteX26" fmla="*/ 755374 w 8181891"/>
              <a:gd name="connsiteY26" fmla="*/ 2170705 h 2607361"/>
              <a:gd name="connsiteX27" fmla="*/ 0 w 8181891"/>
              <a:gd name="connsiteY27" fmla="*/ 2170706 h 2607361"/>
              <a:gd name="connsiteX0" fmla="*/ 0 w 8181891"/>
              <a:gd name="connsiteY0" fmla="*/ 2313442 h 2750097"/>
              <a:gd name="connsiteX1" fmla="*/ 0 w 8181891"/>
              <a:gd name="connsiteY1" fmla="*/ 150686 h 2750097"/>
              <a:gd name="connsiteX2" fmla="*/ 748833 w 8181891"/>
              <a:gd name="connsiteY2" fmla="*/ 150854 h 2750097"/>
              <a:gd name="connsiteX3" fmla="*/ 750716 w 8181891"/>
              <a:gd name="connsiteY3" fmla="*/ 319447 h 2750097"/>
              <a:gd name="connsiteX4" fmla="*/ 1526237 w 8181891"/>
              <a:gd name="connsiteY4" fmla="*/ 346614 h 2750097"/>
              <a:gd name="connsiteX5" fmla="*/ 1544779 w 8181891"/>
              <a:gd name="connsiteY5" fmla="*/ 494871 h 2750097"/>
              <a:gd name="connsiteX6" fmla="*/ 2269754 w 8181891"/>
              <a:gd name="connsiteY6" fmla="*/ 504697 h 2750097"/>
              <a:gd name="connsiteX7" fmla="*/ 3828008 w 8181891"/>
              <a:gd name="connsiteY7" fmla="*/ 415948 h 2750097"/>
              <a:gd name="connsiteX8" fmla="*/ 3731886 w 8181891"/>
              <a:gd name="connsiteY8" fmla="*/ 0 h 2750097"/>
              <a:gd name="connsiteX9" fmla="*/ 5778728 w 8181891"/>
              <a:gd name="connsiteY9" fmla="*/ 305112 h 2750097"/>
              <a:gd name="connsiteX10" fmla="*/ 8181891 w 8181891"/>
              <a:gd name="connsiteY10" fmla="*/ 142736 h 2750097"/>
              <a:gd name="connsiteX11" fmla="*/ 8169061 w 8181891"/>
              <a:gd name="connsiteY11" fmla="*/ 2289634 h 2750097"/>
              <a:gd name="connsiteX12" fmla="*/ 7420690 w 8181891"/>
              <a:gd name="connsiteY12" fmla="*/ 2295704 h 2750097"/>
              <a:gd name="connsiteX13" fmla="*/ 7427426 w 8181891"/>
              <a:gd name="connsiteY13" fmla="*/ 2476213 h 2750097"/>
              <a:gd name="connsiteX14" fmla="*/ 6697887 w 8181891"/>
              <a:gd name="connsiteY14" fmla="*/ 2475614 h 2750097"/>
              <a:gd name="connsiteX15" fmla="*/ 6693632 w 8181891"/>
              <a:gd name="connsiteY15" fmla="*/ 2750097 h 2750097"/>
              <a:gd name="connsiteX16" fmla="*/ 5935083 w 8181891"/>
              <a:gd name="connsiteY16" fmla="*/ 2741639 h 2750097"/>
              <a:gd name="connsiteX17" fmla="*/ 5930184 w 8181891"/>
              <a:gd name="connsiteY17" fmla="*/ 2000122 h 2750097"/>
              <a:gd name="connsiteX18" fmla="*/ 5163411 w 8181891"/>
              <a:gd name="connsiteY18" fmla="*/ 2000458 h 2750097"/>
              <a:gd name="connsiteX19" fmla="*/ 5160395 w 8181891"/>
              <a:gd name="connsiteY19" fmla="*/ 1882313 h 2750097"/>
              <a:gd name="connsiteX20" fmla="*/ 3013544 w 8181891"/>
              <a:gd name="connsiteY20" fmla="*/ 1882313 h 2750097"/>
              <a:gd name="connsiteX21" fmla="*/ 3013544 w 8181891"/>
              <a:gd name="connsiteY21" fmla="*/ 1987438 h 2750097"/>
              <a:gd name="connsiteX22" fmla="*/ 2274072 w 8181891"/>
              <a:gd name="connsiteY22" fmla="*/ 1988924 h 2750097"/>
              <a:gd name="connsiteX23" fmla="*/ 2282024 w 8181891"/>
              <a:gd name="connsiteY23" fmla="*/ 2703055 h 2750097"/>
              <a:gd name="connsiteX24" fmla="*/ 1558455 w 8181891"/>
              <a:gd name="connsiteY24" fmla="*/ 2703055 h 2750097"/>
              <a:gd name="connsiteX25" fmla="*/ 1558455 w 8181891"/>
              <a:gd name="connsiteY25" fmla="*/ 2520175 h 2750097"/>
              <a:gd name="connsiteX26" fmla="*/ 747422 w 8181891"/>
              <a:gd name="connsiteY26" fmla="*/ 2520175 h 2750097"/>
              <a:gd name="connsiteX27" fmla="*/ 755374 w 8181891"/>
              <a:gd name="connsiteY27" fmla="*/ 2313441 h 2750097"/>
              <a:gd name="connsiteX28" fmla="*/ 0 w 8181891"/>
              <a:gd name="connsiteY28" fmla="*/ 2313442 h 2750097"/>
              <a:gd name="connsiteX0" fmla="*/ 0 w 8181891"/>
              <a:gd name="connsiteY0" fmla="*/ 2521437 h 2958092"/>
              <a:gd name="connsiteX1" fmla="*/ 0 w 8181891"/>
              <a:gd name="connsiteY1" fmla="*/ 358681 h 2958092"/>
              <a:gd name="connsiteX2" fmla="*/ 748833 w 8181891"/>
              <a:gd name="connsiteY2" fmla="*/ 358849 h 2958092"/>
              <a:gd name="connsiteX3" fmla="*/ 750716 w 8181891"/>
              <a:gd name="connsiteY3" fmla="*/ 527442 h 2958092"/>
              <a:gd name="connsiteX4" fmla="*/ 1526237 w 8181891"/>
              <a:gd name="connsiteY4" fmla="*/ 554609 h 2958092"/>
              <a:gd name="connsiteX5" fmla="*/ 1544779 w 8181891"/>
              <a:gd name="connsiteY5" fmla="*/ 702866 h 2958092"/>
              <a:gd name="connsiteX6" fmla="*/ 2269754 w 8181891"/>
              <a:gd name="connsiteY6" fmla="*/ 712692 h 2958092"/>
              <a:gd name="connsiteX7" fmla="*/ 2265824 w 8181891"/>
              <a:gd name="connsiteY7" fmla="*/ 0 h 2958092"/>
              <a:gd name="connsiteX8" fmla="*/ 3731886 w 8181891"/>
              <a:gd name="connsiteY8" fmla="*/ 207995 h 2958092"/>
              <a:gd name="connsiteX9" fmla="*/ 5778728 w 8181891"/>
              <a:gd name="connsiteY9" fmla="*/ 513107 h 2958092"/>
              <a:gd name="connsiteX10" fmla="*/ 8181891 w 8181891"/>
              <a:gd name="connsiteY10" fmla="*/ 350731 h 2958092"/>
              <a:gd name="connsiteX11" fmla="*/ 8169061 w 8181891"/>
              <a:gd name="connsiteY11" fmla="*/ 2497629 h 2958092"/>
              <a:gd name="connsiteX12" fmla="*/ 7420690 w 8181891"/>
              <a:gd name="connsiteY12" fmla="*/ 2503699 h 2958092"/>
              <a:gd name="connsiteX13" fmla="*/ 7427426 w 8181891"/>
              <a:gd name="connsiteY13" fmla="*/ 2684208 h 2958092"/>
              <a:gd name="connsiteX14" fmla="*/ 6697887 w 8181891"/>
              <a:gd name="connsiteY14" fmla="*/ 2683609 h 2958092"/>
              <a:gd name="connsiteX15" fmla="*/ 6693632 w 8181891"/>
              <a:gd name="connsiteY15" fmla="*/ 2958092 h 2958092"/>
              <a:gd name="connsiteX16" fmla="*/ 5935083 w 8181891"/>
              <a:gd name="connsiteY16" fmla="*/ 2949634 h 2958092"/>
              <a:gd name="connsiteX17" fmla="*/ 5930184 w 8181891"/>
              <a:gd name="connsiteY17" fmla="*/ 2208117 h 2958092"/>
              <a:gd name="connsiteX18" fmla="*/ 5163411 w 8181891"/>
              <a:gd name="connsiteY18" fmla="*/ 2208453 h 2958092"/>
              <a:gd name="connsiteX19" fmla="*/ 5160395 w 8181891"/>
              <a:gd name="connsiteY19" fmla="*/ 2090308 h 2958092"/>
              <a:gd name="connsiteX20" fmla="*/ 3013544 w 8181891"/>
              <a:gd name="connsiteY20" fmla="*/ 2090308 h 2958092"/>
              <a:gd name="connsiteX21" fmla="*/ 3013544 w 8181891"/>
              <a:gd name="connsiteY21" fmla="*/ 2195433 h 2958092"/>
              <a:gd name="connsiteX22" fmla="*/ 2274072 w 8181891"/>
              <a:gd name="connsiteY22" fmla="*/ 2196919 h 2958092"/>
              <a:gd name="connsiteX23" fmla="*/ 2282024 w 8181891"/>
              <a:gd name="connsiteY23" fmla="*/ 2911050 h 2958092"/>
              <a:gd name="connsiteX24" fmla="*/ 1558455 w 8181891"/>
              <a:gd name="connsiteY24" fmla="*/ 2911050 h 2958092"/>
              <a:gd name="connsiteX25" fmla="*/ 1558455 w 8181891"/>
              <a:gd name="connsiteY25" fmla="*/ 2728170 h 2958092"/>
              <a:gd name="connsiteX26" fmla="*/ 747422 w 8181891"/>
              <a:gd name="connsiteY26" fmla="*/ 2728170 h 2958092"/>
              <a:gd name="connsiteX27" fmla="*/ 755374 w 8181891"/>
              <a:gd name="connsiteY27" fmla="*/ 2521436 h 2958092"/>
              <a:gd name="connsiteX28" fmla="*/ 0 w 8181891"/>
              <a:gd name="connsiteY28" fmla="*/ 2521437 h 2958092"/>
              <a:gd name="connsiteX0" fmla="*/ 0 w 8181891"/>
              <a:gd name="connsiteY0" fmla="*/ 2521437 h 2958092"/>
              <a:gd name="connsiteX1" fmla="*/ 0 w 8181891"/>
              <a:gd name="connsiteY1" fmla="*/ 358681 h 2958092"/>
              <a:gd name="connsiteX2" fmla="*/ 748833 w 8181891"/>
              <a:gd name="connsiteY2" fmla="*/ 358849 h 2958092"/>
              <a:gd name="connsiteX3" fmla="*/ 750716 w 8181891"/>
              <a:gd name="connsiteY3" fmla="*/ 527442 h 2958092"/>
              <a:gd name="connsiteX4" fmla="*/ 1526237 w 8181891"/>
              <a:gd name="connsiteY4" fmla="*/ 554609 h 2958092"/>
              <a:gd name="connsiteX5" fmla="*/ 1544779 w 8181891"/>
              <a:gd name="connsiteY5" fmla="*/ 702866 h 2958092"/>
              <a:gd name="connsiteX6" fmla="*/ 2269754 w 8181891"/>
              <a:gd name="connsiteY6" fmla="*/ 712692 h 2958092"/>
              <a:gd name="connsiteX7" fmla="*/ 2265824 w 8181891"/>
              <a:gd name="connsiteY7" fmla="*/ 0 h 2958092"/>
              <a:gd name="connsiteX8" fmla="*/ 3009501 w 8181891"/>
              <a:gd name="connsiteY8" fmla="*/ 22208 h 2958092"/>
              <a:gd name="connsiteX9" fmla="*/ 5778728 w 8181891"/>
              <a:gd name="connsiteY9" fmla="*/ 513107 h 2958092"/>
              <a:gd name="connsiteX10" fmla="*/ 8181891 w 8181891"/>
              <a:gd name="connsiteY10" fmla="*/ 350731 h 2958092"/>
              <a:gd name="connsiteX11" fmla="*/ 8169061 w 8181891"/>
              <a:gd name="connsiteY11" fmla="*/ 2497629 h 2958092"/>
              <a:gd name="connsiteX12" fmla="*/ 7420690 w 8181891"/>
              <a:gd name="connsiteY12" fmla="*/ 2503699 h 2958092"/>
              <a:gd name="connsiteX13" fmla="*/ 7427426 w 8181891"/>
              <a:gd name="connsiteY13" fmla="*/ 2684208 h 2958092"/>
              <a:gd name="connsiteX14" fmla="*/ 6697887 w 8181891"/>
              <a:gd name="connsiteY14" fmla="*/ 2683609 h 2958092"/>
              <a:gd name="connsiteX15" fmla="*/ 6693632 w 8181891"/>
              <a:gd name="connsiteY15" fmla="*/ 2958092 h 2958092"/>
              <a:gd name="connsiteX16" fmla="*/ 5935083 w 8181891"/>
              <a:gd name="connsiteY16" fmla="*/ 2949634 h 2958092"/>
              <a:gd name="connsiteX17" fmla="*/ 5930184 w 8181891"/>
              <a:gd name="connsiteY17" fmla="*/ 2208117 h 2958092"/>
              <a:gd name="connsiteX18" fmla="*/ 5163411 w 8181891"/>
              <a:gd name="connsiteY18" fmla="*/ 2208453 h 2958092"/>
              <a:gd name="connsiteX19" fmla="*/ 5160395 w 8181891"/>
              <a:gd name="connsiteY19" fmla="*/ 2090308 h 2958092"/>
              <a:gd name="connsiteX20" fmla="*/ 3013544 w 8181891"/>
              <a:gd name="connsiteY20" fmla="*/ 2090308 h 2958092"/>
              <a:gd name="connsiteX21" fmla="*/ 3013544 w 8181891"/>
              <a:gd name="connsiteY21" fmla="*/ 2195433 h 2958092"/>
              <a:gd name="connsiteX22" fmla="*/ 2274072 w 8181891"/>
              <a:gd name="connsiteY22" fmla="*/ 2196919 h 2958092"/>
              <a:gd name="connsiteX23" fmla="*/ 2282024 w 8181891"/>
              <a:gd name="connsiteY23" fmla="*/ 2911050 h 2958092"/>
              <a:gd name="connsiteX24" fmla="*/ 1558455 w 8181891"/>
              <a:gd name="connsiteY24" fmla="*/ 2911050 h 2958092"/>
              <a:gd name="connsiteX25" fmla="*/ 1558455 w 8181891"/>
              <a:gd name="connsiteY25" fmla="*/ 2728170 h 2958092"/>
              <a:gd name="connsiteX26" fmla="*/ 747422 w 8181891"/>
              <a:gd name="connsiteY26" fmla="*/ 2728170 h 2958092"/>
              <a:gd name="connsiteX27" fmla="*/ 755374 w 8181891"/>
              <a:gd name="connsiteY27" fmla="*/ 2521436 h 2958092"/>
              <a:gd name="connsiteX28" fmla="*/ 0 w 8181891"/>
              <a:gd name="connsiteY28" fmla="*/ 2521437 h 2958092"/>
              <a:gd name="connsiteX0" fmla="*/ 0 w 8181891"/>
              <a:gd name="connsiteY0" fmla="*/ 2521437 h 2958092"/>
              <a:gd name="connsiteX1" fmla="*/ 0 w 8181891"/>
              <a:gd name="connsiteY1" fmla="*/ 358681 h 2958092"/>
              <a:gd name="connsiteX2" fmla="*/ 748833 w 8181891"/>
              <a:gd name="connsiteY2" fmla="*/ 358849 h 2958092"/>
              <a:gd name="connsiteX3" fmla="*/ 750716 w 8181891"/>
              <a:gd name="connsiteY3" fmla="*/ 527442 h 2958092"/>
              <a:gd name="connsiteX4" fmla="*/ 1526237 w 8181891"/>
              <a:gd name="connsiteY4" fmla="*/ 554609 h 2958092"/>
              <a:gd name="connsiteX5" fmla="*/ 1544779 w 8181891"/>
              <a:gd name="connsiteY5" fmla="*/ 702866 h 2958092"/>
              <a:gd name="connsiteX6" fmla="*/ 2269754 w 8181891"/>
              <a:gd name="connsiteY6" fmla="*/ 712692 h 2958092"/>
              <a:gd name="connsiteX7" fmla="*/ 2265824 w 8181891"/>
              <a:gd name="connsiteY7" fmla="*/ 0 h 2958092"/>
              <a:gd name="connsiteX8" fmla="*/ 3009501 w 8181891"/>
              <a:gd name="connsiteY8" fmla="*/ 22208 h 2958092"/>
              <a:gd name="connsiteX9" fmla="*/ 4509652 w 8181891"/>
              <a:gd name="connsiteY9" fmla="*/ 280350 h 2958092"/>
              <a:gd name="connsiteX10" fmla="*/ 5778728 w 8181891"/>
              <a:gd name="connsiteY10" fmla="*/ 513107 h 2958092"/>
              <a:gd name="connsiteX11" fmla="*/ 8181891 w 8181891"/>
              <a:gd name="connsiteY11" fmla="*/ 350731 h 2958092"/>
              <a:gd name="connsiteX12" fmla="*/ 8169061 w 8181891"/>
              <a:gd name="connsiteY12" fmla="*/ 2497629 h 2958092"/>
              <a:gd name="connsiteX13" fmla="*/ 7420690 w 8181891"/>
              <a:gd name="connsiteY13" fmla="*/ 2503699 h 2958092"/>
              <a:gd name="connsiteX14" fmla="*/ 7427426 w 8181891"/>
              <a:gd name="connsiteY14" fmla="*/ 2684208 h 2958092"/>
              <a:gd name="connsiteX15" fmla="*/ 6697887 w 8181891"/>
              <a:gd name="connsiteY15" fmla="*/ 2683609 h 2958092"/>
              <a:gd name="connsiteX16" fmla="*/ 6693632 w 8181891"/>
              <a:gd name="connsiteY16" fmla="*/ 2958092 h 2958092"/>
              <a:gd name="connsiteX17" fmla="*/ 5935083 w 8181891"/>
              <a:gd name="connsiteY17" fmla="*/ 2949634 h 2958092"/>
              <a:gd name="connsiteX18" fmla="*/ 5930184 w 8181891"/>
              <a:gd name="connsiteY18" fmla="*/ 2208117 h 2958092"/>
              <a:gd name="connsiteX19" fmla="*/ 5163411 w 8181891"/>
              <a:gd name="connsiteY19" fmla="*/ 2208453 h 2958092"/>
              <a:gd name="connsiteX20" fmla="*/ 5160395 w 8181891"/>
              <a:gd name="connsiteY20" fmla="*/ 2090308 h 2958092"/>
              <a:gd name="connsiteX21" fmla="*/ 3013544 w 8181891"/>
              <a:gd name="connsiteY21" fmla="*/ 2090308 h 2958092"/>
              <a:gd name="connsiteX22" fmla="*/ 3013544 w 8181891"/>
              <a:gd name="connsiteY22" fmla="*/ 2195433 h 2958092"/>
              <a:gd name="connsiteX23" fmla="*/ 2274072 w 8181891"/>
              <a:gd name="connsiteY23" fmla="*/ 2196919 h 2958092"/>
              <a:gd name="connsiteX24" fmla="*/ 2282024 w 8181891"/>
              <a:gd name="connsiteY24" fmla="*/ 2911050 h 2958092"/>
              <a:gd name="connsiteX25" fmla="*/ 1558455 w 8181891"/>
              <a:gd name="connsiteY25" fmla="*/ 2911050 h 2958092"/>
              <a:gd name="connsiteX26" fmla="*/ 1558455 w 8181891"/>
              <a:gd name="connsiteY26" fmla="*/ 2728170 h 2958092"/>
              <a:gd name="connsiteX27" fmla="*/ 747422 w 8181891"/>
              <a:gd name="connsiteY27" fmla="*/ 2728170 h 2958092"/>
              <a:gd name="connsiteX28" fmla="*/ 755374 w 8181891"/>
              <a:gd name="connsiteY28" fmla="*/ 2521436 h 2958092"/>
              <a:gd name="connsiteX29" fmla="*/ 0 w 8181891"/>
              <a:gd name="connsiteY29" fmla="*/ 2521437 h 2958092"/>
              <a:gd name="connsiteX0" fmla="*/ 0 w 8181891"/>
              <a:gd name="connsiteY0" fmla="*/ 2521437 h 2958092"/>
              <a:gd name="connsiteX1" fmla="*/ 0 w 8181891"/>
              <a:gd name="connsiteY1" fmla="*/ 358681 h 2958092"/>
              <a:gd name="connsiteX2" fmla="*/ 748833 w 8181891"/>
              <a:gd name="connsiteY2" fmla="*/ 358849 h 2958092"/>
              <a:gd name="connsiteX3" fmla="*/ 750716 w 8181891"/>
              <a:gd name="connsiteY3" fmla="*/ 527442 h 2958092"/>
              <a:gd name="connsiteX4" fmla="*/ 1526237 w 8181891"/>
              <a:gd name="connsiteY4" fmla="*/ 554609 h 2958092"/>
              <a:gd name="connsiteX5" fmla="*/ 1544779 w 8181891"/>
              <a:gd name="connsiteY5" fmla="*/ 702866 h 2958092"/>
              <a:gd name="connsiteX6" fmla="*/ 2269754 w 8181891"/>
              <a:gd name="connsiteY6" fmla="*/ 712692 h 2958092"/>
              <a:gd name="connsiteX7" fmla="*/ 2265824 w 8181891"/>
              <a:gd name="connsiteY7" fmla="*/ 0 h 2958092"/>
              <a:gd name="connsiteX8" fmla="*/ 3009501 w 8181891"/>
              <a:gd name="connsiteY8" fmla="*/ 22208 h 2958092"/>
              <a:gd name="connsiteX9" fmla="*/ 4509652 w 8181891"/>
              <a:gd name="connsiteY9" fmla="*/ 280350 h 2958092"/>
              <a:gd name="connsiteX10" fmla="*/ 4450043 w 8181891"/>
              <a:gd name="connsiteY10" fmla="*/ 27079 h 2958092"/>
              <a:gd name="connsiteX11" fmla="*/ 5778728 w 8181891"/>
              <a:gd name="connsiteY11" fmla="*/ 513107 h 2958092"/>
              <a:gd name="connsiteX12" fmla="*/ 8181891 w 8181891"/>
              <a:gd name="connsiteY12" fmla="*/ 350731 h 2958092"/>
              <a:gd name="connsiteX13" fmla="*/ 8169061 w 8181891"/>
              <a:gd name="connsiteY13" fmla="*/ 2497629 h 2958092"/>
              <a:gd name="connsiteX14" fmla="*/ 7420690 w 8181891"/>
              <a:gd name="connsiteY14" fmla="*/ 2503699 h 2958092"/>
              <a:gd name="connsiteX15" fmla="*/ 7427426 w 8181891"/>
              <a:gd name="connsiteY15" fmla="*/ 2684208 h 2958092"/>
              <a:gd name="connsiteX16" fmla="*/ 6697887 w 8181891"/>
              <a:gd name="connsiteY16" fmla="*/ 2683609 h 2958092"/>
              <a:gd name="connsiteX17" fmla="*/ 6693632 w 8181891"/>
              <a:gd name="connsiteY17" fmla="*/ 2958092 h 2958092"/>
              <a:gd name="connsiteX18" fmla="*/ 5935083 w 8181891"/>
              <a:gd name="connsiteY18" fmla="*/ 2949634 h 2958092"/>
              <a:gd name="connsiteX19" fmla="*/ 5930184 w 8181891"/>
              <a:gd name="connsiteY19" fmla="*/ 2208117 h 2958092"/>
              <a:gd name="connsiteX20" fmla="*/ 5163411 w 8181891"/>
              <a:gd name="connsiteY20" fmla="*/ 2208453 h 2958092"/>
              <a:gd name="connsiteX21" fmla="*/ 5160395 w 8181891"/>
              <a:gd name="connsiteY21" fmla="*/ 2090308 h 2958092"/>
              <a:gd name="connsiteX22" fmla="*/ 3013544 w 8181891"/>
              <a:gd name="connsiteY22" fmla="*/ 2090308 h 2958092"/>
              <a:gd name="connsiteX23" fmla="*/ 3013544 w 8181891"/>
              <a:gd name="connsiteY23" fmla="*/ 2195433 h 2958092"/>
              <a:gd name="connsiteX24" fmla="*/ 2274072 w 8181891"/>
              <a:gd name="connsiteY24" fmla="*/ 2196919 h 2958092"/>
              <a:gd name="connsiteX25" fmla="*/ 2282024 w 8181891"/>
              <a:gd name="connsiteY25" fmla="*/ 2911050 h 2958092"/>
              <a:gd name="connsiteX26" fmla="*/ 1558455 w 8181891"/>
              <a:gd name="connsiteY26" fmla="*/ 2911050 h 2958092"/>
              <a:gd name="connsiteX27" fmla="*/ 1558455 w 8181891"/>
              <a:gd name="connsiteY27" fmla="*/ 2728170 h 2958092"/>
              <a:gd name="connsiteX28" fmla="*/ 747422 w 8181891"/>
              <a:gd name="connsiteY28" fmla="*/ 2728170 h 2958092"/>
              <a:gd name="connsiteX29" fmla="*/ 755374 w 8181891"/>
              <a:gd name="connsiteY29" fmla="*/ 2521436 h 2958092"/>
              <a:gd name="connsiteX30" fmla="*/ 0 w 8181891"/>
              <a:gd name="connsiteY30" fmla="*/ 2521437 h 2958092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4450043 w 8181891"/>
              <a:gd name="connsiteY10" fmla="*/ 115081 h 3046094"/>
              <a:gd name="connsiteX11" fmla="*/ 5778728 w 8181891"/>
              <a:gd name="connsiteY11" fmla="*/ 601109 h 3046094"/>
              <a:gd name="connsiteX12" fmla="*/ 8181891 w 8181891"/>
              <a:gd name="connsiteY12" fmla="*/ 438733 h 3046094"/>
              <a:gd name="connsiteX13" fmla="*/ 8169061 w 8181891"/>
              <a:gd name="connsiteY13" fmla="*/ 2585631 h 3046094"/>
              <a:gd name="connsiteX14" fmla="*/ 7420690 w 8181891"/>
              <a:gd name="connsiteY14" fmla="*/ 2591701 h 3046094"/>
              <a:gd name="connsiteX15" fmla="*/ 7427426 w 8181891"/>
              <a:gd name="connsiteY15" fmla="*/ 2772210 h 3046094"/>
              <a:gd name="connsiteX16" fmla="*/ 6697887 w 8181891"/>
              <a:gd name="connsiteY16" fmla="*/ 2771611 h 3046094"/>
              <a:gd name="connsiteX17" fmla="*/ 6693632 w 8181891"/>
              <a:gd name="connsiteY17" fmla="*/ 3046094 h 3046094"/>
              <a:gd name="connsiteX18" fmla="*/ 5935083 w 8181891"/>
              <a:gd name="connsiteY18" fmla="*/ 3037636 h 3046094"/>
              <a:gd name="connsiteX19" fmla="*/ 5930184 w 8181891"/>
              <a:gd name="connsiteY19" fmla="*/ 2296119 h 3046094"/>
              <a:gd name="connsiteX20" fmla="*/ 5163411 w 8181891"/>
              <a:gd name="connsiteY20" fmla="*/ 2296455 h 3046094"/>
              <a:gd name="connsiteX21" fmla="*/ 5160395 w 8181891"/>
              <a:gd name="connsiteY21" fmla="*/ 2178310 h 3046094"/>
              <a:gd name="connsiteX22" fmla="*/ 3013544 w 8181891"/>
              <a:gd name="connsiteY22" fmla="*/ 2178310 h 3046094"/>
              <a:gd name="connsiteX23" fmla="*/ 3013544 w 8181891"/>
              <a:gd name="connsiteY23" fmla="*/ 2283435 h 3046094"/>
              <a:gd name="connsiteX24" fmla="*/ 2274072 w 8181891"/>
              <a:gd name="connsiteY24" fmla="*/ 2284921 h 3046094"/>
              <a:gd name="connsiteX25" fmla="*/ 2282024 w 8181891"/>
              <a:gd name="connsiteY25" fmla="*/ 2999052 h 3046094"/>
              <a:gd name="connsiteX26" fmla="*/ 1558455 w 8181891"/>
              <a:gd name="connsiteY26" fmla="*/ 2999052 h 3046094"/>
              <a:gd name="connsiteX27" fmla="*/ 1558455 w 8181891"/>
              <a:gd name="connsiteY27" fmla="*/ 2816172 h 3046094"/>
              <a:gd name="connsiteX28" fmla="*/ 747422 w 8181891"/>
              <a:gd name="connsiteY28" fmla="*/ 2816172 h 3046094"/>
              <a:gd name="connsiteX29" fmla="*/ 755374 w 8181891"/>
              <a:gd name="connsiteY29" fmla="*/ 2609438 h 3046094"/>
              <a:gd name="connsiteX30" fmla="*/ 0 w 8181891"/>
              <a:gd name="connsiteY30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778728 w 8181891"/>
              <a:gd name="connsiteY11" fmla="*/ 601109 h 3046094"/>
              <a:gd name="connsiteX12" fmla="*/ 8181891 w 8181891"/>
              <a:gd name="connsiteY12" fmla="*/ 438733 h 3046094"/>
              <a:gd name="connsiteX13" fmla="*/ 8169061 w 8181891"/>
              <a:gd name="connsiteY13" fmla="*/ 2585631 h 3046094"/>
              <a:gd name="connsiteX14" fmla="*/ 7420690 w 8181891"/>
              <a:gd name="connsiteY14" fmla="*/ 2591701 h 3046094"/>
              <a:gd name="connsiteX15" fmla="*/ 7427426 w 8181891"/>
              <a:gd name="connsiteY15" fmla="*/ 2772210 h 3046094"/>
              <a:gd name="connsiteX16" fmla="*/ 6697887 w 8181891"/>
              <a:gd name="connsiteY16" fmla="*/ 2771611 h 3046094"/>
              <a:gd name="connsiteX17" fmla="*/ 6693632 w 8181891"/>
              <a:gd name="connsiteY17" fmla="*/ 3046094 h 3046094"/>
              <a:gd name="connsiteX18" fmla="*/ 5935083 w 8181891"/>
              <a:gd name="connsiteY18" fmla="*/ 3037636 h 3046094"/>
              <a:gd name="connsiteX19" fmla="*/ 5930184 w 8181891"/>
              <a:gd name="connsiteY19" fmla="*/ 2296119 h 3046094"/>
              <a:gd name="connsiteX20" fmla="*/ 5163411 w 8181891"/>
              <a:gd name="connsiteY20" fmla="*/ 2296455 h 3046094"/>
              <a:gd name="connsiteX21" fmla="*/ 5160395 w 8181891"/>
              <a:gd name="connsiteY21" fmla="*/ 2178310 h 3046094"/>
              <a:gd name="connsiteX22" fmla="*/ 3013544 w 8181891"/>
              <a:gd name="connsiteY22" fmla="*/ 2178310 h 3046094"/>
              <a:gd name="connsiteX23" fmla="*/ 3013544 w 8181891"/>
              <a:gd name="connsiteY23" fmla="*/ 2283435 h 3046094"/>
              <a:gd name="connsiteX24" fmla="*/ 2274072 w 8181891"/>
              <a:gd name="connsiteY24" fmla="*/ 2284921 h 3046094"/>
              <a:gd name="connsiteX25" fmla="*/ 2282024 w 8181891"/>
              <a:gd name="connsiteY25" fmla="*/ 2999052 h 3046094"/>
              <a:gd name="connsiteX26" fmla="*/ 1558455 w 8181891"/>
              <a:gd name="connsiteY26" fmla="*/ 2999052 h 3046094"/>
              <a:gd name="connsiteX27" fmla="*/ 1558455 w 8181891"/>
              <a:gd name="connsiteY27" fmla="*/ 2816172 h 3046094"/>
              <a:gd name="connsiteX28" fmla="*/ 747422 w 8181891"/>
              <a:gd name="connsiteY28" fmla="*/ 2816172 h 3046094"/>
              <a:gd name="connsiteX29" fmla="*/ 755374 w 8181891"/>
              <a:gd name="connsiteY29" fmla="*/ 2609438 h 3046094"/>
              <a:gd name="connsiteX30" fmla="*/ 0 w 8181891"/>
              <a:gd name="connsiteY30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778728 w 8181891"/>
              <a:gd name="connsiteY11" fmla="*/ 601109 h 3046094"/>
              <a:gd name="connsiteX12" fmla="*/ 5724661 w 8181891"/>
              <a:gd name="connsiteY12" fmla="*/ 847936 h 3046094"/>
              <a:gd name="connsiteX13" fmla="*/ 8181891 w 8181891"/>
              <a:gd name="connsiteY13" fmla="*/ 438733 h 3046094"/>
              <a:gd name="connsiteX14" fmla="*/ 8169061 w 8181891"/>
              <a:gd name="connsiteY14" fmla="*/ 2585631 h 3046094"/>
              <a:gd name="connsiteX15" fmla="*/ 7420690 w 8181891"/>
              <a:gd name="connsiteY15" fmla="*/ 2591701 h 3046094"/>
              <a:gd name="connsiteX16" fmla="*/ 7427426 w 8181891"/>
              <a:gd name="connsiteY16" fmla="*/ 2772210 h 3046094"/>
              <a:gd name="connsiteX17" fmla="*/ 6697887 w 8181891"/>
              <a:gd name="connsiteY17" fmla="*/ 2771611 h 3046094"/>
              <a:gd name="connsiteX18" fmla="*/ 6693632 w 8181891"/>
              <a:gd name="connsiteY18" fmla="*/ 3046094 h 3046094"/>
              <a:gd name="connsiteX19" fmla="*/ 5935083 w 8181891"/>
              <a:gd name="connsiteY19" fmla="*/ 3037636 h 3046094"/>
              <a:gd name="connsiteX20" fmla="*/ 5930184 w 8181891"/>
              <a:gd name="connsiteY20" fmla="*/ 2296119 h 3046094"/>
              <a:gd name="connsiteX21" fmla="*/ 5163411 w 8181891"/>
              <a:gd name="connsiteY21" fmla="*/ 2296455 h 3046094"/>
              <a:gd name="connsiteX22" fmla="*/ 5160395 w 8181891"/>
              <a:gd name="connsiteY22" fmla="*/ 2178310 h 3046094"/>
              <a:gd name="connsiteX23" fmla="*/ 3013544 w 8181891"/>
              <a:gd name="connsiteY23" fmla="*/ 2178310 h 3046094"/>
              <a:gd name="connsiteX24" fmla="*/ 3013544 w 8181891"/>
              <a:gd name="connsiteY24" fmla="*/ 2283435 h 3046094"/>
              <a:gd name="connsiteX25" fmla="*/ 2274072 w 8181891"/>
              <a:gd name="connsiteY25" fmla="*/ 2284921 h 3046094"/>
              <a:gd name="connsiteX26" fmla="*/ 2282024 w 8181891"/>
              <a:gd name="connsiteY26" fmla="*/ 2999052 h 3046094"/>
              <a:gd name="connsiteX27" fmla="*/ 1558455 w 8181891"/>
              <a:gd name="connsiteY27" fmla="*/ 2999052 h 3046094"/>
              <a:gd name="connsiteX28" fmla="*/ 1558455 w 8181891"/>
              <a:gd name="connsiteY28" fmla="*/ 2816172 h 3046094"/>
              <a:gd name="connsiteX29" fmla="*/ 747422 w 8181891"/>
              <a:gd name="connsiteY29" fmla="*/ 2816172 h 3046094"/>
              <a:gd name="connsiteX30" fmla="*/ 755374 w 8181891"/>
              <a:gd name="connsiteY30" fmla="*/ 2609438 h 3046094"/>
              <a:gd name="connsiteX31" fmla="*/ 0 w 8181891"/>
              <a:gd name="connsiteY31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724661 w 8181891"/>
              <a:gd name="connsiteY12" fmla="*/ 847936 h 3046094"/>
              <a:gd name="connsiteX13" fmla="*/ 8181891 w 8181891"/>
              <a:gd name="connsiteY13" fmla="*/ 438733 h 3046094"/>
              <a:gd name="connsiteX14" fmla="*/ 8169061 w 8181891"/>
              <a:gd name="connsiteY14" fmla="*/ 2585631 h 3046094"/>
              <a:gd name="connsiteX15" fmla="*/ 7420690 w 8181891"/>
              <a:gd name="connsiteY15" fmla="*/ 2591701 h 3046094"/>
              <a:gd name="connsiteX16" fmla="*/ 7427426 w 8181891"/>
              <a:gd name="connsiteY16" fmla="*/ 2772210 h 3046094"/>
              <a:gd name="connsiteX17" fmla="*/ 6697887 w 8181891"/>
              <a:gd name="connsiteY17" fmla="*/ 2771611 h 3046094"/>
              <a:gd name="connsiteX18" fmla="*/ 6693632 w 8181891"/>
              <a:gd name="connsiteY18" fmla="*/ 3046094 h 3046094"/>
              <a:gd name="connsiteX19" fmla="*/ 5935083 w 8181891"/>
              <a:gd name="connsiteY19" fmla="*/ 3037636 h 3046094"/>
              <a:gd name="connsiteX20" fmla="*/ 5930184 w 8181891"/>
              <a:gd name="connsiteY20" fmla="*/ 2296119 h 3046094"/>
              <a:gd name="connsiteX21" fmla="*/ 5163411 w 8181891"/>
              <a:gd name="connsiteY21" fmla="*/ 2296455 h 3046094"/>
              <a:gd name="connsiteX22" fmla="*/ 5160395 w 8181891"/>
              <a:gd name="connsiteY22" fmla="*/ 2178310 h 3046094"/>
              <a:gd name="connsiteX23" fmla="*/ 3013544 w 8181891"/>
              <a:gd name="connsiteY23" fmla="*/ 2178310 h 3046094"/>
              <a:gd name="connsiteX24" fmla="*/ 3013544 w 8181891"/>
              <a:gd name="connsiteY24" fmla="*/ 2283435 h 3046094"/>
              <a:gd name="connsiteX25" fmla="*/ 2274072 w 8181891"/>
              <a:gd name="connsiteY25" fmla="*/ 2284921 h 3046094"/>
              <a:gd name="connsiteX26" fmla="*/ 2282024 w 8181891"/>
              <a:gd name="connsiteY26" fmla="*/ 2999052 h 3046094"/>
              <a:gd name="connsiteX27" fmla="*/ 1558455 w 8181891"/>
              <a:gd name="connsiteY27" fmla="*/ 2999052 h 3046094"/>
              <a:gd name="connsiteX28" fmla="*/ 1558455 w 8181891"/>
              <a:gd name="connsiteY28" fmla="*/ 2816172 h 3046094"/>
              <a:gd name="connsiteX29" fmla="*/ 747422 w 8181891"/>
              <a:gd name="connsiteY29" fmla="*/ 2816172 h 3046094"/>
              <a:gd name="connsiteX30" fmla="*/ 755374 w 8181891"/>
              <a:gd name="connsiteY30" fmla="*/ 2609438 h 3046094"/>
              <a:gd name="connsiteX31" fmla="*/ 0 w 8181891"/>
              <a:gd name="connsiteY31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8181891 w 8181891"/>
              <a:gd name="connsiteY13" fmla="*/ 438733 h 3046094"/>
              <a:gd name="connsiteX14" fmla="*/ 8169061 w 8181891"/>
              <a:gd name="connsiteY14" fmla="*/ 2585631 h 3046094"/>
              <a:gd name="connsiteX15" fmla="*/ 7420690 w 8181891"/>
              <a:gd name="connsiteY15" fmla="*/ 2591701 h 3046094"/>
              <a:gd name="connsiteX16" fmla="*/ 7427426 w 8181891"/>
              <a:gd name="connsiteY16" fmla="*/ 2772210 h 3046094"/>
              <a:gd name="connsiteX17" fmla="*/ 6697887 w 8181891"/>
              <a:gd name="connsiteY17" fmla="*/ 2771611 h 3046094"/>
              <a:gd name="connsiteX18" fmla="*/ 6693632 w 8181891"/>
              <a:gd name="connsiteY18" fmla="*/ 3046094 h 3046094"/>
              <a:gd name="connsiteX19" fmla="*/ 5935083 w 8181891"/>
              <a:gd name="connsiteY19" fmla="*/ 3037636 h 3046094"/>
              <a:gd name="connsiteX20" fmla="*/ 5930184 w 8181891"/>
              <a:gd name="connsiteY20" fmla="*/ 2296119 h 3046094"/>
              <a:gd name="connsiteX21" fmla="*/ 5163411 w 8181891"/>
              <a:gd name="connsiteY21" fmla="*/ 2296455 h 3046094"/>
              <a:gd name="connsiteX22" fmla="*/ 5160395 w 8181891"/>
              <a:gd name="connsiteY22" fmla="*/ 2178310 h 3046094"/>
              <a:gd name="connsiteX23" fmla="*/ 3013544 w 8181891"/>
              <a:gd name="connsiteY23" fmla="*/ 2178310 h 3046094"/>
              <a:gd name="connsiteX24" fmla="*/ 3013544 w 8181891"/>
              <a:gd name="connsiteY24" fmla="*/ 2283435 h 3046094"/>
              <a:gd name="connsiteX25" fmla="*/ 2274072 w 8181891"/>
              <a:gd name="connsiteY25" fmla="*/ 2284921 h 3046094"/>
              <a:gd name="connsiteX26" fmla="*/ 2282024 w 8181891"/>
              <a:gd name="connsiteY26" fmla="*/ 2999052 h 3046094"/>
              <a:gd name="connsiteX27" fmla="*/ 1558455 w 8181891"/>
              <a:gd name="connsiteY27" fmla="*/ 2999052 h 3046094"/>
              <a:gd name="connsiteX28" fmla="*/ 1558455 w 8181891"/>
              <a:gd name="connsiteY28" fmla="*/ 2816172 h 3046094"/>
              <a:gd name="connsiteX29" fmla="*/ 747422 w 8181891"/>
              <a:gd name="connsiteY29" fmla="*/ 2816172 h 3046094"/>
              <a:gd name="connsiteX30" fmla="*/ 755374 w 8181891"/>
              <a:gd name="connsiteY30" fmla="*/ 2609438 h 3046094"/>
              <a:gd name="connsiteX31" fmla="*/ 0 w 8181891"/>
              <a:gd name="connsiteY31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6659877 w 8181891"/>
              <a:gd name="connsiteY13" fmla="*/ 213182 h 3046094"/>
              <a:gd name="connsiteX14" fmla="*/ 8181891 w 8181891"/>
              <a:gd name="connsiteY14" fmla="*/ 438733 h 3046094"/>
              <a:gd name="connsiteX15" fmla="*/ 8169061 w 8181891"/>
              <a:gd name="connsiteY15" fmla="*/ 2585631 h 3046094"/>
              <a:gd name="connsiteX16" fmla="*/ 7420690 w 8181891"/>
              <a:gd name="connsiteY16" fmla="*/ 2591701 h 3046094"/>
              <a:gd name="connsiteX17" fmla="*/ 7427426 w 8181891"/>
              <a:gd name="connsiteY17" fmla="*/ 2772210 h 3046094"/>
              <a:gd name="connsiteX18" fmla="*/ 6697887 w 8181891"/>
              <a:gd name="connsiteY18" fmla="*/ 2771611 h 3046094"/>
              <a:gd name="connsiteX19" fmla="*/ 6693632 w 8181891"/>
              <a:gd name="connsiteY19" fmla="*/ 3046094 h 3046094"/>
              <a:gd name="connsiteX20" fmla="*/ 5935083 w 8181891"/>
              <a:gd name="connsiteY20" fmla="*/ 3037636 h 3046094"/>
              <a:gd name="connsiteX21" fmla="*/ 5930184 w 8181891"/>
              <a:gd name="connsiteY21" fmla="*/ 2296119 h 3046094"/>
              <a:gd name="connsiteX22" fmla="*/ 5163411 w 8181891"/>
              <a:gd name="connsiteY22" fmla="*/ 2296455 h 3046094"/>
              <a:gd name="connsiteX23" fmla="*/ 5160395 w 8181891"/>
              <a:gd name="connsiteY23" fmla="*/ 2178310 h 3046094"/>
              <a:gd name="connsiteX24" fmla="*/ 3013544 w 8181891"/>
              <a:gd name="connsiteY24" fmla="*/ 2178310 h 3046094"/>
              <a:gd name="connsiteX25" fmla="*/ 3013544 w 8181891"/>
              <a:gd name="connsiteY25" fmla="*/ 2283435 h 3046094"/>
              <a:gd name="connsiteX26" fmla="*/ 2274072 w 8181891"/>
              <a:gd name="connsiteY26" fmla="*/ 2284921 h 3046094"/>
              <a:gd name="connsiteX27" fmla="*/ 2282024 w 8181891"/>
              <a:gd name="connsiteY27" fmla="*/ 2999052 h 3046094"/>
              <a:gd name="connsiteX28" fmla="*/ 1558455 w 8181891"/>
              <a:gd name="connsiteY28" fmla="*/ 2999052 h 3046094"/>
              <a:gd name="connsiteX29" fmla="*/ 1558455 w 8181891"/>
              <a:gd name="connsiteY29" fmla="*/ 2816172 h 3046094"/>
              <a:gd name="connsiteX30" fmla="*/ 747422 w 8181891"/>
              <a:gd name="connsiteY30" fmla="*/ 2816172 h 3046094"/>
              <a:gd name="connsiteX31" fmla="*/ 755374 w 8181891"/>
              <a:gd name="connsiteY31" fmla="*/ 2609438 h 3046094"/>
              <a:gd name="connsiteX32" fmla="*/ 0 w 8181891"/>
              <a:gd name="connsiteY32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6199906 w 8181891"/>
              <a:gd name="connsiteY13" fmla="*/ 157763 h 3046094"/>
              <a:gd name="connsiteX14" fmla="*/ 6659877 w 8181891"/>
              <a:gd name="connsiteY14" fmla="*/ 213182 h 3046094"/>
              <a:gd name="connsiteX15" fmla="*/ 8181891 w 8181891"/>
              <a:gd name="connsiteY15" fmla="*/ 438733 h 3046094"/>
              <a:gd name="connsiteX16" fmla="*/ 8169061 w 8181891"/>
              <a:gd name="connsiteY16" fmla="*/ 2585631 h 3046094"/>
              <a:gd name="connsiteX17" fmla="*/ 7420690 w 8181891"/>
              <a:gd name="connsiteY17" fmla="*/ 2591701 h 3046094"/>
              <a:gd name="connsiteX18" fmla="*/ 7427426 w 8181891"/>
              <a:gd name="connsiteY18" fmla="*/ 2772210 h 3046094"/>
              <a:gd name="connsiteX19" fmla="*/ 6697887 w 8181891"/>
              <a:gd name="connsiteY19" fmla="*/ 2771611 h 3046094"/>
              <a:gd name="connsiteX20" fmla="*/ 6693632 w 8181891"/>
              <a:gd name="connsiteY20" fmla="*/ 3046094 h 3046094"/>
              <a:gd name="connsiteX21" fmla="*/ 5935083 w 8181891"/>
              <a:gd name="connsiteY21" fmla="*/ 3037636 h 3046094"/>
              <a:gd name="connsiteX22" fmla="*/ 5930184 w 8181891"/>
              <a:gd name="connsiteY22" fmla="*/ 2296119 h 3046094"/>
              <a:gd name="connsiteX23" fmla="*/ 5163411 w 8181891"/>
              <a:gd name="connsiteY23" fmla="*/ 2296455 h 3046094"/>
              <a:gd name="connsiteX24" fmla="*/ 5160395 w 8181891"/>
              <a:gd name="connsiteY24" fmla="*/ 2178310 h 3046094"/>
              <a:gd name="connsiteX25" fmla="*/ 3013544 w 8181891"/>
              <a:gd name="connsiteY25" fmla="*/ 2178310 h 3046094"/>
              <a:gd name="connsiteX26" fmla="*/ 3013544 w 8181891"/>
              <a:gd name="connsiteY26" fmla="*/ 2283435 h 3046094"/>
              <a:gd name="connsiteX27" fmla="*/ 2274072 w 8181891"/>
              <a:gd name="connsiteY27" fmla="*/ 2284921 h 3046094"/>
              <a:gd name="connsiteX28" fmla="*/ 2282024 w 8181891"/>
              <a:gd name="connsiteY28" fmla="*/ 2999052 h 3046094"/>
              <a:gd name="connsiteX29" fmla="*/ 1558455 w 8181891"/>
              <a:gd name="connsiteY29" fmla="*/ 2999052 h 3046094"/>
              <a:gd name="connsiteX30" fmla="*/ 1558455 w 8181891"/>
              <a:gd name="connsiteY30" fmla="*/ 2816172 h 3046094"/>
              <a:gd name="connsiteX31" fmla="*/ 747422 w 8181891"/>
              <a:gd name="connsiteY31" fmla="*/ 2816172 h 3046094"/>
              <a:gd name="connsiteX32" fmla="*/ 755374 w 8181891"/>
              <a:gd name="connsiteY32" fmla="*/ 2609438 h 3046094"/>
              <a:gd name="connsiteX33" fmla="*/ 0 w 8181891"/>
              <a:gd name="connsiteY33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213182 h 3046094"/>
              <a:gd name="connsiteX15" fmla="*/ 8181891 w 8181891"/>
              <a:gd name="connsiteY15" fmla="*/ 438733 h 3046094"/>
              <a:gd name="connsiteX16" fmla="*/ 8169061 w 8181891"/>
              <a:gd name="connsiteY16" fmla="*/ 2585631 h 3046094"/>
              <a:gd name="connsiteX17" fmla="*/ 7420690 w 8181891"/>
              <a:gd name="connsiteY17" fmla="*/ 2591701 h 3046094"/>
              <a:gd name="connsiteX18" fmla="*/ 7427426 w 8181891"/>
              <a:gd name="connsiteY18" fmla="*/ 2772210 h 3046094"/>
              <a:gd name="connsiteX19" fmla="*/ 6697887 w 8181891"/>
              <a:gd name="connsiteY19" fmla="*/ 2771611 h 3046094"/>
              <a:gd name="connsiteX20" fmla="*/ 6693632 w 8181891"/>
              <a:gd name="connsiteY20" fmla="*/ 3046094 h 3046094"/>
              <a:gd name="connsiteX21" fmla="*/ 5935083 w 8181891"/>
              <a:gd name="connsiteY21" fmla="*/ 3037636 h 3046094"/>
              <a:gd name="connsiteX22" fmla="*/ 5930184 w 8181891"/>
              <a:gd name="connsiteY22" fmla="*/ 2296119 h 3046094"/>
              <a:gd name="connsiteX23" fmla="*/ 5163411 w 8181891"/>
              <a:gd name="connsiteY23" fmla="*/ 2296455 h 3046094"/>
              <a:gd name="connsiteX24" fmla="*/ 5160395 w 8181891"/>
              <a:gd name="connsiteY24" fmla="*/ 2178310 h 3046094"/>
              <a:gd name="connsiteX25" fmla="*/ 3013544 w 8181891"/>
              <a:gd name="connsiteY25" fmla="*/ 2178310 h 3046094"/>
              <a:gd name="connsiteX26" fmla="*/ 3013544 w 8181891"/>
              <a:gd name="connsiteY26" fmla="*/ 2283435 h 3046094"/>
              <a:gd name="connsiteX27" fmla="*/ 2274072 w 8181891"/>
              <a:gd name="connsiteY27" fmla="*/ 2284921 h 3046094"/>
              <a:gd name="connsiteX28" fmla="*/ 2282024 w 8181891"/>
              <a:gd name="connsiteY28" fmla="*/ 2999052 h 3046094"/>
              <a:gd name="connsiteX29" fmla="*/ 1558455 w 8181891"/>
              <a:gd name="connsiteY29" fmla="*/ 2999052 h 3046094"/>
              <a:gd name="connsiteX30" fmla="*/ 1558455 w 8181891"/>
              <a:gd name="connsiteY30" fmla="*/ 2816172 h 3046094"/>
              <a:gd name="connsiteX31" fmla="*/ 747422 w 8181891"/>
              <a:gd name="connsiteY31" fmla="*/ 2816172 h 3046094"/>
              <a:gd name="connsiteX32" fmla="*/ 755374 w 8181891"/>
              <a:gd name="connsiteY32" fmla="*/ 2609438 h 3046094"/>
              <a:gd name="connsiteX33" fmla="*/ 0 w 8181891"/>
              <a:gd name="connsiteY33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8181891 w 8181891"/>
              <a:gd name="connsiteY15" fmla="*/ 438733 h 3046094"/>
              <a:gd name="connsiteX16" fmla="*/ 8169061 w 8181891"/>
              <a:gd name="connsiteY16" fmla="*/ 2585631 h 3046094"/>
              <a:gd name="connsiteX17" fmla="*/ 7420690 w 8181891"/>
              <a:gd name="connsiteY17" fmla="*/ 2591701 h 3046094"/>
              <a:gd name="connsiteX18" fmla="*/ 7427426 w 8181891"/>
              <a:gd name="connsiteY18" fmla="*/ 2772210 h 3046094"/>
              <a:gd name="connsiteX19" fmla="*/ 6697887 w 8181891"/>
              <a:gd name="connsiteY19" fmla="*/ 2771611 h 3046094"/>
              <a:gd name="connsiteX20" fmla="*/ 6693632 w 8181891"/>
              <a:gd name="connsiteY20" fmla="*/ 3046094 h 3046094"/>
              <a:gd name="connsiteX21" fmla="*/ 5935083 w 8181891"/>
              <a:gd name="connsiteY21" fmla="*/ 3037636 h 3046094"/>
              <a:gd name="connsiteX22" fmla="*/ 5930184 w 8181891"/>
              <a:gd name="connsiteY22" fmla="*/ 2296119 h 3046094"/>
              <a:gd name="connsiteX23" fmla="*/ 5163411 w 8181891"/>
              <a:gd name="connsiteY23" fmla="*/ 2296455 h 3046094"/>
              <a:gd name="connsiteX24" fmla="*/ 5160395 w 8181891"/>
              <a:gd name="connsiteY24" fmla="*/ 2178310 h 3046094"/>
              <a:gd name="connsiteX25" fmla="*/ 3013544 w 8181891"/>
              <a:gd name="connsiteY25" fmla="*/ 2178310 h 3046094"/>
              <a:gd name="connsiteX26" fmla="*/ 3013544 w 8181891"/>
              <a:gd name="connsiteY26" fmla="*/ 2283435 h 3046094"/>
              <a:gd name="connsiteX27" fmla="*/ 2274072 w 8181891"/>
              <a:gd name="connsiteY27" fmla="*/ 2284921 h 3046094"/>
              <a:gd name="connsiteX28" fmla="*/ 2282024 w 8181891"/>
              <a:gd name="connsiteY28" fmla="*/ 2999052 h 3046094"/>
              <a:gd name="connsiteX29" fmla="*/ 1558455 w 8181891"/>
              <a:gd name="connsiteY29" fmla="*/ 2999052 h 3046094"/>
              <a:gd name="connsiteX30" fmla="*/ 1558455 w 8181891"/>
              <a:gd name="connsiteY30" fmla="*/ 2816172 h 3046094"/>
              <a:gd name="connsiteX31" fmla="*/ 747422 w 8181891"/>
              <a:gd name="connsiteY31" fmla="*/ 2816172 h 3046094"/>
              <a:gd name="connsiteX32" fmla="*/ 755374 w 8181891"/>
              <a:gd name="connsiteY32" fmla="*/ 2609438 h 3046094"/>
              <a:gd name="connsiteX33" fmla="*/ 0 w 8181891"/>
              <a:gd name="connsiteY33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8181891 w 8181891"/>
              <a:gd name="connsiteY15" fmla="*/ 438733 h 3046094"/>
              <a:gd name="connsiteX16" fmla="*/ 8169061 w 8181891"/>
              <a:gd name="connsiteY16" fmla="*/ 2585631 h 3046094"/>
              <a:gd name="connsiteX17" fmla="*/ 7420690 w 8181891"/>
              <a:gd name="connsiteY17" fmla="*/ 2591701 h 3046094"/>
              <a:gd name="connsiteX18" fmla="*/ 7427426 w 8181891"/>
              <a:gd name="connsiteY18" fmla="*/ 2772210 h 3046094"/>
              <a:gd name="connsiteX19" fmla="*/ 6697887 w 8181891"/>
              <a:gd name="connsiteY19" fmla="*/ 2771611 h 3046094"/>
              <a:gd name="connsiteX20" fmla="*/ 6693632 w 8181891"/>
              <a:gd name="connsiteY20" fmla="*/ 3046094 h 3046094"/>
              <a:gd name="connsiteX21" fmla="*/ 5935083 w 8181891"/>
              <a:gd name="connsiteY21" fmla="*/ 3037636 h 3046094"/>
              <a:gd name="connsiteX22" fmla="*/ 5930184 w 8181891"/>
              <a:gd name="connsiteY22" fmla="*/ 2296119 h 3046094"/>
              <a:gd name="connsiteX23" fmla="*/ 5163411 w 8181891"/>
              <a:gd name="connsiteY23" fmla="*/ 2296455 h 3046094"/>
              <a:gd name="connsiteX24" fmla="*/ 5160395 w 8181891"/>
              <a:gd name="connsiteY24" fmla="*/ 2178310 h 3046094"/>
              <a:gd name="connsiteX25" fmla="*/ 3013544 w 8181891"/>
              <a:gd name="connsiteY25" fmla="*/ 2178310 h 3046094"/>
              <a:gd name="connsiteX26" fmla="*/ 3013544 w 8181891"/>
              <a:gd name="connsiteY26" fmla="*/ 2283435 h 3046094"/>
              <a:gd name="connsiteX27" fmla="*/ 2274072 w 8181891"/>
              <a:gd name="connsiteY27" fmla="*/ 2284921 h 3046094"/>
              <a:gd name="connsiteX28" fmla="*/ 2282024 w 8181891"/>
              <a:gd name="connsiteY28" fmla="*/ 2999052 h 3046094"/>
              <a:gd name="connsiteX29" fmla="*/ 1558455 w 8181891"/>
              <a:gd name="connsiteY29" fmla="*/ 2999052 h 3046094"/>
              <a:gd name="connsiteX30" fmla="*/ 1558455 w 8181891"/>
              <a:gd name="connsiteY30" fmla="*/ 2816172 h 3046094"/>
              <a:gd name="connsiteX31" fmla="*/ 747422 w 8181891"/>
              <a:gd name="connsiteY31" fmla="*/ 2816172 h 3046094"/>
              <a:gd name="connsiteX32" fmla="*/ 755374 w 8181891"/>
              <a:gd name="connsiteY32" fmla="*/ 2609438 h 3046094"/>
              <a:gd name="connsiteX33" fmla="*/ 0 w 8181891"/>
              <a:gd name="connsiteY33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7053346 w 8181891"/>
              <a:gd name="connsiteY15" fmla="*/ 756280 h 3046094"/>
              <a:gd name="connsiteX16" fmla="*/ 8181891 w 8181891"/>
              <a:gd name="connsiteY16" fmla="*/ 438733 h 3046094"/>
              <a:gd name="connsiteX17" fmla="*/ 8169061 w 8181891"/>
              <a:gd name="connsiteY17" fmla="*/ 2585631 h 3046094"/>
              <a:gd name="connsiteX18" fmla="*/ 7420690 w 8181891"/>
              <a:gd name="connsiteY18" fmla="*/ 2591701 h 3046094"/>
              <a:gd name="connsiteX19" fmla="*/ 7427426 w 8181891"/>
              <a:gd name="connsiteY19" fmla="*/ 2772210 h 3046094"/>
              <a:gd name="connsiteX20" fmla="*/ 6697887 w 8181891"/>
              <a:gd name="connsiteY20" fmla="*/ 2771611 h 3046094"/>
              <a:gd name="connsiteX21" fmla="*/ 6693632 w 8181891"/>
              <a:gd name="connsiteY21" fmla="*/ 3046094 h 3046094"/>
              <a:gd name="connsiteX22" fmla="*/ 5935083 w 8181891"/>
              <a:gd name="connsiteY22" fmla="*/ 3037636 h 3046094"/>
              <a:gd name="connsiteX23" fmla="*/ 5930184 w 8181891"/>
              <a:gd name="connsiteY23" fmla="*/ 2296119 h 3046094"/>
              <a:gd name="connsiteX24" fmla="*/ 5163411 w 8181891"/>
              <a:gd name="connsiteY24" fmla="*/ 2296455 h 3046094"/>
              <a:gd name="connsiteX25" fmla="*/ 5160395 w 8181891"/>
              <a:gd name="connsiteY25" fmla="*/ 2178310 h 3046094"/>
              <a:gd name="connsiteX26" fmla="*/ 3013544 w 8181891"/>
              <a:gd name="connsiteY26" fmla="*/ 2178310 h 3046094"/>
              <a:gd name="connsiteX27" fmla="*/ 3013544 w 8181891"/>
              <a:gd name="connsiteY27" fmla="*/ 2283435 h 3046094"/>
              <a:gd name="connsiteX28" fmla="*/ 2274072 w 8181891"/>
              <a:gd name="connsiteY28" fmla="*/ 2284921 h 3046094"/>
              <a:gd name="connsiteX29" fmla="*/ 2282024 w 8181891"/>
              <a:gd name="connsiteY29" fmla="*/ 2999052 h 3046094"/>
              <a:gd name="connsiteX30" fmla="*/ 1558455 w 8181891"/>
              <a:gd name="connsiteY30" fmla="*/ 2999052 h 3046094"/>
              <a:gd name="connsiteX31" fmla="*/ 1558455 w 8181891"/>
              <a:gd name="connsiteY31" fmla="*/ 2816172 h 3046094"/>
              <a:gd name="connsiteX32" fmla="*/ 747422 w 8181891"/>
              <a:gd name="connsiteY32" fmla="*/ 2816172 h 3046094"/>
              <a:gd name="connsiteX33" fmla="*/ 755374 w 8181891"/>
              <a:gd name="connsiteY33" fmla="*/ 2609438 h 3046094"/>
              <a:gd name="connsiteX34" fmla="*/ 0 w 8181891"/>
              <a:gd name="connsiteY34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798423 w 8181891"/>
              <a:gd name="connsiteY15" fmla="*/ 833865 h 3046094"/>
              <a:gd name="connsiteX16" fmla="*/ 7053346 w 8181891"/>
              <a:gd name="connsiteY16" fmla="*/ 756280 h 3046094"/>
              <a:gd name="connsiteX17" fmla="*/ 8181891 w 8181891"/>
              <a:gd name="connsiteY17" fmla="*/ 438733 h 3046094"/>
              <a:gd name="connsiteX18" fmla="*/ 8169061 w 8181891"/>
              <a:gd name="connsiteY18" fmla="*/ 2585631 h 3046094"/>
              <a:gd name="connsiteX19" fmla="*/ 7420690 w 8181891"/>
              <a:gd name="connsiteY19" fmla="*/ 2591701 h 3046094"/>
              <a:gd name="connsiteX20" fmla="*/ 7427426 w 8181891"/>
              <a:gd name="connsiteY20" fmla="*/ 2772210 h 3046094"/>
              <a:gd name="connsiteX21" fmla="*/ 6697887 w 8181891"/>
              <a:gd name="connsiteY21" fmla="*/ 2771611 h 3046094"/>
              <a:gd name="connsiteX22" fmla="*/ 6693632 w 8181891"/>
              <a:gd name="connsiteY22" fmla="*/ 3046094 h 3046094"/>
              <a:gd name="connsiteX23" fmla="*/ 5935083 w 8181891"/>
              <a:gd name="connsiteY23" fmla="*/ 3037636 h 3046094"/>
              <a:gd name="connsiteX24" fmla="*/ 5930184 w 8181891"/>
              <a:gd name="connsiteY24" fmla="*/ 2296119 h 3046094"/>
              <a:gd name="connsiteX25" fmla="*/ 5163411 w 8181891"/>
              <a:gd name="connsiteY25" fmla="*/ 2296455 h 3046094"/>
              <a:gd name="connsiteX26" fmla="*/ 5160395 w 8181891"/>
              <a:gd name="connsiteY26" fmla="*/ 2178310 h 3046094"/>
              <a:gd name="connsiteX27" fmla="*/ 3013544 w 8181891"/>
              <a:gd name="connsiteY27" fmla="*/ 2178310 h 3046094"/>
              <a:gd name="connsiteX28" fmla="*/ 3013544 w 8181891"/>
              <a:gd name="connsiteY28" fmla="*/ 2283435 h 3046094"/>
              <a:gd name="connsiteX29" fmla="*/ 2274072 w 8181891"/>
              <a:gd name="connsiteY29" fmla="*/ 2284921 h 3046094"/>
              <a:gd name="connsiteX30" fmla="*/ 2282024 w 8181891"/>
              <a:gd name="connsiteY30" fmla="*/ 2999052 h 3046094"/>
              <a:gd name="connsiteX31" fmla="*/ 1558455 w 8181891"/>
              <a:gd name="connsiteY31" fmla="*/ 2999052 h 3046094"/>
              <a:gd name="connsiteX32" fmla="*/ 1558455 w 8181891"/>
              <a:gd name="connsiteY32" fmla="*/ 2816172 h 3046094"/>
              <a:gd name="connsiteX33" fmla="*/ 747422 w 8181891"/>
              <a:gd name="connsiteY33" fmla="*/ 2816172 h 3046094"/>
              <a:gd name="connsiteX34" fmla="*/ 755374 w 8181891"/>
              <a:gd name="connsiteY34" fmla="*/ 2609438 h 3046094"/>
              <a:gd name="connsiteX35" fmla="*/ 0 w 8181891"/>
              <a:gd name="connsiteY35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053346 w 8181891"/>
              <a:gd name="connsiteY16" fmla="*/ 756280 h 3046094"/>
              <a:gd name="connsiteX17" fmla="*/ 8181891 w 8181891"/>
              <a:gd name="connsiteY17" fmla="*/ 438733 h 3046094"/>
              <a:gd name="connsiteX18" fmla="*/ 8169061 w 8181891"/>
              <a:gd name="connsiteY18" fmla="*/ 2585631 h 3046094"/>
              <a:gd name="connsiteX19" fmla="*/ 7420690 w 8181891"/>
              <a:gd name="connsiteY19" fmla="*/ 2591701 h 3046094"/>
              <a:gd name="connsiteX20" fmla="*/ 7427426 w 8181891"/>
              <a:gd name="connsiteY20" fmla="*/ 2772210 h 3046094"/>
              <a:gd name="connsiteX21" fmla="*/ 6697887 w 8181891"/>
              <a:gd name="connsiteY21" fmla="*/ 2771611 h 3046094"/>
              <a:gd name="connsiteX22" fmla="*/ 6693632 w 8181891"/>
              <a:gd name="connsiteY22" fmla="*/ 3046094 h 3046094"/>
              <a:gd name="connsiteX23" fmla="*/ 5935083 w 8181891"/>
              <a:gd name="connsiteY23" fmla="*/ 3037636 h 3046094"/>
              <a:gd name="connsiteX24" fmla="*/ 5930184 w 8181891"/>
              <a:gd name="connsiteY24" fmla="*/ 2296119 h 3046094"/>
              <a:gd name="connsiteX25" fmla="*/ 5163411 w 8181891"/>
              <a:gd name="connsiteY25" fmla="*/ 2296455 h 3046094"/>
              <a:gd name="connsiteX26" fmla="*/ 5160395 w 8181891"/>
              <a:gd name="connsiteY26" fmla="*/ 2178310 h 3046094"/>
              <a:gd name="connsiteX27" fmla="*/ 3013544 w 8181891"/>
              <a:gd name="connsiteY27" fmla="*/ 2178310 h 3046094"/>
              <a:gd name="connsiteX28" fmla="*/ 3013544 w 8181891"/>
              <a:gd name="connsiteY28" fmla="*/ 2283435 h 3046094"/>
              <a:gd name="connsiteX29" fmla="*/ 2274072 w 8181891"/>
              <a:gd name="connsiteY29" fmla="*/ 2284921 h 3046094"/>
              <a:gd name="connsiteX30" fmla="*/ 2282024 w 8181891"/>
              <a:gd name="connsiteY30" fmla="*/ 2999052 h 3046094"/>
              <a:gd name="connsiteX31" fmla="*/ 1558455 w 8181891"/>
              <a:gd name="connsiteY31" fmla="*/ 2999052 h 3046094"/>
              <a:gd name="connsiteX32" fmla="*/ 1558455 w 8181891"/>
              <a:gd name="connsiteY32" fmla="*/ 2816172 h 3046094"/>
              <a:gd name="connsiteX33" fmla="*/ 747422 w 8181891"/>
              <a:gd name="connsiteY33" fmla="*/ 2816172 h 3046094"/>
              <a:gd name="connsiteX34" fmla="*/ 755374 w 8181891"/>
              <a:gd name="connsiteY34" fmla="*/ 2609438 h 3046094"/>
              <a:gd name="connsiteX35" fmla="*/ 0 w 8181891"/>
              <a:gd name="connsiteY35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8181891 w 8181891"/>
              <a:gd name="connsiteY17" fmla="*/ 438733 h 3046094"/>
              <a:gd name="connsiteX18" fmla="*/ 8169061 w 8181891"/>
              <a:gd name="connsiteY18" fmla="*/ 2585631 h 3046094"/>
              <a:gd name="connsiteX19" fmla="*/ 7420690 w 8181891"/>
              <a:gd name="connsiteY19" fmla="*/ 2591701 h 3046094"/>
              <a:gd name="connsiteX20" fmla="*/ 7427426 w 8181891"/>
              <a:gd name="connsiteY20" fmla="*/ 2772210 h 3046094"/>
              <a:gd name="connsiteX21" fmla="*/ 6697887 w 8181891"/>
              <a:gd name="connsiteY21" fmla="*/ 2771611 h 3046094"/>
              <a:gd name="connsiteX22" fmla="*/ 6693632 w 8181891"/>
              <a:gd name="connsiteY22" fmla="*/ 3046094 h 3046094"/>
              <a:gd name="connsiteX23" fmla="*/ 5935083 w 8181891"/>
              <a:gd name="connsiteY23" fmla="*/ 3037636 h 3046094"/>
              <a:gd name="connsiteX24" fmla="*/ 5930184 w 8181891"/>
              <a:gd name="connsiteY24" fmla="*/ 2296119 h 3046094"/>
              <a:gd name="connsiteX25" fmla="*/ 5163411 w 8181891"/>
              <a:gd name="connsiteY25" fmla="*/ 2296455 h 3046094"/>
              <a:gd name="connsiteX26" fmla="*/ 5160395 w 8181891"/>
              <a:gd name="connsiteY26" fmla="*/ 2178310 h 3046094"/>
              <a:gd name="connsiteX27" fmla="*/ 3013544 w 8181891"/>
              <a:gd name="connsiteY27" fmla="*/ 2178310 h 3046094"/>
              <a:gd name="connsiteX28" fmla="*/ 3013544 w 8181891"/>
              <a:gd name="connsiteY28" fmla="*/ 2283435 h 3046094"/>
              <a:gd name="connsiteX29" fmla="*/ 2274072 w 8181891"/>
              <a:gd name="connsiteY29" fmla="*/ 2284921 h 3046094"/>
              <a:gd name="connsiteX30" fmla="*/ 2282024 w 8181891"/>
              <a:gd name="connsiteY30" fmla="*/ 2999052 h 3046094"/>
              <a:gd name="connsiteX31" fmla="*/ 1558455 w 8181891"/>
              <a:gd name="connsiteY31" fmla="*/ 2999052 h 3046094"/>
              <a:gd name="connsiteX32" fmla="*/ 1558455 w 8181891"/>
              <a:gd name="connsiteY32" fmla="*/ 2816172 h 3046094"/>
              <a:gd name="connsiteX33" fmla="*/ 747422 w 8181891"/>
              <a:gd name="connsiteY33" fmla="*/ 2816172 h 3046094"/>
              <a:gd name="connsiteX34" fmla="*/ 755374 w 8181891"/>
              <a:gd name="connsiteY34" fmla="*/ 2609438 h 3046094"/>
              <a:gd name="connsiteX35" fmla="*/ 0 w 8181891"/>
              <a:gd name="connsiteY35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751615 w 8181891"/>
              <a:gd name="connsiteY17" fmla="*/ 517982 h 3046094"/>
              <a:gd name="connsiteX18" fmla="*/ 8181891 w 8181891"/>
              <a:gd name="connsiteY18" fmla="*/ 438733 h 3046094"/>
              <a:gd name="connsiteX19" fmla="*/ 8169061 w 8181891"/>
              <a:gd name="connsiteY19" fmla="*/ 2585631 h 3046094"/>
              <a:gd name="connsiteX20" fmla="*/ 7420690 w 8181891"/>
              <a:gd name="connsiteY20" fmla="*/ 2591701 h 3046094"/>
              <a:gd name="connsiteX21" fmla="*/ 7427426 w 8181891"/>
              <a:gd name="connsiteY21" fmla="*/ 2772210 h 3046094"/>
              <a:gd name="connsiteX22" fmla="*/ 6697887 w 8181891"/>
              <a:gd name="connsiteY22" fmla="*/ 2771611 h 3046094"/>
              <a:gd name="connsiteX23" fmla="*/ 6693632 w 8181891"/>
              <a:gd name="connsiteY23" fmla="*/ 3046094 h 3046094"/>
              <a:gd name="connsiteX24" fmla="*/ 5935083 w 8181891"/>
              <a:gd name="connsiteY24" fmla="*/ 3037636 h 3046094"/>
              <a:gd name="connsiteX25" fmla="*/ 5930184 w 8181891"/>
              <a:gd name="connsiteY25" fmla="*/ 2296119 h 3046094"/>
              <a:gd name="connsiteX26" fmla="*/ 5163411 w 8181891"/>
              <a:gd name="connsiteY26" fmla="*/ 2296455 h 3046094"/>
              <a:gd name="connsiteX27" fmla="*/ 5160395 w 8181891"/>
              <a:gd name="connsiteY27" fmla="*/ 2178310 h 3046094"/>
              <a:gd name="connsiteX28" fmla="*/ 3013544 w 8181891"/>
              <a:gd name="connsiteY28" fmla="*/ 2178310 h 3046094"/>
              <a:gd name="connsiteX29" fmla="*/ 3013544 w 8181891"/>
              <a:gd name="connsiteY29" fmla="*/ 2283435 h 3046094"/>
              <a:gd name="connsiteX30" fmla="*/ 2274072 w 8181891"/>
              <a:gd name="connsiteY30" fmla="*/ 2284921 h 3046094"/>
              <a:gd name="connsiteX31" fmla="*/ 2282024 w 8181891"/>
              <a:gd name="connsiteY31" fmla="*/ 2999052 h 3046094"/>
              <a:gd name="connsiteX32" fmla="*/ 1558455 w 8181891"/>
              <a:gd name="connsiteY32" fmla="*/ 2999052 h 3046094"/>
              <a:gd name="connsiteX33" fmla="*/ 1558455 w 8181891"/>
              <a:gd name="connsiteY33" fmla="*/ 2816172 h 3046094"/>
              <a:gd name="connsiteX34" fmla="*/ 747422 w 8181891"/>
              <a:gd name="connsiteY34" fmla="*/ 2816172 h 3046094"/>
              <a:gd name="connsiteX35" fmla="*/ 755374 w 8181891"/>
              <a:gd name="connsiteY35" fmla="*/ 2609438 h 3046094"/>
              <a:gd name="connsiteX36" fmla="*/ 0 w 8181891"/>
              <a:gd name="connsiteY36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67386 w 8181891"/>
              <a:gd name="connsiteY17" fmla="*/ 405221 h 3046094"/>
              <a:gd name="connsiteX18" fmla="*/ 8181891 w 8181891"/>
              <a:gd name="connsiteY18" fmla="*/ 438733 h 3046094"/>
              <a:gd name="connsiteX19" fmla="*/ 8169061 w 8181891"/>
              <a:gd name="connsiteY19" fmla="*/ 2585631 h 3046094"/>
              <a:gd name="connsiteX20" fmla="*/ 7420690 w 8181891"/>
              <a:gd name="connsiteY20" fmla="*/ 2591701 h 3046094"/>
              <a:gd name="connsiteX21" fmla="*/ 7427426 w 8181891"/>
              <a:gd name="connsiteY21" fmla="*/ 2772210 h 3046094"/>
              <a:gd name="connsiteX22" fmla="*/ 6697887 w 8181891"/>
              <a:gd name="connsiteY22" fmla="*/ 2771611 h 3046094"/>
              <a:gd name="connsiteX23" fmla="*/ 6693632 w 8181891"/>
              <a:gd name="connsiteY23" fmla="*/ 3046094 h 3046094"/>
              <a:gd name="connsiteX24" fmla="*/ 5935083 w 8181891"/>
              <a:gd name="connsiteY24" fmla="*/ 3037636 h 3046094"/>
              <a:gd name="connsiteX25" fmla="*/ 5930184 w 8181891"/>
              <a:gd name="connsiteY25" fmla="*/ 2296119 h 3046094"/>
              <a:gd name="connsiteX26" fmla="*/ 5163411 w 8181891"/>
              <a:gd name="connsiteY26" fmla="*/ 2296455 h 3046094"/>
              <a:gd name="connsiteX27" fmla="*/ 5160395 w 8181891"/>
              <a:gd name="connsiteY27" fmla="*/ 2178310 h 3046094"/>
              <a:gd name="connsiteX28" fmla="*/ 3013544 w 8181891"/>
              <a:gd name="connsiteY28" fmla="*/ 2178310 h 3046094"/>
              <a:gd name="connsiteX29" fmla="*/ 3013544 w 8181891"/>
              <a:gd name="connsiteY29" fmla="*/ 2283435 h 3046094"/>
              <a:gd name="connsiteX30" fmla="*/ 2274072 w 8181891"/>
              <a:gd name="connsiteY30" fmla="*/ 2284921 h 3046094"/>
              <a:gd name="connsiteX31" fmla="*/ 2282024 w 8181891"/>
              <a:gd name="connsiteY31" fmla="*/ 2999052 h 3046094"/>
              <a:gd name="connsiteX32" fmla="*/ 1558455 w 8181891"/>
              <a:gd name="connsiteY32" fmla="*/ 2999052 h 3046094"/>
              <a:gd name="connsiteX33" fmla="*/ 1558455 w 8181891"/>
              <a:gd name="connsiteY33" fmla="*/ 2816172 h 3046094"/>
              <a:gd name="connsiteX34" fmla="*/ 747422 w 8181891"/>
              <a:gd name="connsiteY34" fmla="*/ 2816172 h 3046094"/>
              <a:gd name="connsiteX35" fmla="*/ 755374 w 8181891"/>
              <a:gd name="connsiteY35" fmla="*/ 2609438 h 3046094"/>
              <a:gd name="connsiteX36" fmla="*/ 0 w 8181891"/>
              <a:gd name="connsiteY36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8181891 w 8181891"/>
              <a:gd name="connsiteY19" fmla="*/ 438733 h 3046094"/>
              <a:gd name="connsiteX20" fmla="*/ 8169061 w 8181891"/>
              <a:gd name="connsiteY20" fmla="*/ 2585631 h 3046094"/>
              <a:gd name="connsiteX21" fmla="*/ 7420690 w 8181891"/>
              <a:gd name="connsiteY21" fmla="*/ 2591701 h 3046094"/>
              <a:gd name="connsiteX22" fmla="*/ 7427426 w 8181891"/>
              <a:gd name="connsiteY22" fmla="*/ 2772210 h 3046094"/>
              <a:gd name="connsiteX23" fmla="*/ 6697887 w 8181891"/>
              <a:gd name="connsiteY23" fmla="*/ 2771611 h 3046094"/>
              <a:gd name="connsiteX24" fmla="*/ 6693632 w 8181891"/>
              <a:gd name="connsiteY24" fmla="*/ 3046094 h 3046094"/>
              <a:gd name="connsiteX25" fmla="*/ 5935083 w 8181891"/>
              <a:gd name="connsiteY25" fmla="*/ 3037636 h 3046094"/>
              <a:gd name="connsiteX26" fmla="*/ 5930184 w 8181891"/>
              <a:gd name="connsiteY26" fmla="*/ 2296119 h 3046094"/>
              <a:gd name="connsiteX27" fmla="*/ 5163411 w 8181891"/>
              <a:gd name="connsiteY27" fmla="*/ 2296455 h 3046094"/>
              <a:gd name="connsiteX28" fmla="*/ 5160395 w 8181891"/>
              <a:gd name="connsiteY28" fmla="*/ 2178310 h 3046094"/>
              <a:gd name="connsiteX29" fmla="*/ 3013544 w 8181891"/>
              <a:gd name="connsiteY29" fmla="*/ 2178310 h 3046094"/>
              <a:gd name="connsiteX30" fmla="*/ 3013544 w 8181891"/>
              <a:gd name="connsiteY30" fmla="*/ 2283435 h 3046094"/>
              <a:gd name="connsiteX31" fmla="*/ 2274072 w 8181891"/>
              <a:gd name="connsiteY31" fmla="*/ 2284921 h 3046094"/>
              <a:gd name="connsiteX32" fmla="*/ 2282024 w 8181891"/>
              <a:gd name="connsiteY32" fmla="*/ 2999052 h 3046094"/>
              <a:gd name="connsiteX33" fmla="*/ 1558455 w 8181891"/>
              <a:gd name="connsiteY33" fmla="*/ 2999052 h 3046094"/>
              <a:gd name="connsiteX34" fmla="*/ 1558455 w 8181891"/>
              <a:gd name="connsiteY34" fmla="*/ 2816172 h 3046094"/>
              <a:gd name="connsiteX35" fmla="*/ 747422 w 8181891"/>
              <a:gd name="connsiteY35" fmla="*/ 2816172 h 3046094"/>
              <a:gd name="connsiteX36" fmla="*/ 755374 w 8181891"/>
              <a:gd name="connsiteY36" fmla="*/ 2609438 h 3046094"/>
              <a:gd name="connsiteX37" fmla="*/ 0 w 8181891"/>
              <a:gd name="connsiteY37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8181891 w 8181891"/>
              <a:gd name="connsiteY19" fmla="*/ 438733 h 3046094"/>
              <a:gd name="connsiteX20" fmla="*/ 8169061 w 8181891"/>
              <a:gd name="connsiteY20" fmla="*/ 2585631 h 3046094"/>
              <a:gd name="connsiteX21" fmla="*/ 7420690 w 8181891"/>
              <a:gd name="connsiteY21" fmla="*/ 2591701 h 3046094"/>
              <a:gd name="connsiteX22" fmla="*/ 7427426 w 8181891"/>
              <a:gd name="connsiteY22" fmla="*/ 2772210 h 3046094"/>
              <a:gd name="connsiteX23" fmla="*/ 6697887 w 8181891"/>
              <a:gd name="connsiteY23" fmla="*/ 2771611 h 3046094"/>
              <a:gd name="connsiteX24" fmla="*/ 6693632 w 8181891"/>
              <a:gd name="connsiteY24" fmla="*/ 3046094 h 3046094"/>
              <a:gd name="connsiteX25" fmla="*/ 5935083 w 8181891"/>
              <a:gd name="connsiteY25" fmla="*/ 3037636 h 3046094"/>
              <a:gd name="connsiteX26" fmla="*/ 5930184 w 8181891"/>
              <a:gd name="connsiteY26" fmla="*/ 2296119 h 3046094"/>
              <a:gd name="connsiteX27" fmla="*/ 5163411 w 8181891"/>
              <a:gd name="connsiteY27" fmla="*/ 2296455 h 3046094"/>
              <a:gd name="connsiteX28" fmla="*/ 5160395 w 8181891"/>
              <a:gd name="connsiteY28" fmla="*/ 2178310 h 3046094"/>
              <a:gd name="connsiteX29" fmla="*/ 3013544 w 8181891"/>
              <a:gd name="connsiteY29" fmla="*/ 2178310 h 3046094"/>
              <a:gd name="connsiteX30" fmla="*/ 3013544 w 8181891"/>
              <a:gd name="connsiteY30" fmla="*/ 2283435 h 3046094"/>
              <a:gd name="connsiteX31" fmla="*/ 2274072 w 8181891"/>
              <a:gd name="connsiteY31" fmla="*/ 2284921 h 3046094"/>
              <a:gd name="connsiteX32" fmla="*/ 2282024 w 8181891"/>
              <a:gd name="connsiteY32" fmla="*/ 2999052 h 3046094"/>
              <a:gd name="connsiteX33" fmla="*/ 1558455 w 8181891"/>
              <a:gd name="connsiteY33" fmla="*/ 2999052 h 3046094"/>
              <a:gd name="connsiteX34" fmla="*/ 1558455 w 8181891"/>
              <a:gd name="connsiteY34" fmla="*/ 2816172 h 3046094"/>
              <a:gd name="connsiteX35" fmla="*/ 747422 w 8181891"/>
              <a:gd name="connsiteY35" fmla="*/ 2816172 h 3046094"/>
              <a:gd name="connsiteX36" fmla="*/ 755374 w 8181891"/>
              <a:gd name="connsiteY36" fmla="*/ 2609438 h 3046094"/>
              <a:gd name="connsiteX37" fmla="*/ 0 w 8181891"/>
              <a:gd name="connsiteY37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474525 w 8181891"/>
              <a:gd name="connsiteY19" fmla="*/ 401603 h 3046094"/>
              <a:gd name="connsiteX20" fmla="*/ 8181891 w 8181891"/>
              <a:gd name="connsiteY20" fmla="*/ 438733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474525 w 8181891"/>
              <a:gd name="connsiteY19" fmla="*/ 401603 h 3046094"/>
              <a:gd name="connsiteX20" fmla="*/ 8181891 w 8181891"/>
              <a:gd name="connsiteY20" fmla="*/ 438733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474525 w 8181891"/>
              <a:gd name="connsiteY19" fmla="*/ 401603 h 3046094"/>
              <a:gd name="connsiteX20" fmla="*/ 8181891 w 8181891"/>
              <a:gd name="connsiteY20" fmla="*/ 438733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474525 w 8181891"/>
              <a:gd name="connsiteY19" fmla="*/ 401603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474525 w 8181891"/>
              <a:gd name="connsiteY19" fmla="*/ 401603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10356 h 3047011"/>
              <a:gd name="connsiteX1" fmla="*/ 0 w 8181891"/>
              <a:gd name="connsiteY1" fmla="*/ 447600 h 3047011"/>
              <a:gd name="connsiteX2" fmla="*/ 748833 w 8181891"/>
              <a:gd name="connsiteY2" fmla="*/ 447768 h 3047011"/>
              <a:gd name="connsiteX3" fmla="*/ 750716 w 8181891"/>
              <a:gd name="connsiteY3" fmla="*/ 616361 h 3047011"/>
              <a:gd name="connsiteX4" fmla="*/ 1526237 w 8181891"/>
              <a:gd name="connsiteY4" fmla="*/ 643528 h 3047011"/>
              <a:gd name="connsiteX5" fmla="*/ 1544779 w 8181891"/>
              <a:gd name="connsiteY5" fmla="*/ 791785 h 3047011"/>
              <a:gd name="connsiteX6" fmla="*/ 2269754 w 8181891"/>
              <a:gd name="connsiteY6" fmla="*/ 801611 h 3047011"/>
              <a:gd name="connsiteX7" fmla="*/ 2265824 w 8181891"/>
              <a:gd name="connsiteY7" fmla="*/ 88919 h 3047011"/>
              <a:gd name="connsiteX8" fmla="*/ 3009501 w 8181891"/>
              <a:gd name="connsiteY8" fmla="*/ 111127 h 3047011"/>
              <a:gd name="connsiteX9" fmla="*/ 3020494 w 8181891"/>
              <a:gd name="connsiteY9" fmla="*/ 917 h 3047011"/>
              <a:gd name="connsiteX10" fmla="*/ 5151665 w 8181891"/>
              <a:gd name="connsiteY10" fmla="*/ 3237 h 3047011"/>
              <a:gd name="connsiteX11" fmla="*/ 5165882 w 8181891"/>
              <a:gd name="connsiteY11" fmla="*/ 124135 h 3047011"/>
              <a:gd name="connsiteX12" fmla="*/ 5915101 w 8181891"/>
              <a:gd name="connsiteY12" fmla="*/ 115371 h 3047011"/>
              <a:gd name="connsiteX13" fmla="*/ 5915677 w 8181891"/>
              <a:gd name="connsiteY13" fmla="*/ 885718 h 3047011"/>
              <a:gd name="connsiteX14" fmla="*/ 6659877 w 8181891"/>
              <a:gd name="connsiteY14" fmla="*/ 868111 h 3047011"/>
              <a:gd name="connsiteX15" fmla="*/ 6660246 w 8181891"/>
              <a:gd name="connsiteY15" fmla="*/ 575969 h 3047011"/>
              <a:gd name="connsiteX16" fmla="*/ 7462864 w 8181891"/>
              <a:gd name="connsiteY16" fmla="*/ 571410 h 3047011"/>
              <a:gd name="connsiteX17" fmla="*/ 7452357 w 8181891"/>
              <a:gd name="connsiteY17" fmla="*/ 568775 h 3047011"/>
              <a:gd name="connsiteX18" fmla="*/ 7467386 w 8181891"/>
              <a:gd name="connsiteY18" fmla="*/ 406138 h 3047011"/>
              <a:gd name="connsiteX19" fmla="*/ 8181891 w 8181891"/>
              <a:gd name="connsiteY19" fmla="*/ 363402 h 3047011"/>
              <a:gd name="connsiteX20" fmla="*/ 8169061 w 8181891"/>
              <a:gd name="connsiteY20" fmla="*/ 2586548 h 3047011"/>
              <a:gd name="connsiteX21" fmla="*/ 7420690 w 8181891"/>
              <a:gd name="connsiteY21" fmla="*/ 2592618 h 3047011"/>
              <a:gd name="connsiteX22" fmla="*/ 7427426 w 8181891"/>
              <a:gd name="connsiteY22" fmla="*/ 2773127 h 3047011"/>
              <a:gd name="connsiteX23" fmla="*/ 6697887 w 8181891"/>
              <a:gd name="connsiteY23" fmla="*/ 2772528 h 3047011"/>
              <a:gd name="connsiteX24" fmla="*/ 6693632 w 8181891"/>
              <a:gd name="connsiteY24" fmla="*/ 3047011 h 3047011"/>
              <a:gd name="connsiteX25" fmla="*/ 5935083 w 8181891"/>
              <a:gd name="connsiteY25" fmla="*/ 3038553 h 3047011"/>
              <a:gd name="connsiteX26" fmla="*/ 5930184 w 8181891"/>
              <a:gd name="connsiteY26" fmla="*/ 2297036 h 3047011"/>
              <a:gd name="connsiteX27" fmla="*/ 5163411 w 8181891"/>
              <a:gd name="connsiteY27" fmla="*/ 2297372 h 3047011"/>
              <a:gd name="connsiteX28" fmla="*/ 5160395 w 8181891"/>
              <a:gd name="connsiteY28" fmla="*/ 2179227 h 3047011"/>
              <a:gd name="connsiteX29" fmla="*/ 3013544 w 8181891"/>
              <a:gd name="connsiteY29" fmla="*/ 2179227 h 3047011"/>
              <a:gd name="connsiteX30" fmla="*/ 3013544 w 8181891"/>
              <a:gd name="connsiteY30" fmla="*/ 2284352 h 3047011"/>
              <a:gd name="connsiteX31" fmla="*/ 2274072 w 8181891"/>
              <a:gd name="connsiteY31" fmla="*/ 2285838 h 3047011"/>
              <a:gd name="connsiteX32" fmla="*/ 2282024 w 8181891"/>
              <a:gd name="connsiteY32" fmla="*/ 2999969 h 3047011"/>
              <a:gd name="connsiteX33" fmla="*/ 1558455 w 8181891"/>
              <a:gd name="connsiteY33" fmla="*/ 2999969 h 3047011"/>
              <a:gd name="connsiteX34" fmla="*/ 1558455 w 8181891"/>
              <a:gd name="connsiteY34" fmla="*/ 2817089 h 3047011"/>
              <a:gd name="connsiteX35" fmla="*/ 747422 w 8181891"/>
              <a:gd name="connsiteY35" fmla="*/ 2817089 h 3047011"/>
              <a:gd name="connsiteX36" fmla="*/ 755374 w 8181891"/>
              <a:gd name="connsiteY36" fmla="*/ 2610355 h 3047011"/>
              <a:gd name="connsiteX37" fmla="*/ 0 w 8181891"/>
              <a:gd name="connsiteY37" fmla="*/ 2610356 h 3047011"/>
              <a:gd name="connsiteX0" fmla="*/ 0 w 8181891"/>
              <a:gd name="connsiteY0" fmla="*/ 2622646 h 3059301"/>
              <a:gd name="connsiteX1" fmla="*/ 0 w 8181891"/>
              <a:gd name="connsiteY1" fmla="*/ 459890 h 3059301"/>
              <a:gd name="connsiteX2" fmla="*/ 748833 w 8181891"/>
              <a:gd name="connsiteY2" fmla="*/ 460058 h 3059301"/>
              <a:gd name="connsiteX3" fmla="*/ 750716 w 8181891"/>
              <a:gd name="connsiteY3" fmla="*/ 628651 h 3059301"/>
              <a:gd name="connsiteX4" fmla="*/ 1526237 w 8181891"/>
              <a:gd name="connsiteY4" fmla="*/ 655818 h 3059301"/>
              <a:gd name="connsiteX5" fmla="*/ 1544779 w 8181891"/>
              <a:gd name="connsiteY5" fmla="*/ 804075 h 3059301"/>
              <a:gd name="connsiteX6" fmla="*/ 2269754 w 8181891"/>
              <a:gd name="connsiteY6" fmla="*/ 813901 h 3059301"/>
              <a:gd name="connsiteX7" fmla="*/ 2265824 w 8181891"/>
              <a:gd name="connsiteY7" fmla="*/ 101209 h 3059301"/>
              <a:gd name="connsiteX8" fmla="*/ 3009501 w 8181891"/>
              <a:gd name="connsiteY8" fmla="*/ 123417 h 3059301"/>
              <a:gd name="connsiteX9" fmla="*/ 3020494 w 8181891"/>
              <a:gd name="connsiteY9" fmla="*/ 13207 h 3059301"/>
              <a:gd name="connsiteX10" fmla="*/ 5151665 w 8181891"/>
              <a:gd name="connsiteY10" fmla="*/ 15527 h 3059301"/>
              <a:gd name="connsiteX11" fmla="*/ 5165882 w 8181891"/>
              <a:gd name="connsiteY11" fmla="*/ 136425 h 3059301"/>
              <a:gd name="connsiteX12" fmla="*/ 5915101 w 8181891"/>
              <a:gd name="connsiteY12" fmla="*/ 127661 h 3059301"/>
              <a:gd name="connsiteX13" fmla="*/ 5915677 w 8181891"/>
              <a:gd name="connsiteY13" fmla="*/ 898008 h 3059301"/>
              <a:gd name="connsiteX14" fmla="*/ 6659877 w 8181891"/>
              <a:gd name="connsiteY14" fmla="*/ 880401 h 3059301"/>
              <a:gd name="connsiteX15" fmla="*/ 6660246 w 8181891"/>
              <a:gd name="connsiteY15" fmla="*/ 588259 h 3059301"/>
              <a:gd name="connsiteX16" fmla="*/ 7462864 w 8181891"/>
              <a:gd name="connsiteY16" fmla="*/ 583700 h 3059301"/>
              <a:gd name="connsiteX17" fmla="*/ 7452357 w 8181891"/>
              <a:gd name="connsiteY17" fmla="*/ 581065 h 3059301"/>
              <a:gd name="connsiteX18" fmla="*/ 7467386 w 8181891"/>
              <a:gd name="connsiteY18" fmla="*/ 418428 h 3059301"/>
              <a:gd name="connsiteX19" fmla="*/ 7626529 w 8181891"/>
              <a:gd name="connsiteY19" fmla="*/ 344686 h 3059301"/>
              <a:gd name="connsiteX20" fmla="*/ 8181891 w 8181891"/>
              <a:gd name="connsiteY20" fmla="*/ 375692 h 3059301"/>
              <a:gd name="connsiteX21" fmla="*/ 8169061 w 8181891"/>
              <a:gd name="connsiteY21" fmla="*/ 2598838 h 3059301"/>
              <a:gd name="connsiteX22" fmla="*/ 7420690 w 8181891"/>
              <a:gd name="connsiteY22" fmla="*/ 2604908 h 3059301"/>
              <a:gd name="connsiteX23" fmla="*/ 7427426 w 8181891"/>
              <a:gd name="connsiteY23" fmla="*/ 2785417 h 3059301"/>
              <a:gd name="connsiteX24" fmla="*/ 6697887 w 8181891"/>
              <a:gd name="connsiteY24" fmla="*/ 2784818 h 3059301"/>
              <a:gd name="connsiteX25" fmla="*/ 6693632 w 8181891"/>
              <a:gd name="connsiteY25" fmla="*/ 3059301 h 3059301"/>
              <a:gd name="connsiteX26" fmla="*/ 5935083 w 8181891"/>
              <a:gd name="connsiteY26" fmla="*/ 3050843 h 3059301"/>
              <a:gd name="connsiteX27" fmla="*/ 5930184 w 8181891"/>
              <a:gd name="connsiteY27" fmla="*/ 2309326 h 3059301"/>
              <a:gd name="connsiteX28" fmla="*/ 5163411 w 8181891"/>
              <a:gd name="connsiteY28" fmla="*/ 2309662 h 3059301"/>
              <a:gd name="connsiteX29" fmla="*/ 5160395 w 8181891"/>
              <a:gd name="connsiteY29" fmla="*/ 2191517 h 3059301"/>
              <a:gd name="connsiteX30" fmla="*/ 3013544 w 8181891"/>
              <a:gd name="connsiteY30" fmla="*/ 2191517 h 3059301"/>
              <a:gd name="connsiteX31" fmla="*/ 3013544 w 8181891"/>
              <a:gd name="connsiteY31" fmla="*/ 2296642 h 3059301"/>
              <a:gd name="connsiteX32" fmla="*/ 2274072 w 8181891"/>
              <a:gd name="connsiteY32" fmla="*/ 2298128 h 3059301"/>
              <a:gd name="connsiteX33" fmla="*/ 2282024 w 8181891"/>
              <a:gd name="connsiteY33" fmla="*/ 3012259 h 3059301"/>
              <a:gd name="connsiteX34" fmla="*/ 1558455 w 8181891"/>
              <a:gd name="connsiteY34" fmla="*/ 3012259 h 3059301"/>
              <a:gd name="connsiteX35" fmla="*/ 1558455 w 8181891"/>
              <a:gd name="connsiteY35" fmla="*/ 2829379 h 3059301"/>
              <a:gd name="connsiteX36" fmla="*/ 747422 w 8181891"/>
              <a:gd name="connsiteY36" fmla="*/ 2829379 h 3059301"/>
              <a:gd name="connsiteX37" fmla="*/ 755374 w 8181891"/>
              <a:gd name="connsiteY37" fmla="*/ 2622645 h 3059301"/>
              <a:gd name="connsiteX38" fmla="*/ 0 w 8181891"/>
              <a:gd name="connsiteY38" fmla="*/ 2622646 h 3059301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595501 w 8181891"/>
              <a:gd name="connsiteY19" fmla="*/ 35445 h 3046094"/>
              <a:gd name="connsiteX20" fmla="*/ 7626529 w 8181891"/>
              <a:gd name="connsiteY20" fmla="*/ 331479 h 3046094"/>
              <a:gd name="connsiteX21" fmla="*/ 8181891 w 8181891"/>
              <a:gd name="connsiteY21" fmla="*/ 362485 h 3046094"/>
              <a:gd name="connsiteX22" fmla="*/ 8169061 w 8181891"/>
              <a:gd name="connsiteY22" fmla="*/ 2585631 h 3046094"/>
              <a:gd name="connsiteX23" fmla="*/ 7420690 w 8181891"/>
              <a:gd name="connsiteY23" fmla="*/ 2591701 h 3046094"/>
              <a:gd name="connsiteX24" fmla="*/ 7427426 w 8181891"/>
              <a:gd name="connsiteY24" fmla="*/ 2772210 h 3046094"/>
              <a:gd name="connsiteX25" fmla="*/ 6697887 w 8181891"/>
              <a:gd name="connsiteY25" fmla="*/ 2771611 h 3046094"/>
              <a:gd name="connsiteX26" fmla="*/ 6693632 w 8181891"/>
              <a:gd name="connsiteY26" fmla="*/ 3046094 h 3046094"/>
              <a:gd name="connsiteX27" fmla="*/ 5935083 w 8181891"/>
              <a:gd name="connsiteY27" fmla="*/ 3037636 h 3046094"/>
              <a:gd name="connsiteX28" fmla="*/ 5930184 w 8181891"/>
              <a:gd name="connsiteY28" fmla="*/ 2296119 h 3046094"/>
              <a:gd name="connsiteX29" fmla="*/ 5163411 w 8181891"/>
              <a:gd name="connsiteY29" fmla="*/ 2296455 h 3046094"/>
              <a:gd name="connsiteX30" fmla="*/ 5160395 w 8181891"/>
              <a:gd name="connsiteY30" fmla="*/ 2178310 h 3046094"/>
              <a:gd name="connsiteX31" fmla="*/ 3013544 w 8181891"/>
              <a:gd name="connsiteY31" fmla="*/ 2178310 h 3046094"/>
              <a:gd name="connsiteX32" fmla="*/ 3013544 w 8181891"/>
              <a:gd name="connsiteY32" fmla="*/ 2283435 h 3046094"/>
              <a:gd name="connsiteX33" fmla="*/ 2274072 w 8181891"/>
              <a:gd name="connsiteY33" fmla="*/ 2284921 h 3046094"/>
              <a:gd name="connsiteX34" fmla="*/ 2282024 w 8181891"/>
              <a:gd name="connsiteY34" fmla="*/ 2999052 h 3046094"/>
              <a:gd name="connsiteX35" fmla="*/ 1558455 w 8181891"/>
              <a:gd name="connsiteY35" fmla="*/ 2999052 h 3046094"/>
              <a:gd name="connsiteX36" fmla="*/ 1558455 w 8181891"/>
              <a:gd name="connsiteY36" fmla="*/ 2816172 h 3046094"/>
              <a:gd name="connsiteX37" fmla="*/ 747422 w 8181891"/>
              <a:gd name="connsiteY37" fmla="*/ 2816172 h 3046094"/>
              <a:gd name="connsiteX38" fmla="*/ 755374 w 8181891"/>
              <a:gd name="connsiteY38" fmla="*/ 2609438 h 3046094"/>
              <a:gd name="connsiteX39" fmla="*/ 0 w 8181891"/>
              <a:gd name="connsiteY39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595501 w 8181891"/>
              <a:gd name="connsiteY19" fmla="*/ 35445 h 3046094"/>
              <a:gd name="connsiteX20" fmla="*/ 7626529 w 8181891"/>
              <a:gd name="connsiteY20" fmla="*/ 331479 h 3046094"/>
              <a:gd name="connsiteX21" fmla="*/ 8181891 w 8181891"/>
              <a:gd name="connsiteY21" fmla="*/ 362485 h 3046094"/>
              <a:gd name="connsiteX22" fmla="*/ 8169061 w 8181891"/>
              <a:gd name="connsiteY22" fmla="*/ 2585631 h 3046094"/>
              <a:gd name="connsiteX23" fmla="*/ 7420690 w 8181891"/>
              <a:gd name="connsiteY23" fmla="*/ 2591701 h 3046094"/>
              <a:gd name="connsiteX24" fmla="*/ 7427426 w 8181891"/>
              <a:gd name="connsiteY24" fmla="*/ 2772210 h 3046094"/>
              <a:gd name="connsiteX25" fmla="*/ 6697887 w 8181891"/>
              <a:gd name="connsiteY25" fmla="*/ 2771611 h 3046094"/>
              <a:gd name="connsiteX26" fmla="*/ 6693632 w 8181891"/>
              <a:gd name="connsiteY26" fmla="*/ 3046094 h 3046094"/>
              <a:gd name="connsiteX27" fmla="*/ 5935083 w 8181891"/>
              <a:gd name="connsiteY27" fmla="*/ 3037636 h 3046094"/>
              <a:gd name="connsiteX28" fmla="*/ 5930184 w 8181891"/>
              <a:gd name="connsiteY28" fmla="*/ 2296119 h 3046094"/>
              <a:gd name="connsiteX29" fmla="*/ 5163411 w 8181891"/>
              <a:gd name="connsiteY29" fmla="*/ 2296455 h 3046094"/>
              <a:gd name="connsiteX30" fmla="*/ 5160395 w 8181891"/>
              <a:gd name="connsiteY30" fmla="*/ 2178310 h 3046094"/>
              <a:gd name="connsiteX31" fmla="*/ 3013544 w 8181891"/>
              <a:gd name="connsiteY31" fmla="*/ 2178310 h 3046094"/>
              <a:gd name="connsiteX32" fmla="*/ 3013544 w 8181891"/>
              <a:gd name="connsiteY32" fmla="*/ 2283435 h 3046094"/>
              <a:gd name="connsiteX33" fmla="*/ 2274072 w 8181891"/>
              <a:gd name="connsiteY33" fmla="*/ 2284921 h 3046094"/>
              <a:gd name="connsiteX34" fmla="*/ 2282024 w 8181891"/>
              <a:gd name="connsiteY34" fmla="*/ 2999052 h 3046094"/>
              <a:gd name="connsiteX35" fmla="*/ 1558455 w 8181891"/>
              <a:gd name="connsiteY35" fmla="*/ 2999052 h 3046094"/>
              <a:gd name="connsiteX36" fmla="*/ 1558455 w 8181891"/>
              <a:gd name="connsiteY36" fmla="*/ 2816172 h 3046094"/>
              <a:gd name="connsiteX37" fmla="*/ 747422 w 8181891"/>
              <a:gd name="connsiteY37" fmla="*/ 2816172 h 3046094"/>
              <a:gd name="connsiteX38" fmla="*/ 755374 w 8181891"/>
              <a:gd name="connsiteY38" fmla="*/ 2609438 h 3046094"/>
              <a:gd name="connsiteX39" fmla="*/ 0 w 8181891"/>
              <a:gd name="connsiteY39" fmla="*/ 2609439 h 3046094"/>
              <a:gd name="connsiteX0" fmla="*/ 0 w 8181891"/>
              <a:gd name="connsiteY0" fmla="*/ 260943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260943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260943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747422 w 8181891"/>
              <a:gd name="connsiteY36" fmla="*/ 2816172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1558238 w 8181891"/>
              <a:gd name="connsiteY36" fmla="*/ 1977405 h 3046094"/>
              <a:gd name="connsiteX37" fmla="*/ 747422 w 8181891"/>
              <a:gd name="connsiteY37" fmla="*/ 2816172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455 w 8181891"/>
              <a:gd name="connsiteY35" fmla="*/ 2816172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8238 w 8181891"/>
              <a:gd name="connsiteY35" fmla="*/ 1977405 h 3046094"/>
              <a:gd name="connsiteX36" fmla="*/ 756653 w 8181891"/>
              <a:gd name="connsiteY36" fmla="*/ 1971467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2300 w 8181891"/>
              <a:gd name="connsiteY35" fmla="*/ 2192048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2300 w 8181891"/>
              <a:gd name="connsiteY35" fmla="*/ 2192048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2178310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2300 w 8181891"/>
              <a:gd name="connsiteY35" fmla="*/ 2192048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3013544 w 8181891"/>
              <a:gd name="connsiteY30" fmla="*/ 933646 h 3046094"/>
              <a:gd name="connsiteX31" fmla="*/ 3013544 w 8181891"/>
              <a:gd name="connsiteY31" fmla="*/ 2283435 h 3046094"/>
              <a:gd name="connsiteX32" fmla="*/ 2274072 w 8181891"/>
              <a:gd name="connsiteY32" fmla="*/ 2284921 h 3046094"/>
              <a:gd name="connsiteX33" fmla="*/ 2282024 w 8181891"/>
              <a:gd name="connsiteY33" fmla="*/ 2999052 h 3046094"/>
              <a:gd name="connsiteX34" fmla="*/ 1558455 w 8181891"/>
              <a:gd name="connsiteY34" fmla="*/ 2999052 h 3046094"/>
              <a:gd name="connsiteX35" fmla="*/ 1552300 w 8181891"/>
              <a:gd name="connsiteY35" fmla="*/ 2192048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3864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2283435 h 3046094"/>
              <a:gd name="connsiteX33" fmla="*/ 2274072 w 8181891"/>
              <a:gd name="connsiteY33" fmla="*/ 2284921 h 3046094"/>
              <a:gd name="connsiteX34" fmla="*/ 2282024 w 8181891"/>
              <a:gd name="connsiteY34" fmla="*/ 2999052 h 3046094"/>
              <a:gd name="connsiteX35" fmla="*/ 1558455 w 8181891"/>
              <a:gd name="connsiteY35" fmla="*/ 2999052 h 3046094"/>
              <a:gd name="connsiteX36" fmla="*/ 1552300 w 8181891"/>
              <a:gd name="connsiteY36" fmla="*/ 2192048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38648 w 8181891"/>
              <a:gd name="connsiteY30" fmla="*/ 965070 h 3046094"/>
              <a:gd name="connsiteX31" fmla="*/ 5138648 w 8181891"/>
              <a:gd name="connsiteY31" fmla="*/ 956000 h 3046094"/>
              <a:gd name="connsiteX32" fmla="*/ 3013544 w 8181891"/>
              <a:gd name="connsiteY32" fmla="*/ 933646 h 3046094"/>
              <a:gd name="connsiteX33" fmla="*/ 3013544 w 8181891"/>
              <a:gd name="connsiteY33" fmla="*/ 2283435 h 3046094"/>
              <a:gd name="connsiteX34" fmla="*/ 2274072 w 8181891"/>
              <a:gd name="connsiteY34" fmla="*/ 2284921 h 3046094"/>
              <a:gd name="connsiteX35" fmla="*/ 2282024 w 8181891"/>
              <a:gd name="connsiteY35" fmla="*/ 2999052 h 3046094"/>
              <a:gd name="connsiteX36" fmla="*/ 1558455 w 8181891"/>
              <a:gd name="connsiteY36" fmla="*/ 2999052 h 3046094"/>
              <a:gd name="connsiteX37" fmla="*/ 1552300 w 8181891"/>
              <a:gd name="connsiteY37" fmla="*/ 2192048 h 3046094"/>
              <a:gd name="connsiteX38" fmla="*/ 1558238 w 8181891"/>
              <a:gd name="connsiteY38" fmla="*/ 1977405 h 3046094"/>
              <a:gd name="connsiteX39" fmla="*/ 756653 w 8181891"/>
              <a:gd name="connsiteY39" fmla="*/ 1971467 h 3046094"/>
              <a:gd name="connsiteX40" fmla="*/ 755374 w 8181891"/>
              <a:gd name="connsiteY40" fmla="*/ 1656878 h 3046094"/>
              <a:gd name="connsiteX41" fmla="*/ 0 w 8181891"/>
              <a:gd name="connsiteY41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38648 w 8181891"/>
              <a:gd name="connsiteY30" fmla="*/ 965070 h 3046094"/>
              <a:gd name="connsiteX31" fmla="*/ 4890932 w 8181891"/>
              <a:gd name="connsiteY31" fmla="*/ 1171856 h 3046094"/>
              <a:gd name="connsiteX32" fmla="*/ 3013544 w 8181891"/>
              <a:gd name="connsiteY32" fmla="*/ 933646 h 3046094"/>
              <a:gd name="connsiteX33" fmla="*/ 3013544 w 8181891"/>
              <a:gd name="connsiteY33" fmla="*/ 2283435 h 3046094"/>
              <a:gd name="connsiteX34" fmla="*/ 2274072 w 8181891"/>
              <a:gd name="connsiteY34" fmla="*/ 2284921 h 3046094"/>
              <a:gd name="connsiteX35" fmla="*/ 2282024 w 8181891"/>
              <a:gd name="connsiteY35" fmla="*/ 2999052 h 3046094"/>
              <a:gd name="connsiteX36" fmla="*/ 1558455 w 8181891"/>
              <a:gd name="connsiteY36" fmla="*/ 2999052 h 3046094"/>
              <a:gd name="connsiteX37" fmla="*/ 1552300 w 8181891"/>
              <a:gd name="connsiteY37" fmla="*/ 2192048 h 3046094"/>
              <a:gd name="connsiteX38" fmla="*/ 1558238 w 8181891"/>
              <a:gd name="connsiteY38" fmla="*/ 1977405 h 3046094"/>
              <a:gd name="connsiteX39" fmla="*/ 756653 w 8181891"/>
              <a:gd name="connsiteY39" fmla="*/ 1971467 h 3046094"/>
              <a:gd name="connsiteX40" fmla="*/ 755374 w 8181891"/>
              <a:gd name="connsiteY40" fmla="*/ 1656878 h 3046094"/>
              <a:gd name="connsiteX41" fmla="*/ 0 w 8181891"/>
              <a:gd name="connsiteY41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38648 w 8181891"/>
              <a:gd name="connsiteY30" fmla="*/ 965070 h 3046094"/>
              <a:gd name="connsiteX31" fmla="*/ 5036984 w 8181891"/>
              <a:gd name="connsiteY31" fmla="*/ 897565 h 3046094"/>
              <a:gd name="connsiteX32" fmla="*/ 4890932 w 8181891"/>
              <a:gd name="connsiteY32" fmla="*/ 1171856 h 3046094"/>
              <a:gd name="connsiteX33" fmla="*/ 3013544 w 8181891"/>
              <a:gd name="connsiteY33" fmla="*/ 933646 h 3046094"/>
              <a:gd name="connsiteX34" fmla="*/ 3013544 w 8181891"/>
              <a:gd name="connsiteY34" fmla="*/ 2283435 h 3046094"/>
              <a:gd name="connsiteX35" fmla="*/ 2274072 w 8181891"/>
              <a:gd name="connsiteY35" fmla="*/ 2284921 h 3046094"/>
              <a:gd name="connsiteX36" fmla="*/ 2282024 w 8181891"/>
              <a:gd name="connsiteY36" fmla="*/ 2999052 h 3046094"/>
              <a:gd name="connsiteX37" fmla="*/ 1558455 w 8181891"/>
              <a:gd name="connsiteY37" fmla="*/ 2999052 h 3046094"/>
              <a:gd name="connsiteX38" fmla="*/ 1552300 w 8181891"/>
              <a:gd name="connsiteY38" fmla="*/ 2192048 h 3046094"/>
              <a:gd name="connsiteX39" fmla="*/ 1558238 w 8181891"/>
              <a:gd name="connsiteY39" fmla="*/ 1977405 h 3046094"/>
              <a:gd name="connsiteX40" fmla="*/ 756653 w 8181891"/>
              <a:gd name="connsiteY40" fmla="*/ 1971467 h 3046094"/>
              <a:gd name="connsiteX41" fmla="*/ 755374 w 8181891"/>
              <a:gd name="connsiteY41" fmla="*/ 1656878 h 3046094"/>
              <a:gd name="connsiteX42" fmla="*/ 0 w 8181891"/>
              <a:gd name="connsiteY42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219549 w 8181891"/>
              <a:gd name="connsiteY30" fmla="*/ 965070 h 3046094"/>
              <a:gd name="connsiteX31" fmla="*/ 5036984 w 8181891"/>
              <a:gd name="connsiteY31" fmla="*/ 897565 h 3046094"/>
              <a:gd name="connsiteX32" fmla="*/ 4890932 w 8181891"/>
              <a:gd name="connsiteY32" fmla="*/ 1171856 h 3046094"/>
              <a:gd name="connsiteX33" fmla="*/ 3013544 w 8181891"/>
              <a:gd name="connsiteY33" fmla="*/ 933646 h 3046094"/>
              <a:gd name="connsiteX34" fmla="*/ 3013544 w 8181891"/>
              <a:gd name="connsiteY34" fmla="*/ 2283435 h 3046094"/>
              <a:gd name="connsiteX35" fmla="*/ 2274072 w 8181891"/>
              <a:gd name="connsiteY35" fmla="*/ 2284921 h 3046094"/>
              <a:gd name="connsiteX36" fmla="*/ 2282024 w 8181891"/>
              <a:gd name="connsiteY36" fmla="*/ 2999052 h 3046094"/>
              <a:gd name="connsiteX37" fmla="*/ 1558455 w 8181891"/>
              <a:gd name="connsiteY37" fmla="*/ 2999052 h 3046094"/>
              <a:gd name="connsiteX38" fmla="*/ 1552300 w 8181891"/>
              <a:gd name="connsiteY38" fmla="*/ 2192048 h 3046094"/>
              <a:gd name="connsiteX39" fmla="*/ 1558238 w 8181891"/>
              <a:gd name="connsiteY39" fmla="*/ 1977405 h 3046094"/>
              <a:gd name="connsiteX40" fmla="*/ 756653 w 8181891"/>
              <a:gd name="connsiteY40" fmla="*/ 1971467 h 3046094"/>
              <a:gd name="connsiteX41" fmla="*/ 755374 w 8181891"/>
              <a:gd name="connsiteY41" fmla="*/ 1656878 h 3046094"/>
              <a:gd name="connsiteX42" fmla="*/ 0 w 8181891"/>
              <a:gd name="connsiteY42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5036984 w 8181891"/>
              <a:gd name="connsiteY31" fmla="*/ 897565 h 3046094"/>
              <a:gd name="connsiteX32" fmla="*/ 4890932 w 8181891"/>
              <a:gd name="connsiteY32" fmla="*/ 1171856 h 3046094"/>
              <a:gd name="connsiteX33" fmla="*/ 3013544 w 8181891"/>
              <a:gd name="connsiteY33" fmla="*/ 933646 h 3046094"/>
              <a:gd name="connsiteX34" fmla="*/ 3013544 w 8181891"/>
              <a:gd name="connsiteY34" fmla="*/ 2283435 h 3046094"/>
              <a:gd name="connsiteX35" fmla="*/ 2274072 w 8181891"/>
              <a:gd name="connsiteY35" fmla="*/ 2284921 h 3046094"/>
              <a:gd name="connsiteX36" fmla="*/ 2282024 w 8181891"/>
              <a:gd name="connsiteY36" fmla="*/ 2999052 h 3046094"/>
              <a:gd name="connsiteX37" fmla="*/ 1558455 w 8181891"/>
              <a:gd name="connsiteY37" fmla="*/ 2999052 h 3046094"/>
              <a:gd name="connsiteX38" fmla="*/ 1552300 w 8181891"/>
              <a:gd name="connsiteY38" fmla="*/ 2192048 h 3046094"/>
              <a:gd name="connsiteX39" fmla="*/ 1558238 w 8181891"/>
              <a:gd name="connsiteY39" fmla="*/ 1977405 h 3046094"/>
              <a:gd name="connsiteX40" fmla="*/ 756653 w 8181891"/>
              <a:gd name="connsiteY40" fmla="*/ 1971467 h 3046094"/>
              <a:gd name="connsiteX41" fmla="*/ 755374 w 8181891"/>
              <a:gd name="connsiteY41" fmla="*/ 1656878 h 3046094"/>
              <a:gd name="connsiteX42" fmla="*/ 0 w 8181891"/>
              <a:gd name="connsiteY42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4890932 w 8181891"/>
              <a:gd name="connsiteY31" fmla="*/ 1171856 h 3046094"/>
              <a:gd name="connsiteX32" fmla="*/ 3013544 w 8181891"/>
              <a:gd name="connsiteY32" fmla="*/ 933646 h 3046094"/>
              <a:gd name="connsiteX33" fmla="*/ 3013544 w 8181891"/>
              <a:gd name="connsiteY33" fmla="*/ 2283435 h 3046094"/>
              <a:gd name="connsiteX34" fmla="*/ 2274072 w 8181891"/>
              <a:gd name="connsiteY34" fmla="*/ 2284921 h 3046094"/>
              <a:gd name="connsiteX35" fmla="*/ 2282024 w 8181891"/>
              <a:gd name="connsiteY35" fmla="*/ 2999052 h 3046094"/>
              <a:gd name="connsiteX36" fmla="*/ 1558455 w 8181891"/>
              <a:gd name="connsiteY36" fmla="*/ 2999052 h 3046094"/>
              <a:gd name="connsiteX37" fmla="*/ 1552300 w 8181891"/>
              <a:gd name="connsiteY37" fmla="*/ 2192048 h 3046094"/>
              <a:gd name="connsiteX38" fmla="*/ 1558238 w 8181891"/>
              <a:gd name="connsiteY38" fmla="*/ 1977405 h 3046094"/>
              <a:gd name="connsiteX39" fmla="*/ 756653 w 8181891"/>
              <a:gd name="connsiteY39" fmla="*/ 1971467 h 3046094"/>
              <a:gd name="connsiteX40" fmla="*/ 755374 w 8181891"/>
              <a:gd name="connsiteY40" fmla="*/ 1656878 h 3046094"/>
              <a:gd name="connsiteX41" fmla="*/ 0 w 8181891"/>
              <a:gd name="connsiteY41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2283435 h 3046094"/>
              <a:gd name="connsiteX33" fmla="*/ 2274072 w 8181891"/>
              <a:gd name="connsiteY33" fmla="*/ 2284921 h 3046094"/>
              <a:gd name="connsiteX34" fmla="*/ 2282024 w 8181891"/>
              <a:gd name="connsiteY34" fmla="*/ 2999052 h 3046094"/>
              <a:gd name="connsiteX35" fmla="*/ 1558455 w 8181891"/>
              <a:gd name="connsiteY35" fmla="*/ 2999052 h 3046094"/>
              <a:gd name="connsiteX36" fmla="*/ 1552300 w 8181891"/>
              <a:gd name="connsiteY36" fmla="*/ 2192048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2284921 h 3046094"/>
              <a:gd name="connsiteX34" fmla="*/ 2282024 w 8181891"/>
              <a:gd name="connsiteY34" fmla="*/ 2999052 h 3046094"/>
              <a:gd name="connsiteX35" fmla="*/ 1558455 w 8181891"/>
              <a:gd name="connsiteY35" fmla="*/ 2999052 h 3046094"/>
              <a:gd name="connsiteX36" fmla="*/ 1552300 w 8181891"/>
              <a:gd name="connsiteY36" fmla="*/ 2192048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999052 h 3046094"/>
              <a:gd name="connsiteX35" fmla="*/ 1558455 w 8181891"/>
              <a:gd name="connsiteY35" fmla="*/ 2999052 h 3046094"/>
              <a:gd name="connsiteX36" fmla="*/ 1552300 w 8181891"/>
              <a:gd name="connsiteY36" fmla="*/ 2192048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999052 h 3046094"/>
              <a:gd name="connsiteX36" fmla="*/ 1552300 w 8181891"/>
              <a:gd name="connsiteY36" fmla="*/ 2192048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229057 h 3046094"/>
              <a:gd name="connsiteX36" fmla="*/ 1552300 w 8181891"/>
              <a:gd name="connsiteY36" fmla="*/ 2192048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229057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2296119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229057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2296455 h 3046094"/>
              <a:gd name="connsiteX29" fmla="*/ 5160395 w 8181891"/>
              <a:gd name="connsiteY29" fmla="*/ 2178310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229057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2296455 h 3046094"/>
              <a:gd name="connsiteX29" fmla="*/ 5154398 w 8181891"/>
              <a:gd name="connsiteY29" fmla="*/ 965070 h 3046094"/>
              <a:gd name="connsiteX30" fmla="*/ 3013544 w 8181891"/>
              <a:gd name="connsiteY30" fmla="*/ 933646 h 3046094"/>
              <a:gd name="connsiteX31" fmla="*/ 3013544 w 8181891"/>
              <a:gd name="connsiteY31" fmla="*/ 1367388 h 3046094"/>
              <a:gd name="connsiteX32" fmla="*/ 2274072 w 8181891"/>
              <a:gd name="connsiteY32" fmla="*/ 1368874 h 3046094"/>
              <a:gd name="connsiteX33" fmla="*/ 2282024 w 8181891"/>
              <a:gd name="connsiteY33" fmla="*/ 2229057 h 3046094"/>
              <a:gd name="connsiteX34" fmla="*/ 1558455 w 8181891"/>
              <a:gd name="connsiteY34" fmla="*/ 2229057 h 3046094"/>
              <a:gd name="connsiteX35" fmla="*/ 1558238 w 8181891"/>
              <a:gd name="connsiteY35" fmla="*/ 1977405 h 3046094"/>
              <a:gd name="connsiteX36" fmla="*/ 756653 w 8181891"/>
              <a:gd name="connsiteY36" fmla="*/ 1971467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2296455 h 3046094"/>
              <a:gd name="connsiteX29" fmla="*/ 5154398 w 8181891"/>
              <a:gd name="connsiteY29" fmla="*/ 965070 h 3046094"/>
              <a:gd name="connsiteX30" fmla="*/ 3013544 w 8181891"/>
              <a:gd name="connsiteY30" fmla="*/ 933646 h 3046094"/>
              <a:gd name="connsiteX31" fmla="*/ 3013544 w 8181891"/>
              <a:gd name="connsiteY31" fmla="*/ 1367388 h 3046094"/>
              <a:gd name="connsiteX32" fmla="*/ 2274072 w 8181891"/>
              <a:gd name="connsiteY32" fmla="*/ 1368874 h 3046094"/>
              <a:gd name="connsiteX33" fmla="*/ 2282024 w 8181891"/>
              <a:gd name="connsiteY33" fmla="*/ 2229057 h 3046094"/>
              <a:gd name="connsiteX34" fmla="*/ 1558455 w 8181891"/>
              <a:gd name="connsiteY34" fmla="*/ 2229057 h 3046094"/>
              <a:gd name="connsiteX35" fmla="*/ 1558238 w 8181891"/>
              <a:gd name="connsiteY35" fmla="*/ 1977405 h 3046094"/>
              <a:gd name="connsiteX36" fmla="*/ 756653 w 8181891"/>
              <a:gd name="connsiteY36" fmla="*/ 1971467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1015278 h 3046094"/>
              <a:gd name="connsiteX29" fmla="*/ 5154398 w 8181891"/>
              <a:gd name="connsiteY29" fmla="*/ 965070 h 3046094"/>
              <a:gd name="connsiteX30" fmla="*/ 3013544 w 8181891"/>
              <a:gd name="connsiteY30" fmla="*/ 933646 h 3046094"/>
              <a:gd name="connsiteX31" fmla="*/ 3013544 w 8181891"/>
              <a:gd name="connsiteY31" fmla="*/ 1367388 h 3046094"/>
              <a:gd name="connsiteX32" fmla="*/ 2274072 w 8181891"/>
              <a:gd name="connsiteY32" fmla="*/ 1368874 h 3046094"/>
              <a:gd name="connsiteX33" fmla="*/ 2282024 w 8181891"/>
              <a:gd name="connsiteY33" fmla="*/ 2229057 h 3046094"/>
              <a:gd name="connsiteX34" fmla="*/ 1558455 w 8181891"/>
              <a:gd name="connsiteY34" fmla="*/ 2229057 h 3046094"/>
              <a:gd name="connsiteX35" fmla="*/ 1558238 w 8181891"/>
              <a:gd name="connsiteY35" fmla="*/ 1977405 h 3046094"/>
              <a:gd name="connsiteX36" fmla="*/ 756653 w 8181891"/>
              <a:gd name="connsiteY36" fmla="*/ 1971467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1015278 h 3046094"/>
              <a:gd name="connsiteX29" fmla="*/ 5154398 w 8181891"/>
              <a:gd name="connsiteY29" fmla="*/ 965070 h 3046094"/>
              <a:gd name="connsiteX30" fmla="*/ 3013544 w 8181891"/>
              <a:gd name="connsiteY30" fmla="*/ 933646 h 3046094"/>
              <a:gd name="connsiteX31" fmla="*/ 3013544 w 8181891"/>
              <a:gd name="connsiteY31" fmla="*/ 1367388 h 3046094"/>
              <a:gd name="connsiteX32" fmla="*/ 2274072 w 8181891"/>
              <a:gd name="connsiteY32" fmla="*/ 1368874 h 3046094"/>
              <a:gd name="connsiteX33" fmla="*/ 2282024 w 8181891"/>
              <a:gd name="connsiteY33" fmla="*/ 2229057 h 3046094"/>
              <a:gd name="connsiteX34" fmla="*/ 1558455 w 8181891"/>
              <a:gd name="connsiteY34" fmla="*/ 2229057 h 3046094"/>
              <a:gd name="connsiteX35" fmla="*/ 1558238 w 8181891"/>
              <a:gd name="connsiteY35" fmla="*/ 1977405 h 3046094"/>
              <a:gd name="connsiteX36" fmla="*/ 756653 w 8181891"/>
              <a:gd name="connsiteY36" fmla="*/ 1971467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1015278 h 3046094"/>
              <a:gd name="connsiteX29" fmla="*/ 4761180 w 8181891"/>
              <a:gd name="connsiteY29" fmla="*/ 1673929 h 3046094"/>
              <a:gd name="connsiteX30" fmla="*/ 5154398 w 8181891"/>
              <a:gd name="connsiteY30" fmla="*/ 965070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229057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163411 w 8181891"/>
              <a:gd name="connsiteY28" fmla="*/ 1015278 h 3046094"/>
              <a:gd name="connsiteX29" fmla="*/ 4761180 w 8181891"/>
              <a:gd name="connsiteY29" fmla="*/ 1673929 h 3046094"/>
              <a:gd name="connsiteX30" fmla="*/ 5154398 w 8181891"/>
              <a:gd name="connsiteY30" fmla="*/ 965070 h 3046094"/>
              <a:gd name="connsiteX31" fmla="*/ 5154948 w 8181891"/>
              <a:gd name="connsiteY31" fmla="*/ 479273 h 3046094"/>
              <a:gd name="connsiteX32" fmla="*/ 3013544 w 8181891"/>
              <a:gd name="connsiteY32" fmla="*/ 933646 h 3046094"/>
              <a:gd name="connsiteX33" fmla="*/ 3013544 w 8181891"/>
              <a:gd name="connsiteY33" fmla="*/ 1367388 h 3046094"/>
              <a:gd name="connsiteX34" fmla="*/ 2274072 w 8181891"/>
              <a:gd name="connsiteY34" fmla="*/ 1368874 h 3046094"/>
              <a:gd name="connsiteX35" fmla="*/ 2282024 w 8181891"/>
              <a:gd name="connsiteY35" fmla="*/ 2229057 h 3046094"/>
              <a:gd name="connsiteX36" fmla="*/ 1558455 w 8181891"/>
              <a:gd name="connsiteY36" fmla="*/ 2229057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426877 w 8181891"/>
              <a:gd name="connsiteY28" fmla="*/ 1596264 h 3046094"/>
              <a:gd name="connsiteX29" fmla="*/ 4761180 w 8181891"/>
              <a:gd name="connsiteY29" fmla="*/ 1673929 h 3046094"/>
              <a:gd name="connsiteX30" fmla="*/ 5154398 w 8181891"/>
              <a:gd name="connsiteY30" fmla="*/ 965070 h 3046094"/>
              <a:gd name="connsiteX31" fmla="*/ 5154948 w 8181891"/>
              <a:gd name="connsiteY31" fmla="*/ 479273 h 3046094"/>
              <a:gd name="connsiteX32" fmla="*/ 3013544 w 8181891"/>
              <a:gd name="connsiteY32" fmla="*/ 933646 h 3046094"/>
              <a:gd name="connsiteX33" fmla="*/ 3013544 w 8181891"/>
              <a:gd name="connsiteY33" fmla="*/ 1367388 h 3046094"/>
              <a:gd name="connsiteX34" fmla="*/ 2274072 w 8181891"/>
              <a:gd name="connsiteY34" fmla="*/ 1368874 h 3046094"/>
              <a:gd name="connsiteX35" fmla="*/ 2282024 w 8181891"/>
              <a:gd name="connsiteY35" fmla="*/ 2229057 h 3046094"/>
              <a:gd name="connsiteX36" fmla="*/ 1558455 w 8181891"/>
              <a:gd name="connsiteY36" fmla="*/ 2229057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014942 h 3046094"/>
              <a:gd name="connsiteX28" fmla="*/ 5426877 w 8181891"/>
              <a:gd name="connsiteY28" fmla="*/ 1596264 h 3046094"/>
              <a:gd name="connsiteX29" fmla="*/ 4761180 w 8181891"/>
              <a:gd name="connsiteY29" fmla="*/ 1673929 h 3046094"/>
              <a:gd name="connsiteX30" fmla="*/ 5154398 w 8181891"/>
              <a:gd name="connsiteY30" fmla="*/ 1363491 h 3046094"/>
              <a:gd name="connsiteX31" fmla="*/ 5154948 w 8181891"/>
              <a:gd name="connsiteY31" fmla="*/ 479273 h 3046094"/>
              <a:gd name="connsiteX32" fmla="*/ 3013544 w 8181891"/>
              <a:gd name="connsiteY32" fmla="*/ 933646 h 3046094"/>
              <a:gd name="connsiteX33" fmla="*/ 3013544 w 8181891"/>
              <a:gd name="connsiteY33" fmla="*/ 1367388 h 3046094"/>
              <a:gd name="connsiteX34" fmla="*/ 2274072 w 8181891"/>
              <a:gd name="connsiteY34" fmla="*/ 1368874 h 3046094"/>
              <a:gd name="connsiteX35" fmla="*/ 2282024 w 8181891"/>
              <a:gd name="connsiteY35" fmla="*/ 2229057 h 3046094"/>
              <a:gd name="connsiteX36" fmla="*/ 1558455 w 8181891"/>
              <a:gd name="connsiteY36" fmla="*/ 2229057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376850 h 3046094"/>
              <a:gd name="connsiteX28" fmla="*/ 5426877 w 8181891"/>
              <a:gd name="connsiteY28" fmla="*/ 1596264 h 3046094"/>
              <a:gd name="connsiteX29" fmla="*/ 4761180 w 8181891"/>
              <a:gd name="connsiteY29" fmla="*/ 1673929 h 3046094"/>
              <a:gd name="connsiteX30" fmla="*/ 5154398 w 8181891"/>
              <a:gd name="connsiteY30" fmla="*/ 1363491 h 3046094"/>
              <a:gd name="connsiteX31" fmla="*/ 5154948 w 8181891"/>
              <a:gd name="connsiteY31" fmla="*/ 479273 h 3046094"/>
              <a:gd name="connsiteX32" fmla="*/ 3013544 w 8181891"/>
              <a:gd name="connsiteY32" fmla="*/ 933646 h 3046094"/>
              <a:gd name="connsiteX33" fmla="*/ 3013544 w 8181891"/>
              <a:gd name="connsiteY33" fmla="*/ 1367388 h 3046094"/>
              <a:gd name="connsiteX34" fmla="*/ 2274072 w 8181891"/>
              <a:gd name="connsiteY34" fmla="*/ 1368874 h 3046094"/>
              <a:gd name="connsiteX35" fmla="*/ 2282024 w 8181891"/>
              <a:gd name="connsiteY35" fmla="*/ 2229057 h 3046094"/>
              <a:gd name="connsiteX36" fmla="*/ 1558455 w 8181891"/>
              <a:gd name="connsiteY36" fmla="*/ 2229057 h 3046094"/>
              <a:gd name="connsiteX37" fmla="*/ 1558238 w 8181891"/>
              <a:gd name="connsiteY37" fmla="*/ 1977405 h 3046094"/>
              <a:gd name="connsiteX38" fmla="*/ 756653 w 8181891"/>
              <a:gd name="connsiteY38" fmla="*/ 1971467 h 3046094"/>
              <a:gd name="connsiteX39" fmla="*/ 755374 w 8181891"/>
              <a:gd name="connsiteY39" fmla="*/ 1656878 h 3046094"/>
              <a:gd name="connsiteX40" fmla="*/ 0 w 8181891"/>
              <a:gd name="connsiteY40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376850 h 3046094"/>
              <a:gd name="connsiteX28" fmla="*/ 4761180 w 8181891"/>
              <a:gd name="connsiteY28" fmla="*/ 1673929 h 3046094"/>
              <a:gd name="connsiteX29" fmla="*/ 5154398 w 8181891"/>
              <a:gd name="connsiteY29" fmla="*/ 1363491 h 3046094"/>
              <a:gd name="connsiteX30" fmla="*/ 5154948 w 8181891"/>
              <a:gd name="connsiteY30" fmla="*/ 479273 h 3046094"/>
              <a:gd name="connsiteX31" fmla="*/ 3013544 w 8181891"/>
              <a:gd name="connsiteY31" fmla="*/ 933646 h 3046094"/>
              <a:gd name="connsiteX32" fmla="*/ 3013544 w 8181891"/>
              <a:gd name="connsiteY32" fmla="*/ 1367388 h 3046094"/>
              <a:gd name="connsiteX33" fmla="*/ 2274072 w 8181891"/>
              <a:gd name="connsiteY33" fmla="*/ 1368874 h 3046094"/>
              <a:gd name="connsiteX34" fmla="*/ 2282024 w 8181891"/>
              <a:gd name="connsiteY34" fmla="*/ 2229057 h 3046094"/>
              <a:gd name="connsiteX35" fmla="*/ 1558455 w 8181891"/>
              <a:gd name="connsiteY35" fmla="*/ 2229057 h 3046094"/>
              <a:gd name="connsiteX36" fmla="*/ 1558238 w 8181891"/>
              <a:gd name="connsiteY36" fmla="*/ 1977405 h 3046094"/>
              <a:gd name="connsiteX37" fmla="*/ 756653 w 8181891"/>
              <a:gd name="connsiteY37" fmla="*/ 1971467 h 3046094"/>
              <a:gd name="connsiteX38" fmla="*/ 755374 w 8181891"/>
              <a:gd name="connsiteY38" fmla="*/ 1656878 h 3046094"/>
              <a:gd name="connsiteX39" fmla="*/ 0 w 8181891"/>
              <a:gd name="connsiteY39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7626529 w 8181891"/>
              <a:gd name="connsiteY19" fmla="*/ 331479 h 3046094"/>
              <a:gd name="connsiteX20" fmla="*/ 8181891 w 8181891"/>
              <a:gd name="connsiteY20" fmla="*/ 362485 h 3046094"/>
              <a:gd name="connsiteX21" fmla="*/ 8169061 w 8181891"/>
              <a:gd name="connsiteY21" fmla="*/ 2585631 h 3046094"/>
              <a:gd name="connsiteX22" fmla="*/ 7420690 w 8181891"/>
              <a:gd name="connsiteY22" fmla="*/ 2591701 h 3046094"/>
              <a:gd name="connsiteX23" fmla="*/ 7427426 w 8181891"/>
              <a:gd name="connsiteY23" fmla="*/ 2772210 h 3046094"/>
              <a:gd name="connsiteX24" fmla="*/ 6697887 w 8181891"/>
              <a:gd name="connsiteY24" fmla="*/ 2771611 h 3046094"/>
              <a:gd name="connsiteX25" fmla="*/ 6693632 w 8181891"/>
              <a:gd name="connsiteY25" fmla="*/ 3046094 h 3046094"/>
              <a:gd name="connsiteX26" fmla="*/ 5935083 w 8181891"/>
              <a:gd name="connsiteY26" fmla="*/ 3037636 h 3046094"/>
              <a:gd name="connsiteX27" fmla="*/ 5930184 w 8181891"/>
              <a:gd name="connsiteY27" fmla="*/ 1376850 h 3046094"/>
              <a:gd name="connsiteX28" fmla="*/ 5154398 w 8181891"/>
              <a:gd name="connsiteY28" fmla="*/ 1363491 h 3046094"/>
              <a:gd name="connsiteX29" fmla="*/ 5154948 w 8181891"/>
              <a:gd name="connsiteY29" fmla="*/ 479273 h 3046094"/>
              <a:gd name="connsiteX30" fmla="*/ 3013544 w 8181891"/>
              <a:gd name="connsiteY30" fmla="*/ 933646 h 3046094"/>
              <a:gd name="connsiteX31" fmla="*/ 3013544 w 8181891"/>
              <a:gd name="connsiteY31" fmla="*/ 1367388 h 3046094"/>
              <a:gd name="connsiteX32" fmla="*/ 2274072 w 8181891"/>
              <a:gd name="connsiteY32" fmla="*/ 1368874 h 3046094"/>
              <a:gd name="connsiteX33" fmla="*/ 2282024 w 8181891"/>
              <a:gd name="connsiteY33" fmla="*/ 2229057 h 3046094"/>
              <a:gd name="connsiteX34" fmla="*/ 1558455 w 8181891"/>
              <a:gd name="connsiteY34" fmla="*/ 2229057 h 3046094"/>
              <a:gd name="connsiteX35" fmla="*/ 1558238 w 8181891"/>
              <a:gd name="connsiteY35" fmla="*/ 1977405 h 3046094"/>
              <a:gd name="connsiteX36" fmla="*/ 756653 w 8181891"/>
              <a:gd name="connsiteY36" fmla="*/ 1971467 h 3046094"/>
              <a:gd name="connsiteX37" fmla="*/ 755374 w 8181891"/>
              <a:gd name="connsiteY37" fmla="*/ 1656878 h 3046094"/>
              <a:gd name="connsiteX38" fmla="*/ 0 w 8181891"/>
              <a:gd name="connsiteY38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8181891 w 8181891"/>
              <a:gd name="connsiteY19" fmla="*/ 362485 h 3046094"/>
              <a:gd name="connsiteX20" fmla="*/ 8169061 w 8181891"/>
              <a:gd name="connsiteY20" fmla="*/ 2585631 h 3046094"/>
              <a:gd name="connsiteX21" fmla="*/ 7420690 w 8181891"/>
              <a:gd name="connsiteY21" fmla="*/ 2591701 h 3046094"/>
              <a:gd name="connsiteX22" fmla="*/ 7427426 w 8181891"/>
              <a:gd name="connsiteY22" fmla="*/ 2772210 h 3046094"/>
              <a:gd name="connsiteX23" fmla="*/ 6697887 w 8181891"/>
              <a:gd name="connsiteY23" fmla="*/ 2771611 h 3046094"/>
              <a:gd name="connsiteX24" fmla="*/ 6693632 w 8181891"/>
              <a:gd name="connsiteY24" fmla="*/ 3046094 h 3046094"/>
              <a:gd name="connsiteX25" fmla="*/ 5935083 w 8181891"/>
              <a:gd name="connsiteY25" fmla="*/ 3037636 h 3046094"/>
              <a:gd name="connsiteX26" fmla="*/ 5930184 w 8181891"/>
              <a:gd name="connsiteY26" fmla="*/ 1376850 h 3046094"/>
              <a:gd name="connsiteX27" fmla="*/ 5154398 w 8181891"/>
              <a:gd name="connsiteY27" fmla="*/ 1363491 h 3046094"/>
              <a:gd name="connsiteX28" fmla="*/ 5154948 w 8181891"/>
              <a:gd name="connsiteY28" fmla="*/ 479273 h 3046094"/>
              <a:gd name="connsiteX29" fmla="*/ 3013544 w 8181891"/>
              <a:gd name="connsiteY29" fmla="*/ 933646 h 3046094"/>
              <a:gd name="connsiteX30" fmla="*/ 3013544 w 8181891"/>
              <a:gd name="connsiteY30" fmla="*/ 1367388 h 3046094"/>
              <a:gd name="connsiteX31" fmla="*/ 2274072 w 8181891"/>
              <a:gd name="connsiteY31" fmla="*/ 1368874 h 3046094"/>
              <a:gd name="connsiteX32" fmla="*/ 2282024 w 8181891"/>
              <a:gd name="connsiteY32" fmla="*/ 2229057 h 3046094"/>
              <a:gd name="connsiteX33" fmla="*/ 1558455 w 8181891"/>
              <a:gd name="connsiteY33" fmla="*/ 2229057 h 3046094"/>
              <a:gd name="connsiteX34" fmla="*/ 1558238 w 8181891"/>
              <a:gd name="connsiteY34" fmla="*/ 1977405 h 3046094"/>
              <a:gd name="connsiteX35" fmla="*/ 756653 w 8181891"/>
              <a:gd name="connsiteY35" fmla="*/ 1971467 h 3046094"/>
              <a:gd name="connsiteX36" fmla="*/ 755374 w 8181891"/>
              <a:gd name="connsiteY36" fmla="*/ 1656878 h 3046094"/>
              <a:gd name="connsiteX37" fmla="*/ 0 w 8181891"/>
              <a:gd name="connsiteY37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8181891 w 8181891"/>
              <a:gd name="connsiteY19" fmla="*/ 362485 h 3046094"/>
              <a:gd name="connsiteX20" fmla="*/ 8169061 w 8181891"/>
              <a:gd name="connsiteY20" fmla="*/ 2585631 h 3046094"/>
              <a:gd name="connsiteX21" fmla="*/ 7420690 w 8181891"/>
              <a:gd name="connsiteY21" fmla="*/ 2591701 h 3046094"/>
              <a:gd name="connsiteX22" fmla="*/ 7427426 w 8181891"/>
              <a:gd name="connsiteY22" fmla="*/ 2772210 h 3046094"/>
              <a:gd name="connsiteX23" fmla="*/ 6697887 w 8181891"/>
              <a:gd name="connsiteY23" fmla="*/ 2771611 h 3046094"/>
              <a:gd name="connsiteX24" fmla="*/ 6693632 w 8181891"/>
              <a:gd name="connsiteY24" fmla="*/ 3046094 h 3046094"/>
              <a:gd name="connsiteX25" fmla="*/ 5935083 w 8181891"/>
              <a:gd name="connsiteY25" fmla="*/ 3037636 h 3046094"/>
              <a:gd name="connsiteX26" fmla="*/ 5930184 w 8181891"/>
              <a:gd name="connsiteY26" fmla="*/ 1376850 h 3046094"/>
              <a:gd name="connsiteX27" fmla="*/ 5154398 w 8181891"/>
              <a:gd name="connsiteY27" fmla="*/ 1363491 h 3046094"/>
              <a:gd name="connsiteX28" fmla="*/ 5154948 w 8181891"/>
              <a:gd name="connsiteY28" fmla="*/ 479273 h 3046094"/>
              <a:gd name="connsiteX29" fmla="*/ 3013544 w 8181891"/>
              <a:gd name="connsiteY29" fmla="*/ 933646 h 3046094"/>
              <a:gd name="connsiteX30" fmla="*/ 3013544 w 8181891"/>
              <a:gd name="connsiteY30" fmla="*/ 1367388 h 3046094"/>
              <a:gd name="connsiteX31" fmla="*/ 2274072 w 8181891"/>
              <a:gd name="connsiteY31" fmla="*/ 1368874 h 3046094"/>
              <a:gd name="connsiteX32" fmla="*/ 2282024 w 8181891"/>
              <a:gd name="connsiteY32" fmla="*/ 2229057 h 3046094"/>
              <a:gd name="connsiteX33" fmla="*/ 1558455 w 8181891"/>
              <a:gd name="connsiteY33" fmla="*/ 2229057 h 3046094"/>
              <a:gd name="connsiteX34" fmla="*/ 1558238 w 8181891"/>
              <a:gd name="connsiteY34" fmla="*/ 1977405 h 3046094"/>
              <a:gd name="connsiteX35" fmla="*/ 756653 w 8181891"/>
              <a:gd name="connsiteY35" fmla="*/ 1971467 h 3046094"/>
              <a:gd name="connsiteX36" fmla="*/ 755374 w 8181891"/>
              <a:gd name="connsiteY36" fmla="*/ 1656878 h 3046094"/>
              <a:gd name="connsiteX37" fmla="*/ 0 w 8181891"/>
              <a:gd name="connsiteY37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8181891 w 8181891"/>
              <a:gd name="connsiteY19" fmla="*/ 362485 h 3046094"/>
              <a:gd name="connsiteX20" fmla="*/ 8169061 w 8181891"/>
              <a:gd name="connsiteY20" fmla="*/ 2585631 h 3046094"/>
              <a:gd name="connsiteX21" fmla="*/ 7420690 w 8181891"/>
              <a:gd name="connsiteY21" fmla="*/ 2591701 h 3046094"/>
              <a:gd name="connsiteX22" fmla="*/ 7427426 w 8181891"/>
              <a:gd name="connsiteY22" fmla="*/ 2772210 h 3046094"/>
              <a:gd name="connsiteX23" fmla="*/ 6697887 w 8181891"/>
              <a:gd name="connsiteY23" fmla="*/ 2771611 h 3046094"/>
              <a:gd name="connsiteX24" fmla="*/ 6693632 w 8181891"/>
              <a:gd name="connsiteY24" fmla="*/ 3046094 h 3046094"/>
              <a:gd name="connsiteX25" fmla="*/ 5935083 w 8181891"/>
              <a:gd name="connsiteY25" fmla="*/ 2194615 h 3046094"/>
              <a:gd name="connsiteX26" fmla="*/ 5930184 w 8181891"/>
              <a:gd name="connsiteY26" fmla="*/ 1376850 h 3046094"/>
              <a:gd name="connsiteX27" fmla="*/ 5154398 w 8181891"/>
              <a:gd name="connsiteY27" fmla="*/ 1363491 h 3046094"/>
              <a:gd name="connsiteX28" fmla="*/ 5154948 w 8181891"/>
              <a:gd name="connsiteY28" fmla="*/ 479273 h 3046094"/>
              <a:gd name="connsiteX29" fmla="*/ 3013544 w 8181891"/>
              <a:gd name="connsiteY29" fmla="*/ 933646 h 3046094"/>
              <a:gd name="connsiteX30" fmla="*/ 3013544 w 8181891"/>
              <a:gd name="connsiteY30" fmla="*/ 1367388 h 3046094"/>
              <a:gd name="connsiteX31" fmla="*/ 2274072 w 8181891"/>
              <a:gd name="connsiteY31" fmla="*/ 1368874 h 3046094"/>
              <a:gd name="connsiteX32" fmla="*/ 2282024 w 8181891"/>
              <a:gd name="connsiteY32" fmla="*/ 2229057 h 3046094"/>
              <a:gd name="connsiteX33" fmla="*/ 1558455 w 8181891"/>
              <a:gd name="connsiteY33" fmla="*/ 2229057 h 3046094"/>
              <a:gd name="connsiteX34" fmla="*/ 1558238 w 8181891"/>
              <a:gd name="connsiteY34" fmla="*/ 1977405 h 3046094"/>
              <a:gd name="connsiteX35" fmla="*/ 756653 w 8181891"/>
              <a:gd name="connsiteY35" fmla="*/ 1971467 h 3046094"/>
              <a:gd name="connsiteX36" fmla="*/ 755374 w 8181891"/>
              <a:gd name="connsiteY36" fmla="*/ 1656878 h 3046094"/>
              <a:gd name="connsiteX37" fmla="*/ 0 w 8181891"/>
              <a:gd name="connsiteY37" fmla="*/ 1656879 h 3046094"/>
              <a:gd name="connsiteX0" fmla="*/ 0 w 8181891"/>
              <a:gd name="connsiteY0" fmla="*/ 1656879 h 3046094"/>
              <a:gd name="connsiteX1" fmla="*/ 0 w 8181891"/>
              <a:gd name="connsiteY1" fmla="*/ 446683 h 3046094"/>
              <a:gd name="connsiteX2" fmla="*/ 748833 w 8181891"/>
              <a:gd name="connsiteY2" fmla="*/ 446851 h 3046094"/>
              <a:gd name="connsiteX3" fmla="*/ 750716 w 8181891"/>
              <a:gd name="connsiteY3" fmla="*/ 615444 h 3046094"/>
              <a:gd name="connsiteX4" fmla="*/ 1526237 w 8181891"/>
              <a:gd name="connsiteY4" fmla="*/ 642611 h 3046094"/>
              <a:gd name="connsiteX5" fmla="*/ 1544779 w 8181891"/>
              <a:gd name="connsiteY5" fmla="*/ 790868 h 3046094"/>
              <a:gd name="connsiteX6" fmla="*/ 2269754 w 8181891"/>
              <a:gd name="connsiteY6" fmla="*/ 800694 h 3046094"/>
              <a:gd name="connsiteX7" fmla="*/ 2265824 w 8181891"/>
              <a:gd name="connsiteY7" fmla="*/ 88002 h 3046094"/>
              <a:gd name="connsiteX8" fmla="*/ 3009501 w 8181891"/>
              <a:gd name="connsiteY8" fmla="*/ 110210 h 3046094"/>
              <a:gd name="connsiteX9" fmla="*/ 3020494 w 8181891"/>
              <a:gd name="connsiteY9" fmla="*/ 0 h 3046094"/>
              <a:gd name="connsiteX10" fmla="*/ 5151665 w 8181891"/>
              <a:gd name="connsiteY10" fmla="*/ 2320 h 3046094"/>
              <a:gd name="connsiteX11" fmla="*/ 5165882 w 8181891"/>
              <a:gd name="connsiteY11" fmla="*/ 123218 h 3046094"/>
              <a:gd name="connsiteX12" fmla="*/ 5915101 w 8181891"/>
              <a:gd name="connsiteY12" fmla="*/ 114454 h 3046094"/>
              <a:gd name="connsiteX13" fmla="*/ 5915677 w 8181891"/>
              <a:gd name="connsiteY13" fmla="*/ 884801 h 3046094"/>
              <a:gd name="connsiteX14" fmla="*/ 6659877 w 8181891"/>
              <a:gd name="connsiteY14" fmla="*/ 867194 h 3046094"/>
              <a:gd name="connsiteX15" fmla="*/ 6660246 w 8181891"/>
              <a:gd name="connsiteY15" fmla="*/ 575052 h 3046094"/>
              <a:gd name="connsiteX16" fmla="*/ 7462864 w 8181891"/>
              <a:gd name="connsiteY16" fmla="*/ 570493 h 3046094"/>
              <a:gd name="connsiteX17" fmla="*/ 7452357 w 8181891"/>
              <a:gd name="connsiteY17" fmla="*/ 567858 h 3046094"/>
              <a:gd name="connsiteX18" fmla="*/ 7467386 w 8181891"/>
              <a:gd name="connsiteY18" fmla="*/ 405221 h 3046094"/>
              <a:gd name="connsiteX19" fmla="*/ 8181891 w 8181891"/>
              <a:gd name="connsiteY19" fmla="*/ 362485 h 3046094"/>
              <a:gd name="connsiteX20" fmla="*/ 8169061 w 8181891"/>
              <a:gd name="connsiteY20" fmla="*/ 2585631 h 3046094"/>
              <a:gd name="connsiteX21" fmla="*/ 7420690 w 8181891"/>
              <a:gd name="connsiteY21" fmla="*/ 2591701 h 3046094"/>
              <a:gd name="connsiteX22" fmla="*/ 7427426 w 8181891"/>
              <a:gd name="connsiteY22" fmla="*/ 2772210 h 3046094"/>
              <a:gd name="connsiteX23" fmla="*/ 6697887 w 8181891"/>
              <a:gd name="connsiteY23" fmla="*/ 1965103 h 3046094"/>
              <a:gd name="connsiteX24" fmla="*/ 6693632 w 8181891"/>
              <a:gd name="connsiteY24" fmla="*/ 3046094 h 3046094"/>
              <a:gd name="connsiteX25" fmla="*/ 5935083 w 8181891"/>
              <a:gd name="connsiteY25" fmla="*/ 2194615 h 3046094"/>
              <a:gd name="connsiteX26" fmla="*/ 5930184 w 8181891"/>
              <a:gd name="connsiteY26" fmla="*/ 1376850 h 3046094"/>
              <a:gd name="connsiteX27" fmla="*/ 5154398 w 8181891"/>
              <a:gd name="connsiteY27" fmla="*/ 1363491 h 3046094"/>
              <a:gd name="connsiteX28" fmla="*/ 5154948 w 8181891"/>
              <a:gd name="connsiteY28" fmla="*/ 479273 h 3046094"/>
              <a:gd name="connsiteX29" fmla="*/ 3013544 w 8181891"/>
              <a:gd name="connsiteY29" fmla="*/ 933646 h 3046094"/>
              <a:gd name="connsiteX30" fmla="*/ 3013544 w 8181891"/>
              <a:gd name="connsiteY30" fmla="*/ 1367388 h 3046094"/>
              <a:gd name="connsiteX31" fmla="*/ 2274072 w 8181891"/>
              <a:gd name="connsiteY31" fmla="*/ 1368874 h 3046094"/>
              <a:gd name="connsiteX32" fmla="*/ 2282024 w 8181891"/>
              <a:gd name="connsiteY32" fmla="*/ 2229057 h 3046094"/>
              <a:gd name="connsiteX33" fmla="*/ 1558455 w 8181891"/>
              <a:gd name="connsiteY33" fmla="*/ 2229057 h 3046094"/>
              <a:gd name="connsiteX34" fmla="*/ 1558238 w 8181891"/>
              <a:gd name="connsiteY34" fmla="*/ 1977405 h 3046094"/>
              <a:gd name="connsiteX35" fmla="*/ 756653 w 8181891"/>
              <a:gd name="connsiteY35" fmla="*/ 1971467 h 3046094"/>
              <a:gd name="connsiteX36" fmla="*/ 755374 w 8181891"/>
              <a:gd name="connsiteY36" fmla="*/ 1656878 h 3046094"/>
              <a:gd name="connsiteX37" fmla="*/ 0 w 8181891"/>
              <a:gd name="connsiteY37" fmla="*/ 1656879 h 3046094"/>
              <a:gd name="connsiteX0" fmla="*/ 0 w 8181891"/>
              <a:gd name="connsiteY0" fmla="*/ 1656879 h 2772210"/>
              <a:gd name="connsiteX1" fmla="*/ 0 w 8181891"/>
              <a:gd name="connsiteY1" fmla="*/ 446683 h 2772210"/>
              <a:gd name="connsiteX2" fmla="*/ 748833 w 8181891"/>
              <a:gd name="connsiteY2" fmla="*/ 446851 h 2772210"/>
              <a:gd name="connsiteX3" fmla="*/ 750716 w 8181891"/>
              <a:gd name="connsiteY3" fmla="*/ 615444 h 2772210"/>
              <a:gd name="connsiteX4" fmla="*/ 1526237 w 8181891"/>
              <a:gd name="connsiteY4" fmla="*/ 642611 h 2772210"/>
              <a:gd name="connsiteX5" fmla="*/ 1544779 w 8181891"/>
              <a:gd name="connsiteY5" fmla="*/ 790868 h 2772210"/>
              <a:gd name="connsiteX6" fmla="*/ 2269754 w 8181891"/>
              <a:gd name="connsiteY6" fmla="*/ 800694 h 2772210"/>
              <a:gd name="connsiteX7" fmla="*/ 2265824 w 8181891"/>
              <a:gd name="connsiteY7" fmla="*/ 88002 h 2772210"/>
              <a:gd name="connsiteX8" fmla="*/ 3009501 w 8181891"/>
              <a:gd name="connsiteY8" fmla="*/ 110210 h 2772210"/>
              <a:gd name="connsiteX9" fmla="*/ 3020494 w 8181891"/>
              <a:gd name="connsiteY9" fmla="*/ 0 h 2772210"/>
              <a:gd name="connsiteX10" fmla="*/ 5151665 w 8181891"/>
              <a:gd name="connsiteY10" fmla="*/ 2320 h 2772210"/>
              <a:gd name="connsiteX11" fmla="*/ 5165882 w 8181891"/>
              <a:gd name="connsiteY11" fmla="*/ 123218 h 2772210"/>
              <a:gd name="connsiteX12" fmla="*/ 5915101 w 8181891"/>
              <a:gd name="connsiteY12" fmla="*/ 114454 h 2772210"/>
              <a:gd name="connsiteX13" fmla="*/ 5915677 w 8181891"/>
              <a:gd name="connsiteY13" fmla="*/ 884801 h 2772210"/>
              <a:gd name="connsiteX14" fmla="*/ 6659877 w 8181891"/>
              <a:gd name="connsiteY14" fmla="*/ 867194 h 2772210"/>
              <a:gd name="connsiteX15" fmla="*/ 6660246 w 8181891"/>
              <a:gd name="connsiteY15" fmla="*/ 575052 h 2772210"/>
              <a:gd name="connsiteX16" fmla="*/ 7462864 w 8181891"/>
              <a:gd name="connsiteY16" fmla="*/ 570493 h 2772210"/>
              <a:gd name="connsiteX17" fmla="*/ 7452357 w 8181891"/>
              <a:gd name="connsiteY17" fmla="*/ 567858 h 2772210"/>
              <a:gd name="connsiteX18" fmla="*/ 7467386 w 8181891"/>
              <a:gd name="connsiteY18" fmla="*/ 405221 h 2772210"/>
              <a:gd name="connsiteX19" fmla="*/ 8181891 w 8181891"/>
              <a:gd name="connsiteY19" fmla="*/ 362485 h 2772210"/>
              <a:gd name="connsiteX20" fmla="*/ 8169061 w 8181891"/>
              <a:gd name="connsiteY20" fmla="*/ 2585631 h 2772210"/>
              <a:gd name="connsiteX21" fmla="*/ 7420690 w 8181891"/>
              <a:gd name="connsiteY21" fmla="*/ 2591701 h 2772210"/>
              <a:gd name="connsiteX22" fmla="*/ 7427426 w 8181891"/>
              <a:gd name="connsiteY22" fmla="*/ 2772210 h 2772210"/>
              <a:gd name="connsiteX23" fmla="*/ 6697887 w 8181891"/>
              <a:gd name="connsiteY23" fmla="*/ 1965103 h 2772210"/>
              <a:gd name="connsiteX24" fmla="*/ 6693632 w 8181891"/>
              <a:gd name="connsiteY24" fmla="*/ 2203073 h 2772210"/>
              <a:gd name="connsiteX25" fmla="*/ 5935083 w 8181891"/>
              <a:gd name="connsiteY25" fmla="*/ 2194615 h 2772210"/>
              <a:gd name="connsiteX26" fmla="*/ 5930184 w 8181891"/>
              <a:gd name="connsiteY26" fmla="*/ 1376850 h 2772210"/>
              <a:gd name="connsiteX27" fmla="*/ 5154398 w 8181891"/>
              <a:gd name="connsiteY27" fmla="*/ 1363491 h 2772210"/>
              <a:gd name="connsiteX28" fmla="*/ 5154948 w 8181891"/>
              <a:gd name="connsiteY28" fmla="*/ 479273 h 2772210"/>
              <a:gd name="connsiteX29" fmla="*/ 3013544 w 8181891"/>
              <a:gd name="connsiteY29" fmla="*/ 933646 h 2772210"/>
              <a:gd name="connsiteX30" fmla="*/ 3013544 w 8181891"/>
              <a:gd name="connsiteY30" fmla="*/ 1367388 h 2772210"/>
              <a:gd name="connsiteX31" fmla="*/ 2274072 w 8181891"/>
              <a:gd name="connsiteY31" fmla="*/ 1368874 h 2772210"/>
              <a:gd name="connsiteX32" fmla="*/ 2282024 w 8181891"/>
              <a:gd name="connsiteY32" fmla="*/ 2229057 h 2772210"/>
              <a:gd name="connsiteX33" fmla="*/ 1558455 w 8181891"/>
              <a:gd name="connsiteY33" fmla="*/ 2229057 h 2772210"/>
              <a:gd name="connsiteX34" fmla="*/ 1558238 w 8181891"/>
              <a:gd name="connsiteY34" fmla="*/ 1977405 h 2772210"/>
              <a:gd name="connsiteX35" fmla="*/ 756653 w 8181891"/>
              <a:gd name="connsiteY35" fmla="*/ 1971467 h 2772210"/>
              <a:gd name="connsiteX36" fmla="*/ 755374 w 8181891"/>
              <a:gd name="connsiteY36" fmla="*/ 1656878 h 2772210"/>
              <a:gd name="connsiteX37" fmla="*/ 0 w 8181891"/>
              <a:gd name="connsiteY37" fmla="*/ 1656879 h 2772210"/>
              <a:gd name="connsiteX0" fmla="*/ 0 w 8181891"/>
              <a:gd name="connsiteY0" fmla="*/ 1656879 h 2772210"/>
              <a:gd name="connsiteX1" fmla="*/ 0 w 8181891"/>
              <a:gd name="connsiteY1" fmla="*/ 446683 h 2772210"/>
              <a:gd name="connsiteX2" fmla="*/ 748833 w 8181891"/>
              <a:gd name="connsiteY2" fmla="*/ 446851 h 2772210"/>
              <a:gd name="connsiteX3" fmla="*/ 750716 w 8181891"/>
              <a:gd name="connsiteY3" fmla="*/ 615444 h 2772210"/>
              <a:gd name="connsiteX4" fmla="*/ 1526237 w 8181891"/>
              <a:gd name="connsiteY4" fmla="*/ 642611 h 2772210"/>
              <a:gd name="connsiteX5" fmla="*/ 1544779 w 8181891"/>
              <a:gd name="connsiteY5" fmla="*/ 790868 h 2772210"/>
              <a:gd name="connsiteX6" fmla="*/ 2269754 w 8181891"/>
              <a:gd name="connsiteY6" fmla="*/ 800694 h 2772210"/>
              <a:gd name="connsiteX7" fmla="*/ 2265824 w 8181891"/>
              <a:gd name="connsiteY7" fmla="*/ 88002 h 2772210"/>
              <a:gd name="connsiteX8" fmla="*/ 3009501 w 8181891"/>
              <a:gd name="connsiteY8" fmla="*/ 110210 h 2772210"/>
              <a:gd name="connsiteX9" fmla="*/ 3020494 w 8181891"/>
              <a:gd name="connsiteY9" fmla="*/ 0 h 2772210"/>
              <a:gd name="connsiteX10" fmla="*/ 5151665 w 8181891"/>
              <a:gd name="connsiteY10" fmla="*/ 2320 h 2772210"/>
              <a:gd name="connsiteX11" fmla="*/ 5165882 w 8181891"/>
              <a:gd name="connsiteY11" fmla="*/ 123218 h 2772210"/>
              <a:gd name="connsiteX12" fmla="*/ 5915101 w 8181891"/>
              <a:gd name="connsiteY12" fmla="*/ 114454 h 2772210"/>
              <a:gd name="connsiteX13" fmla="*/ 5915677 w 8181891"/>
              <a:gd name="connsiteY13" fmla="*/ 884801 h 2772210"/>
              <a:gd name="connsiteX14" fmla="*/ 6659877 w 8181891"/>
              <a:gd name="connsiteY14" fmla="*/ 867194 h 2772210"/>
              <a:gd name="connsiteX15" fmla="*/ 6660246 w 8181891"/>
              <a:gd name="connsiteY15" fmla="*/ 575052 h 2772210"/>
              <a:gd name="connsiteX16" fmla="*/ 7462864 w 8181891"/>
              <a:gd name="connsiteY16" fmla="*/ 570493 h 2772210"/>
              <a:gd name="connsiteX17" fmla="*/ 7452357 w 8181891"/>
              <a:gd name="connsiteY17" fmla="*/ 567858 h 2772210"/>
              <a:gd name="connsiteX18" fmla="*/ 7467386 w 8181891"/>
              <a:gd name="connsiteY18" fmla="*/ 405221 h 2772210"/>
              <a:gd name="connsiteX19" fmla="*/ 8181891 w 8181891"/>
              <a:gd name="connsiteY19" fmla="*/ 362485 h 2772210"/>
              <a:gd name="connsiteX20" fmla="*/ 8169061 w 8181891"/>
              <a:gd name="connsiteY20" fmla="*/ 2585631 h 2772210"/>
              <a:gd name="connsiteX21" fmla="*/ 7420690 w 8181891"/>
              <a:gd name="connsiteY21" fmla="*/ 1675654 h 2772210"/>
              <a:gd name="connsiteX22" fmla="*/ 7427426 w 8181891"/>
              <a:gd name="connsiteY22" fmla="*/ 2772210 h 2772210"/>
              <a:gd name="connsiteX23" fmla="*/ 6697887 w 8181891"/>
              <a:gd name="connsiteY23" fmla="*/ 1965103 h 2772210"/>
              <a:gd name="connsiteX24" fmla="*/ 6693632 w 8181891"/>
              <a:gd name="connsiteY24" fmla="*/ 2203073 h 2772210"/>
              <a:gd name="connsiteX25" fmla="*/ 5935083 w 8181891"/>
              <a:gd name="connsiteY25" fmla="*/ 2194615 h 2772210"/>
              <a:gd name="connsiteX26" fmla="*/ 5930184 w 8181891"/>
              <a:gd name="connsiteY26" fmla="*/ 1376850 h 2772210"/>
              <a:gd name="connsiteX27" fmla="*/ 5154398 w 8181891"/>
              <a:gd name="connsiteY27" fmla="*/ 1363491 h 2772210"/>
              <a:gd name="connsiteX28" fmla="*/ 5154948 w 8181891"/>
              <a:gd name="connsiteY28" fmla="*/ 479273 h 2772210"/>
              <a:gd name="connsiteX29" fmla="*/ 3013544 w 8181891"/>
              <a:gd name="connsiteY29" fmla="*/ 933646 h 2772210"/>
              <a:gd name="connsiteX30" fmla="*/ 3013544 w 8181891"/>
              <a:gd name="connsiteY30" fmla="*/ 1367388 h 2772210"/>
              <a:gd name="connsiteX31" fmla="*/ 2274072 w 8181891"/>
              <a:gd name="connsiteY31" fmla="*/ 1368874 h 2772210"/>
              <a:gd name="connsiteX32" fmla="*/ 2282024 w 8181891"/>
              <a:gd name="connsiteY32" fmla="*/ 2229057 h 2772210"/>
              <a:gd name="connsiteX33" fmla="*/ 1558455 w 8181891"/>
              <a:gd name="connsiteY33" fmla="*/ 2229057 h 2772210"/>
              <a:gd name="connsiteX34" fmla="*/ 1558238 w 8181891"/>
              <a:gd name="connsiteY34" fmla="*/ 1977405 h 2772210"/>
              <a:gd name="connsiteX35" fmla="*/ 756653 w 8181891"/>
              <a:gd name="connsiteY35" fmla="*/ 1971467 h 2772210"/>
              <a:gd name="connsiteX36" fmla="*/ 755374 w 8181891"/>
              <a:gd name="connsiteY36" fmla="*/ 1656878 h 2772210"/>
              <a:gd name="connsiteX37" fmla="*/ 0 w 8181891"/>
              <a:gd name="connsiteY37" fmla="*/ 1656879 h 2772210"/>
              <a:gd name="connsiteX0" fmla="*/ 0 w 8181891"/>
              <a:gd name="connsiteY0" fmla="*/ 1656879 h 2585631"/>
              <a:gd name="connsiteX1" fmla="*/ 0 w 8181891"/>
              <a:gd name="connsiteY1" fmla="*/ 446683 h 2585631"/>
              <a:gd name="connsiteX2" fmla="*/ 748833 w 8181891"/>
              <a:gd name="connsiteY2" fmla="*/ 446851 h 2585631"/>
              <a:gd name="connsiteX3" fmla="*/ 750716 w 8181891"/>
              <a:gd name="connsiteY3" fmla="*/ 615444 h 2585631"/>
              <a:gd name="connsiteX4" fmla="*/ 1526237 w 8181891"/>
              <a:gd name="connsiteY4" fmla="*/ 642611 h 2585631"/>
              <a:gd name="connsiteX5" fmla="*/ 1544779 w 8181891"/>
              <a:gd name="connsiteY5" fmla="*/ 790868 h 2585631"/>
              <a:gd name="connsiteX6" fmla="*/ 2269754 w 8181891"/>
              <a:gd name="connsiteY6" fmla="*/ 800694 h 2585631"/>
              <a:gd name="connsiteX7" fmla="*/ 2265824 w 8181891"/>
              <a:gd name="connsiteY7" fmla="*/ 88002 h 2585631"/>
              <a:gd name="connsiteX8" fmla="*/ 3009501 w 8181891"/>
              <a:gd name="connsiteY8" fmla="*/ 110210 h 2585631"/>
              <a:gd name="connsiteX9" fmla="*/ 3020494 w 8181891"/>
              <a:gd name="connsiteY9" fmla="*/ 0 h 2585631"/>
              <a:gd name="connsiteX10" fmla="*/ 5151665 w 8181891"/>
              <a:gd name="connsiteY10" fmla="*/ 2320 h 2585631"/>
              <a:gd name="connsiteX11" fmla="*/ 5165882 w 8181891"/>
              <a:gd name="connsiteY11" fmla="*/ 123218 h 2585631"/>
              <a:gd name="connsiteX12" fmla="*/ 5915101 w 8181891"/>
              <a:gd name="connsiteY12" fmla="*/ 114454 h 2585631"/>
              <a:gd name="connsiteX13" fmla="*/ 5915677 w 8181891"/>
              <a:gd name="connsiteY13" fmla="*/ 884801 h 2585631"/>
              <a:gd name="connsiteX14" fmla="*/ 6659877 w 8181891"/>
              <a:gd name="connsiteY14" fmla="*/ 867194 h 2585631"/>
              <a:gd name="connsiteX15" fmla="*/ 6660246 w 8181891"/>
              <a:gd name="connsiteY15" fmla="*/ 575052 h 2585631"/>
              <a:gd name="connsiteX16" fmla="*/ 7462864 w 8181891"/>
              <a:gd name="connsiteY16" fmla="*/ 570493 h 2585631"/>
              <a:gd name="connsiteX17" fmla="*/ 7452357 w 8181891"/>
              <a:gd name="connsiteY17" fmla="*/ 567858 h 2585631"/>
              <a:gd name="connsiteX18" fmla="*/ 7467386 w 8181891"/>
              <a:gd name="connsiteY18" fmla="*/ 405221 h 2585631"/>
              <a:gd name="connsiteX19" fmla="*/ 8181891 w 8181891"/>
              <a:gd name="connsiteY19" fmla="*/ 362485 h 2585631"/>
              <a:gd name="connsiteX20" fmla="*/ 8169061 w 8181891"/>
              <a:gd name="connsiteY20" fmla="*/ 2585631 h 2585631"/>
              <a:gd name="connsiteX21" fmla="*/ 7420690 w 8181891"/>
              <a:gd name="connsiteY21" fmla="*/ 1675654 h 2585631"/>
              <a:gd name="connsiteX22" fmla="*/ 7427426 w 8181891"/>
              <a:gd name="connsiteY22" fmla="*/ 1965702 h 2585631"/>
              <a:gd name="connsiteX23" fmla="*/ 6697887 w 8181891"/>
              <a:gd name="connsiteY23" fmla="*/ 1965103 h 2585631"/>
              <a:gd name="connsiteX24" fmla="*/ 6693632 w 8181891"/>
              <a:gd name="connsiteY24" fmla="*/ 2203073 h 2585631"/>
              <a:gd name="connsiteX25" fmla="*/ 5935083 w 8181891"/>
              <a:gd name="connsiteY25" fmla="*/ 2194615 h 2585631"/>
              <a:gd name="connsiteX26" fmla="*/ 5930184 w 8181891"/>
              <a:gd name="connsiteY26" fmla="*/ 1376850 h 2585631"/>
              <a:gd name="connsiteX27" fmla="*/ 5154398 w 8181891"/>
              <a:gd name="connsiteY27" fmla="*/ 1363491 h 2585631"/>
              <a:gd name="connsiteX28" fmla="*/ 5154948 w 8181891"/>
              <a:gd name="connsiteY28" fmla="*/ 479273 h 2585631"/>
              <a:gd name="connsiteX29" fmla="*/ 3013544 w 8181891"/>
              <a:gd name="connsiteY29" fmla="*/ 933646 h 2585631"/>
              <a:gd name="connsiteX30" fmla="*/ 3013544 w 8181891"/>
              <a:gd name="connsiteY30" fmla="*/ 1367388 h 2585631"/>
              <a:gd name="connsiteX31" fmla="*/ 2274072 w 8181891"/>
              <a:gd name="connsiteY31" fmla="*/ 1368874 h 2585631"/>
              <a:gd name="connsiteX32" fmla="*/ 2282024 w 8181891"/>
              <a:gd name="connsiteY32" fmla="*/ 2229057 h 2585631"/>
              <a:gd name="connsiteX33" fmla="*/ 1558455 w 8181891"/>
              <a:gd name="connsiteY33" fmla="*/ 2229057 h 2585631"/>
              <a:gd name="connsiteX34" fmla="*/ 1558238 w 8181891"/>
              <a:gd name="connsiteY34" fmla="*/ 1977405 h 2585631"/>
              <a:gd name="connsiteX35" fmla="*/ 756653 w 8181891"/>
              <a:gd name="connsiteY35" fmla="*/ 1971467 h 2585631"/>
              <a:gd name="connsiteX36" fmla="*/ 755374 w 8181891"/>
              <a:gd name="connsiteY36" fmla="*/ 1656878 h 2585631"/>
              <a:gd name="connsiteX37" fmla="*/ 0 w 8181891"/>
              <a:gd name="connsiteY37" fmla="*/ 1656879 h 2585631"/>
              <a:gd name="connsiteX0" fmla="*/ 0 w 8181891"/>
              <a:gd name="connsiteY0" fmla="*/ 1656879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479273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756653 w 8181891"/>
              <a:gd name="connsiteY35" fmla="*/ 1971467 h 2229057"/>
              <a:gd name="connsiteX36" fmla="*/ 755374 w 8181891"/>
              <a:gd name="connsiteY36" fmla="*/ 1656878 h 2229057"/>
              <a:gd name="connsiteX37" fmla="*/ 0 w 8181891"/>
              <a:gd name="connsiteY37" fmla="*/ 1656879 h 2229057"/>
              <a:gd name="connsiteX0" fmla="*/ 0 w 8181891"/>
              <a:gd name="connsiteY0" fmla="*/ 1656879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756653 w 8181891"/>
              <a:gd name="connsiteY35" fmla="*/ 1971467 h 2229057"/>
              <a:gd name="connsiteX36" fmla="*/ 755374 w 8181891"/>
              <a:gd name="connsiteY36" fmla="*/ 1656878 h 2229057"/>
              <a:gd name="connsiteX37" fmla="*/ 0 w 8181891"/>
              <a:gd name="connsiteY37" fmla="*/ 1656879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756653 w 8181891"/>
              <a:gd name="connsiteY35" fmla="*/ 1971467 h 2229057"/>
              <a:gd name="connsiteX36" fmla="*/ 755374 w 8181891"/>
              <a:gd name="connsiteY36" fmla="*/ 1656878 h 2229057"/>
              <a:gd name="connsiteX37" fmla="*/ 0 w 8181891"/>
              <a:gd name="connsiteY37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756653 w 8181891"/>
              <a:gd name="connsiteY35" fmla="*/ 1971467 h 2229057"/>
              <a:gd name="connsiteX36" fmla="*/ 755374 w 8181891"/>
              <a:gd name="connsiteY36" fmla="*/ 1656878 h 2229057"/>
              <a:gd name="connsiteX37" fmla="*/ 741385 w 8181891"/>
              <a:gd name="connsiteY37" fmla="*/ 1551518 h 2229057"/>
              <a:gd name="connsiteX38" fmla="*/ 0 w 8181891"/>
              <a:gd name="connsiteY38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756653 w 8181891"/>
              <a:gd name="connsiteY35" fmla="*/ 1822193 h 2229057"/>
              <a:gd name="connsiteX36" fmla="*/ 755374 w 8181891"/>
              <a:gd name="connsiteY36" fmla="*/ 1656878 h 2229057"/>
              <a:gd name="connsiteX37" fmla="*/ 741385 w 8181891"/>
              <a:gd name="connsiteY37" fmla="*/ 1551518 h 2229057"/>
              <a:gd name="connsiteX38" fmla="*/ 0 w 8181891"/>
              <a:gd name="connsiteY38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1562479 w 8181891"/>
              <a:gd name="connsiteY35" fmla="*/ 1850098 h 2229057"/>
              <a:gd name="connsiteX36" fmla="*/ 756653 w 8181891"/>
              <a:gd name="connsiteY36" fmla="*/ 1822193 h 2229057"/>
              <a:gd name="connsiteX37" fmla="*/ 755374 w 8181891"/>
              <a:gd name="connsiteY37" fmla="*/ 1656878 h 2229057"/>
              <a:gd name="connsiteX38" fmla="*/ 741385 w 8181891"/>
              <a:gd name="connsiteY38" fmla="*/ 1551518 h 2229057"/>
              <a:gd name="connsiteX39" fmla="*/ 0 w 8181891"/>
              <a:gd name="connsiteY39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1562479 w 8181891"/>
              <a:gd name="connsiteY35" fmla="*/ 1850098 h 2229057"/>
              <a:gd name="connsiteX36" fmla="*/ 756653 w 8181891"/>
              <a:gd name="connsiteY36" fmla="*/ 1822193 h 2229057"/>
              <a:gd name="connsiteX37" fmla="*/ 755374 w 8181891"/>
              <a:gd name="connsiteY37" fmla="*/ 1656878 h 2229057"/>
              <a:gd name="connsiteX38" fmla="*/ 741385 w 8181891"/>
              <a:gd name="connsiteY38" fmla="*/ 1551518 h 2229057"/>
              <a:gd name="connsiteX39" fmla="*/ 0 w 8181891"/>
              <a:gd name="connsiteY39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1562479 w 8181891"/>
              <a:gd name="connsiteY35" fmla="*/ 1850098 h 2229057"/>
              <a:gd name="connsiteX36" fmla="*/ 756653 w 8181891"/>
              <a:gd name="connsiteY36" fmla="*/ 1822193 h 2229057"/>
              <a:gd name="connsiteX37" fmla="*/ 755374 w 8181891"/>
              <a:gd name="connsiteY37" fmla="*/ 1656878 h 2229057"/>
              <a:gd name="connsiteX38" fmla="*/ 741385 w 8181891"/>
              <a:gd name="connsiteY38" fmla="*/ 1551518 h 2229057"/>
              <a:gd name="connsiteX39" fmla="*/ 0 w 8181891"/>
              <a:gd name="connsiteY39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1558455 w 8181891"/>
              <a:gd name="connsiteY33" fmla="*/ 2229057 h 2229057"/>
              <a:gd name="connsiteX34" fmla="*/ 1558238 w 8181891"/>
              <a:gd name="connsiteY34" fmla="*/ 1977405 h 2229057"/>
              <a:gd name="connsiteX35" fmla="*/ 1562479 w 8181891"/>
              <a:gd name="connsiteY35" fmla="*/ 1850098 h 2229057"/>
              <a:gd name="connsiteX36" fmla="*/ 756653 w 8181891"/>
              <a:gd name="connsiteY36" fmla="*/ 1822193 h 2229057"/>
              <a:gd name="connsiteX37" fmla="*/ 755374 w 8181891"/>
              <a:gd name="connsiteY37" fmla="*/ 1656878 h 2229057"/>
              <a:gd name="connsiteX38" fmla="*/ 741385 w 8181891"/>
              <a:gd name="connsiteY38" fmla="*/ 1551518 h 2229057"/>
              <a:gd name="connsiteX39" fmla="*/ 0 w 8181891"/>
              <a:gd name="connsiteY39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2262275 w 8181891"/>
              <a:gd name="connsiteY33" fmla="*/ 2111355 h 2229057"/>
              <a:gd name="connsiteX34" fmla="*/ 1558455 w 8181891"/>
              <a:gd name="connsiteY34" fmla="*/ 2229057 h 2229057"/>
              <a:gd name="connsiteX35" fmla="*/ 1558238 w 8181891"/>
              <a:gd name="connsiteY35" fmla="*/ 1977405 h 2229057"/>
              <a:gd name="connsiteX36" fmla="*/ 1562479 w 8181891"/>
              <a:gd name="connsiteY36" fmla="*/ 1850098 h 2229057"/>
              <a:gd name="connsiteX37" fmla="*/ 756653 w 8181891"/>
              <a:gd name="connsiteY37" fmla="*/ 1822193 h 2229057"/>
              <a:gd name="connsiteX38" fmla="*/ 755374 w 8181891"/>
              <a:gd name="connsiteY38" fmla="*/ 1656878 h 2229057"/>
              <a:gd name="connsiteX39" fmla="*/ 741385 w 8181891"/>
              <a:gd name="connsiteY39" fmla="*/ 1551518 h 2229057"/>
              <a:gd name="connsiteX40" fmla="*/ 0 w 8181891"/>
              <a:gd name="connsiteY40" fmla="*/ 1544118 h 2229057"/>
              <a:gd name="connsiteX0" fmla="*/ 0 w 8181891"/>
              <a:gd name="connsiteY0" fmla="*/ 1544118 h 2229057"/>
              <a:gd name="connsiteX1" fmla="*/ 0 w 8181891"/>
              <a:gd name="connsiteY1" fmla="*/ 446683 h 2229057"/>
              <a:gd name="connsiteX2" fmla="*/ 748833 w 8181891"/>
              <a:gd name="connsiteY2" fmla="*/ 446851 h 2229057"/>
              <a:gd name="connsiteX3" fmla="*/ 750716 w 8181891"/>
              <a:gd name="connsiteY3" fmla="*/ 615444 h 2229057"/>
              <a:gd name="connsiteX4" fmla="*/ 1526237 w 8181891"/>
              <a:gd name="connsiteY4" fmla="*/ 642611 h 2229057"/>
              <a:gd name="connsiteX5" fmla="*/ 1544779 w 8181891"/>
              <a:gd name="connsiteY5" fmla="*/ 790868 h 2229057"/>
              <a:gd name="connsiteX6" fmla="*/ 2269754 w 8181891"/>
              <a:gd name="connsiteY6" fmla="*/ 800694 h 2229057"/>
              <a:gd name="connsiteX7" fmla="*/ 2265824 w 8181891"/>
              <a:gd name="connsiteY7" fmla="*/ 88002 h 2229057"/>
              <a:gd name="connsiteX8" fmla="*/ 3009501 w 8181891"/>
              <a:gd name="connsiteY8" fmla="*/ 110210 h 2229057"/>
              <a:gd name="connsiteX9" fmla="*/ 3020494 w 8181891"/>
              <a:gd name="connsiteY9" fmla="*/ 0 h 2229057"/>
              <a:gd name="connsiteX10" fmla="*/ 5151665 w 8181891"/>
              <a:gd name="connsiteY10" fmla="*/ 2320 h 2229057"/>
              <a:gd name="connsiteX11" fmla="*/ 5165882 w 8181891"/>
              <a:gd name="connsiteY11" fmla="*/ 123218 h 2229057"/>
              <a:gd name="connsiteX12" fmla="*/ 5915101 w 8181891"/>
              <a:gd name="connsiteY12" fmla="*/ 114454 h 2229057"/>
              <a:gd name="connsiteX13" fmla="*/ 5915677 w 8181891"/>
              <a:gd name="connsiteY13" fmla="*/ 884801 h 2229057"/>
              <a:gd name="connsiteX14" fmla="*/ 6659877 w 8181891"/>
              <a:gd name="connsiteY14" fmla="*/ 867194 h 2229057"/>
              <a:gd name="connsiteX15" fmla="*/ 6660246 w 8181891"/>
              <a:gd name="connsiteY15" fmla="*/ 575052 h 2229057"/>
              <a:gd name="connsiteX16" fmla="*/ 7462864 w 8181891"/>
              <a:gd name="connsiteY16" fmla="*/ 570493 h 2229057"/>
              <a:gd name="connsiteX17" fmla="*/ 7452357 w 8181891"/>
              <a:gd name="connsiteY17" fmla="*/ 567858 h 2229057"/>
              <a:gd name="connsiteX18" fmla="*/ 7467386 w 8181891"/>
              <a:gd name="connsiteY18" fmla="*/ 405221 h 2229057"/>
              <a:gd name="connsiteX19" fmla="*/ 8181891 w 8181891"/>
              <a:gd name="connsiteY19" fmla="*/ 362485 h 2229057"/>
              <a:gd name="connsiteX20" fmla="*/ 8169061 w 8181891"/>
              <a:gd name="connsiteY20" fmla="*/ 1669584 h 2229057"/>
              <a:gd name="connsiteX21" fmla="*/ 7420690 w 8181891"/>
              <a:gd name="connsiteY21" fmla="*/ 1675654 h 2229057"/>
              <a:gd name="connsiteX22" fmla="*/ 7427426 w 8181891"/>
              <a:gd name="connsiteY22" fmla="*/ 1965702 h 2229057"/>
              <a:gd name="connsiteX23" fmla="*/ 6697887 w 8181891"/>
              <a:gd name="connsiteY23" fmla="*/ 1965103 h 2229057"/>
              <a:gd name="connsiteX24" fmla="*/ 6693632 w 8181891"/>
              <a:gd name="connsiteY24" fmla="*/ 2203073 h 2229057"/>
              <a:gd name="connsiteX25" fmla="*/ 5935083 w 8181891"/>
              <a:gd name="connsiteY25" fmla="*/ 2194615 h 2229057"/>
              <a:gd name="connsiteX26" fmla="*/ 5930184 w 8181891"/>
              <a:gd name="connsiteY26" fmla="*/ 1376850 h 2229057"/>
              <a:gd name="connsiteX27" fmla="*/ 5154398 w 8181891"/>
              <a:gd name="connsiteY27" fmla="*/ 1363491 h 2229057"/>
              <a:gd name="connsiteX28" fmla="*/ 5154948 w 8181891"/>
              <a:gd name="connsiteY28" fmla="*/ 950720 h 2229057"/>
              <a:gd name="connsiteX29" fmla="*/ 3013544 w 8181891"/>
              <a:gd name="connsiteY29" fmla="*/ 933646 h 2229057"/>
              <a:gd name="connsiteX30" fmla="*/ 3013544 w 8181891"/>
              <a:gd name="connsiteY30" fmla="*/ 1367388 h 2229057"/>
              <a:gd name="connsiteX31" fmla="*/ 2274072 w 8181891"/>
              <a:gd name="connsiteY31" fmla="*/ 1368874 h 2229057"/>
              <a:gd name="connsiteX32" fmla="*/ 2282024 w 8181891"/>
              <a:gd name="connsiteY32" fmla="*/ 2229057 h 2229057"/>
              <a:gd name="connsiteX33" fmla="*/ 2262275 w 8181891"/>
              <a:gd name="connsiteY33" fmla="*/ 2111355 h 2229057"/>
              <a:gd name="connsiteX34" fmla="*/ 1558455 w 8181891"/>
              <a:gd name="connsiteY34" fmla="*/ 2079783 h 2229057"/>
              <a:gd name="connsiteX35" fmla="*/ 1558238 w 8181891"/>
              <a:gd name="connsiteY35" fmla="*/ 1977405 h 2229057"/>
              <a:gd name="connsiteX36" fmla="*/ 1562479 w 8181891"/>
              <a:gd name="connsiteY36" fmla="*/ 1850098 h 2229057"/>
              <a:gd name="connsiteX37" fmla="*/ 756653 w 8181891"/>
              <a:gd name="connsiteY37" fmla="*/ 1822193 h 2229057"/>
              <a:gd name="connsiteX38" fmla="*/ 755374 w 8181891"/>
              <a:gd name="connsiteY38" fmla="*/ 1656878 h 2229057"/>
              <a:gd name="connsiteX39" fmla="*/ 741385 w 8181891"/>
              <a:gd name="connsiteY39" fmla="*/ 1551518 h 2229057"/>
              <a:gd name="connsiteX40" fmla="*/ 0 w 8181891"/>
              <a:gd name="connsiteY40" fmla="*/ 1544118 h 2229057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11355 h 2203073"/>
              <a:gd name="connsiteX33" fmla="*/ 1558455 w 8181891"/>
              <a:gd name="connsiteY33" fmla="*/ 2079783 h 2203073"/>
              <a:gd name="connsiteX34" fmla="*/ 1558238 w 8181891"/>
              <a:gd name="connsiteY34" fmla="*/ 1977405 h 2203073"/>
              <a:gd name="connsiteX35" fmla="*/ 1562479 w 8181891"/>
              <a:gd name="connsiteY35" fmla="*/ 1850098 h 2203073"/>
              <a:gd name="connsiteX36" fmla="*/ 756653 w 8181891"/>
              <a:gd name="connsiteY36" fmla="*/ 1822193 h 2203073"/>
              <a:gd name="connsiteX37" fmla="*/ 755374 w 8181891"/>
              <a:gd name="connsiteY37" fmla="*/ 1656878 h 2203073"/>
              <a:gd name="connsiteX38" fmla="*/ 741385 w 8181891"/>
              <a:gd name="connsiteY38" fmla="*/ 1551518 h 2203073"/>
              <a:gd name="connsiteX39" fmla="*/ 0 w 8181891"/>
              <a:gd name="connsiteY39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11355 h 2203073"/>
              <a:gd name="connsiteX33" fmla="*/ 1558455 w 8181891"/>
              <a:gd name="connsiteY33" fmla="*/ 2079783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11355 h 2203073"/>
              <a:gd name="connsiteX33" fmla="*/ 1558455 w 8181891"/>
              <a:gd name="connsiteY33" fmla="*/ 2079783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11355 h 2203073"/>
              <a:gd name="connsiteX33" fmla="*/ 1558455 w 8181891"/>
              <a:gd name="connsiteY33" fmla="*/ 2079783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1135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368874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367388 h 2203073"/>
              <a:gd name="connsiteX31" fmla="*/ 2274072 w 8181891"/>
              <a:gd name="connsiteY31" fmla="*/ 1292626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933646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950720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363491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76850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62275 w 8181891"/>
              <a:gd name="connsiteY32" fmla="*/ 2181159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360502"/>
              <a:gd name="connsiteX1" fmla="*/ 0 w 8181891"/>
              <a:gd name="connsiteY1" fmla="*/ 446683 h 2360502"/>
              <a:gd name="connsiteX2" fmla="*/ 748833 w 8181891"/>
              <a:gd name="connsiteY2" fmla="*/ 446851 h 2360502"/>
              <a:gd name="connsiteX3" fmla="*/ 750716 w 8181891"/>
              <a:gd name="connsiteY3" fmla="*/ 615444 h 2360502"/>
              <a:gd name="connsiteX4" fmla="*/ 1526237 w 8181891"/>
              <a:gd name="connsiteY4" fmla="*/ 642611 h 2360502"/>
              <a:gd name="connsiteX5" fmla="*/ 1544779 w 8181891"/>
              <a:gd name="connsiteY5" fmla="*/ 790868 h 2360502"/>
              <a:gd name="connsiteX6" fmla="*/ 2269754 w 8181891"/>
              <a:gd name="connsiteY6" fmla="*/ 800694 h 2360502"/>
              <a:gd name="connsiteX7" fmla="*/ 2265824 w 8181891"/>
              <a:gd name="connsiteY7" fmla="*/ 88002 h 2360502"/>
              <a:gd name="connsiteX8" fmla="*/ 3009501 w 8181891"/>
              <a:gd name="connsiteY8" fmla="*/ 110210 h 2360502"/>
              <a:gd name="connsiteX9" fmla="*/ 3020494 w 8181891"/>
              <a:gd name="connsiteY9" fmla="*/ 0 h 2360502"/>
              <a:gd name="connsiteX10" fmla="*/ 5151665 w 8181891"/>
              <a:gd name="connsiteY10" fmla="*/ 2320 h 2360502"/>
              <a:gd name="connsiteX11" fmla="*/ 5165882 w 8181891"/>
              <a:gd name="connsiteY11" fmla="*/ 123218 h 2360502"/>
              <a:gd name="connsiteX12" fmla="*/ 5915101 w 8181891"/>
              <a:gd name="connsiteY12" fmla="*/ 114454 h 2360502"/>
              <a:gd name="connsiteX13" fmla="*/ 5915677 w 8181891"/>
              <a:gd name="connsiteY13" fmla="*/ 884801 h 2360502"/>
              <a:gd name="connsiteX14" fmla="*/ 6659877 w 8181891"/>
              <a:gd name="connsiteY14" fmla="*/ 867194 h 2360502"/>
              <a:gd name="connsiteX15" fmla="*/ 6660246 w 8181891"/>
              <a:gd name="connsiteY15" fmla="*/ 575052 h 2360502"/>
              <a:gd name="connsiteX16" fmla="*/ 7462864 w 8181891"/>
              <a:gd name="connsiteY16" fmla="*/ 570493 h 2360502"/>
              <a:gd name="connsiteX17" fmla="*/ 7452357 w 8181891"/>
              <a:gd name="connsiteY17" fmla="*/ 567858 h 2360502"/>
              <a:gd name="connsiteX18" fmla="*/ 7467386 w 8181891"/>
              <a:gd name="connsiteY18" fmla="*/ 405221 h 2360502"/>
              <a:gd name="connsiteX19" fmla="*/ 8181891 w 8181891"/>
              <a:gd name="connsiteY19" fmla="*/ 362485 h 2360502"/>
              <a:gd name="connsiteX20" fmla="*/ 8169061 w 8181891"/>
              <a:gd name="connsiteY20" fmla="*/ 1669584 h 2360502"/>
              <a:gd name="connsiteX21" fmla="*/ 7420690 w 8181891"/>
              <a:gd name="connsiteY21" fmla="*/ 1675654 h 2360502"/>
              <a:gd name="connsiteX22" fmla="*/ 7427426 w 8181891"/>
              <a:gd name="connsiteY22" fmla="*/ 1965702 h 2360502"/>
              <a:gd name="connsiteX23" fmla="*/ 6697887 w 8181891"/>
              <a:gd name="connsiteY23" fmla="*/ 1965103 h 2360502"/>
              <a:gd name="connsiteX24" fmla="*/ 6693632 w 8181891"/>
              <a:gd name="connsiteY24" fmla="*/ 2203073 h 2360502"/>
              <a:gd name="connsiteX25" fmla="*/ 5935083 w 8181891"/>
              <a:gd name="connsiteY25" fmla="*/ 2194615 h 2360502"/>
              <a:gd name="connsiteX26" fmla="*/ 5930184 w 8181891"/>
              <a:gd name="connsiteY26" fmla="*/ 1300602 h 2360502"/>
              <a:gd name="connsiteX27" fmla="*/ 5154398 w 8181891"/>
              <a:gd name="connsiteY27" fmla="*/ 1287243 h 2360502"/>
              <a:gd name="connsiteX28" fmla="*/ 5154948 w 8181891"/>
              <a:gd name="connsiteY28" fmla="*/ 837959 h 2360502"/>
              <a:gd name="connsiteX29" fmla="*/ 3013544 w 8181891"/>
              <a:gd name="connsiteY29" fmla="*/ 857398 h 2360502"/>
              <a:gd name="connsiteX30" fmla="*/ 3013544 w 8181891"/>
              <a:gd name="connsiteY30" fmla="*/ 1291140 h 2360502"/>
              <a:gd name="connsiteX31" fmla="*/ 2274072 w 8181891"/>
              <a:gd name="connsiteY31" fmla="*/ 1292626 h 2360502"/>
              <a:gd name="connsiteX32" fmla="*/ 2343176 w 8181891"/>
              <a:gd name="connsiteY32" fmla="*/ 2360502 h 2360502"/>
              <a:gd name="connsiteX33" fmla="*/ 1558455 w 8181891"/>
              <a:gd name="connsiteY33" fmla="*/ 2149587 h 2360502"/>
              <a:gd name="connsiteX34" fmla="*/ 1562479 w 8181891"/>
              <a:gd name="connsiteY34" fmla="*/ 1850098 h 2360502"/>
              <a:gd name="connsiteX35" fmla="*/ 756653 w 8181891"/>
              <a:gd name="connsiteY35" fmla="*/ 1822193 h 2360502"/>
              <a:gd name="connsiteX36" fmla="*/ 755374 w 8181891"/>
              <a:gd name="connsiteY36" fmla="*/ 1656878 h 2360502"/>
              <a:gd name="connsiteX37" fmla="*/ 741385 w 8181891"/>
              <a:gd name="connsiteY37" fmla="*/ 1551518 h 2360502"/>
              <a:gd name="connsiteX38" fmla="*/ 0 w 8181891"/>
              <a:gd name="connsiteY38" fmla="*/ 1544118 h 2360502"/>
              <a:gd name="connsiteX0" fmla="*/ 0 w 8181891"/>
              <a:gd name="connsiteY0" fmla="*/ 1544118 h 2360502"/>
              <a:gd name="connsiteX1" fmla="*/ 0 w 8181891"/>
              <a:gd name="connsiteY1" fmla="*/ 446683 h 2360502"/>
              <a:gd name="connsiteX2" fmla="*/ 748833 w 8181891"/>
              <a:gd name="connsiteY2" fmla="*/ 446851 h 2360502"/>
              <a:gd name="connsiteX3" fmla="*/ 750716 w 8181891"/>
              <a:gd name="connsiteY3" fmla="*/ 615444 h 2360502"/>
              <a:gd name="connsiteX4" fmla="*/ 1526237 w 8181891"/>
              <a:gd name="connsiteY4" fmla="*/ 642611 h 2360502"/>
              <a:gd name="connsiteX5" fmla="*/ 1544779 w 8181891"/>
              <a:gd name="connsiteY5" fmla="*/ 790868 h 2360502"/>
              <a:gd name="connsiteX6" fmla="*/ 2269754 w 8181891"/>
              <a:gd name="connsiteY6" fmla="*/ 800694 h 2360502"/>
              <a:gd name="connsiteX7" fmla="*/ 2265824 w 8181891"/>
              <a:gd name="connsiteY7" fmla="*/ 88002 h 2360502"/>
              <a:gd name="connsiteX8" fmla="*/ 3009501 w 8181891"/>
              <a:gd name="connsiteY8" fmla="*/ 110210 h 2360502"/>
              <a:gd name="connsiteX9" fmla="*/ 3020494 w 8181891"/>
              <a:gd name="connsiteY9" fmla="*/ 0 h 2360502"/>
              <a:gd name="connsiteX10" fmla="*/ 5151665 w 8181891"/>
              <a:gd name="connsiteY10" fmla="*/ 2320 h 2360502"/>
              <a:gd name="connsiteX11" fmla="*/ 5165882 w 8181891"/>
              <a:gd name="connsiteY11" fmla="*/ 123218 h 2360502"/>
              <a:gd name="connsiteX12" fmla="*/ 5915101 w 8181891"/>
              <a:gd name="connsiteY12" fmla="*/ 114454 h 2360502"/>
              <a:gd name="connsiteX13" fmla="*/ 5915677 w 8181891"/>
              <a:gd name="connsiteY13" fmla="*/ 884801 h 2360502"/>
              <a:gd name="connsiteX14" fmla="*/ 6659877 w 8181891"/>
              <a:gd name="connsiteY14" fmla="*/ 867194 h 2360502"/>
              <a:gd name="connsiteX15" fmla="*/ 6660246 w 8181891"/>
              <a:gd name="connsiteY15" fmla="*/ 575052 h 2360502"/>
              <a:gd name="connsiteX16" fmla="*/ 7462864 w 8181891"/>
              <a:gd name="connsiteY16" fmla="*/ 570493 h 2360502"/>
              <a:gd name="connsiteX17" fmla="*/ 7452357 w 8181891"/>
              <a:gd name="connsiteY17" fmla="*/ 567858 h 2360502"/>
              <a:gd name="connsiteX18" fmla="*/ 7467386 w 8181891"/>
              <a:gd name="connsiteY18" fmla="*/ 405221 h 2360502"/>
              <a:gd name="connsiteX19" fmla="*/ 8181891 w 8181891"/>
              <a:gd name="connsiteY19" fmla="*/ 362485 h 2360502"/>
              <a:gd name="connsiteX20" fmla="*/ 8169061 w 8181891"/>
              <a:gd name="connsiteY20" fmla="*/ 1669584 h 2360502"/>
              <a:gd name="connsiteX21" fmla="*/ 7420690 w 8181891"/>
              <a:gd name="connsiteY21" fmla="*/ 1675654 h 2360502"/>
              <a:gd name="connsiteX22" fmla="*/ 7427426 w 8181891"/>
              <a:gd name="connsiteY22" fmla="*/ 1965702 h 2360502"/>
              <a:gd name="connsiteX23" fmla="*/ 6697887 w 8181891"/>
              <a:gd name="connsiteY23" fmla="*/ 1965103 h 2360502"/>
              <a:gd name="connsiteX24" fmla="*/ 6693632 w 8181891"/>
              <a:gd name="connsiteY24" fmla="*/ 2203073 h 2360502"/>
              <a:gd name="connsiteX25" fmla="*/ 5935083 w 8181891"/>
              <a:gd name="connsiteY25" fmla="*/ 2194615 h 2360502"/>
              <a:gd name="connsiteX26" fmla="*/ 5930184 w 8181891"/>
              <a:gd name="connsiteY26" fmla="*/ 1300602 h 2360502"/>
              <a:gd name="connsiteX27" fmla="*/ 5154398 w 8181891"/>
              <a:gd name="connsiteY27" fmla="*/ 1287243 h 2360502"/>
              <a:gd name="connsiteX28" fmla="*/ 5154948 w 8181891"/>
              <a:gd name="connsiteY28" fmla="*/ 837959 h 2360502"/>
              <a:gd name="connsiteX29" fmla="*/ 3013544 w 8181891"/>
              <a:gd name="connsiteY29" fmla="*/ 857398 h 2360502"/>
              <a:gd name="connsiteX30" fmla="*/ 3013544 w 8181891"/>
              <a:gd name="connsiteY30" fmla="*/ 1291140 h 2360502"/>
              <a:gd name="connsiteX31" fmla="*/ 2274072 w 8181891"/>
              <a:gd name="connsiteY31" fmla="*/ 1292626 h 2360502"/>
              <a:gd name="connsiteX32" fmla="*/ 2343176 w 8181891"/>
              <a:gd name="connsiteY32" fmla="*/ 2360502 h 2360502"/>
              <a:gd name="connsiteX33" fmla="*/ 1558455 w 8181891"/>
              <a:gd name="connsiteY33" fmla="*/ 2149587 h 2360502"/>
              <a:gd name="connsiteX34" fmla="*/ 1272465 w 8181891"/>
              <a:gd name="connsiteY34" fmla="*/ 2292300 h 2360502"/>
              <a:gd name="connsiteX35" fmla="*/ 1562479 w 8181891"/>
              <a:gd name="connsiteY35" fmla="*/ 1850098 h 2360502"/>
              <a:gd name="connsiteX36" fmla="*/ 756653 w 8181891"/>
              <a:gd name="connsiteY36" fmla="*/ 1822193 h 2360502"/>
              <a:gd name="connsiteX37" fmla="*/ 755374 w 8181891"/>
              <a:gd name="connsiteY37" fmla="*/ 1656878 h 2360502"/>
              <a:gd name="connsiteX38" fmla="*/ 741385 w 8181891"/>
              <a:gd name="connsiteY38" fmla="*/ 1551518 h 2360502"/>
              <a:gd name="connsiteX39" fmla="*/ 0 w 8181891"/>
              <a:gd name="connsiteY39" fmla="*/ 1544118 h 2360502"/>
              <a:gd name="connsiteX0" fmla="*/ 0 w 8181891"/>
              <a:gd name="connsiteY0" fmla="*/ 1544118 h 2342215"/>
              <a:gd name="connsiteX1" fmla="*/ 0 w 8181891"/>
              <a:gd name="connsiteY1" fmla="*/ 446683 h 2342215"/>
              <a:gd name="connsiteX2" fmla="*/ 748833 w 8181891"/>
              <a:gd name="connsiteY2" fmla="*/ 446851 h 2342215"/>
              <a:gd name="connsiteX3" fmla="*/ 750716 w 8181891"/>
              <a:gd name="connsiteY3" fmla="*/ 615444 h 2342215"/>
              <a:gd name="connsiteX4" fmla="*/ 1526237 w 8181891"/>
              <a:gd name="connsiteY4" fmla="*/ 642611 h 2342215"/>
              <a:gd name="connsiteX5" fmla="*/ 1544779 w 8181891"/>
              <a:gd name="connsiteY5" fmla="*/ 790868 h 2342215"/>
              <a:gd name="connsiteX6" fmla="*/ 2269754 w 8181891"/>
              <a:gd name="connsiteY6" fmla="*/ 800694 h 2342215"/>
              <a:gd name="connsiteX7" fmla="*/ 2265824 w 8181891"/>
              <a:gd name="connsiteY7" fmla="*/ 88002 h 2342215"/>
              <a:gd name="connsiteX8" fmla="*/ 3009501 w 8181891"/>
              <a:gd name="connsiteY8" fmla="*/ 110210 h 2342215"/>
              <a:gd name="connsiteX9" fmla="*/ 3020494 w 8181891"/>
              <a:gd name="connsiteY9" fmla="*/ 0 h 2342215"/>
              <a:gd name="connsiteX10" fmla="*/ 5151665 w 8181891"/>
              <a:gd name="connsiteY10" fmla="*/ 2320 h 2342215"/>
              <a:gd name="connsiteX11" fmla="*/ 5165882 w 8181891"/>
              <a:gd name="connsiteY11" fmla="*/ 123218 h 2342215"/>
              <a:gd name="connsiteX12" fmla="*/ 5915101 w 8181891"/>
              <a:gd name="connsiteY12" fmla="*/ 114454 h 2342215"/>
              <a:gd name="connsiteX13" fmla="*/ 5915677 w 8181891"/>
              <a:gd name="connsiteY13" fmla="*/ 884801 h 2342215"/>
              <a:gd name="connsiteX14" fmla="*/ 6659877 w 8181891"/>
              <a:gd name="connsiteY14" fmla="*/ 867194 h 2342215"/>
              <a:gd name="connsiteX15" fmla="*/ 6660246 w 8181891"/>
              <a:gd name="connsiteY15" fmla="*/ 575052 h 2342215"/>
              <a:gd name="connsiteX16" fmla="*/ 7462864 w 8181891"/>
              <a:gd name="connsiteY16" fmla="*/ 570493 h 2342215"/>
              <a:gd name="connsiteX17" fmla="*/ 7452357 w 8181891"/>
              <a:gd name="connsiteY17" fmla="*/ 567858 h 2342215"/>
              <a:gd name="connsiteX18" fmla="*/ 7467386 w 8181891"/>
              <a:gd name="connsiteY18" fmla="*/ 405221 h 2342215"/>
              <a:gd name="connsiteX19" fmla="*/ 8181891 w 8181891"/>
              <a:gd name="connsiteY19" fmla="*/ 362485 h 2342215"/>
              <a:gd name="connsiteX20" fmla="*/ 8169061 w 8181891"/>
              <a:gd name="connsiteY20" fmla="*/ 1669584 h 2342215"/>
              <a:gd name="connsiteX21" fmla="*/ 7420690 w 8181891"/>
              <a:gd name="connsiteY21" fmla="*/ 1675654 h 2342215"/>
              <a:gd name="connsiteX22" fmla="*/ 7427426 w 8181891"/>
              <a:gd name="connsiteY22" fmla="*/ 1965702 h 2342215"/>
              <a:gd name="connsiteX23" fmla="*/ 6697887 w 8181891"/>
              <a:gd name="connsiteY23" fmla="*/ 1965103 h 2342215"/>
              <a:gd name="connsiteX24" fmla="*/ 6693632 w 8181891"/>
              <a:gd name="connsiteY24" fmla="*/ 2203073 h 2342215"/>
              <a:gd name="connsiteX25" fmla="*/ 5935083 w 8181891"/>
              <a:gd name="connsiteY25" fmla="*/ 2194615 h 2342215"/>
              <a:gd name="connsiteX26" fmla="*/ 5930184 w 8181891"/>
              <a:gd name="connsiteY26" fmla="*/ 1300602 h 2342215"/>
              <a:gd name="connsiteX27" fmla="*/ 5154398 w 8181891"/>
              <a:gd name="connsiteY27" fmla="*/ 1287243 h 2342215"/>
              <a:gd name="connsiteX28" fmla="*/ 5154948 w 8181891"/>
              <a:gd name="connsiteY28" fmla="*/ 837959 h 2342215"/>
              <a:gd name="connsiteX29" fmla="*/ 3013544 w 8181891"/>
              <a:gd name="connsiteY29" fmla="*/ 857398 h 2342215"/>
              <a:gd name="connsiteX30" fmla="*/ 3013544 w 8181891"/>
              <a:gd name="connsiteY30" fmla="*/ 1291140 h 2342215"/>
              <a:gd name="connsiteX31" fmla="*/ 2274072 w 8181891"/>
              <a:gd name="connsiteY31" fmla="*/ 1292626 h 2342215"/>
              <a:gd name="connsiteX32" fmla="*/ 2278025 w 8181891"/>
              <a:gd name="connsiteY32" fmla="*/ 2174715 h 2342215"/>
              <a:gd name="connsiteX33" fmla="*/ 1558455 w 8181891"/>
              <a:gd name="connsiteY33" fmla="*/ 2149587 h 2342215"/>
              <a:gd name="connsiteX34" fmla="*/ 1272465 w 8181891"/>
              <a:gd name="connsiteY34" fmla="*/ 2292300 h 2342215"/>
              <a:gd name="connsiteX35" fmla="*/ 1562479 w 8181891"/>
              <a:gd name="connsiteY35" fmla="*/ 1850098 h 2342215"/>
              <a:gd name="connsiteX36" fmla="*/ 756653 w 8181891"/>
              <a:gd name="connsiteY36" fmla="*/ 1822193 h 2342215"/>
              <a:gd name="connsiteX37" fmla="*/ 755374 w 8181891"/>
              <a:gd name="connsiteY37" fmla="*/ 1656878 h 2342215"/>
              <a:gd name="connsiteX38" fmla="*/ 741385 w 8181891"/>
              <a:gd name="connsiteY38" fmla="*/ 1551518 h 2342215"/>
              <a:gd name="connsiteX39" fmla="*/ 0 w 8181891"/>
              <a:gd name="connsiteY39" fmla="*/ 1544118 h 2342215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55374 w 8181891"/>
              <a:gd name="connsiteY36" fmla="*/ 1656878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41385 w 8181891"/>
              <a:gd name="connsiteY36" fmla="*/ 1551518 h 2203073"/>
              <a:gd name="connsiteX37" fmla="*/ 0 w 8181891"/>
              <a:gd name="connsiteY37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56653 w 8181891"/>
              <a:gd name="connsiteY35" fmla="*/ 1822193 h 2203073"/>
              <a:gd name="connsiteX36" fmla="*/ 741385 w 8181891"/>
              <a:gd name="connsiteY36" fmla="*/ 1551518 h 2203073"/>
              <a:gd name="connsiteX37" fmla="*/ 0 w 8181891"/>
              <a:gd name="connsiteY37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691502 w 8181891"/>
              <a:gd name="connsiteY35" fmla="*/ 2074562 h 2203073"/>
              <a:gd name="connsiteX36" fmla="*/ 741385 w 8181891"/>
              <a:gd name="connsiteY36" fmla="*/ 1551518 h 2203073"/>
              <a:gd name="connsiteX37" fmla="*/ 0 w 8181891"/>
              <a:gd name="connsiteY37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691502 w 8181891"/>
              <a:gd name="connsiteY35" fmla="*/ 2074562 h 2203073"/>
              <a:gd name="connsiteX36" fmla="*/ 732402 w 8181891"/>
              <a:gd name="connsiteY36" fmla="*/ 1849447 h 2203073"/>
              <a:gd name="connsiteX37" fmla="*/ 741385 w 8181891"/>
              <a:gd name="connsiteY37" fmla="*/ 1551518 h 2203073"/>
              <a:gd name="connsiteX38" fmla="*/ 0 w 8181891"/>
              <a:gd name="connsiteY38" fmla="*/ 1544118 h 2203073"/>
              <a:gd name="connsiteX0" fmla="*/ 0 w 8181891"/>
              <a:gd name="connsiteY0" fmla="*/ 1544118 h 2203073"/>
              <a:gd name="connsiteX1" fmla="*/ 0 w 8181891"/>
              <a:gd name="connsiteY1" fmla="*/ 446683 h 2203073"/>
              <a:gd name="connsiteX2" fmla="*/ 748833 w 8181891"/>
              <a:gd name="connsiteY2" fmla="*/ 446851 h 2203073"/>
              <a:gd name="connsiteX3" fmla="*/ 750716 w 8181891"/>
              <a:gd name="connsiteY3" fmla="*/ 615444 h 2203073"/>
              <a:gd name="connsiteX4" fmla="*/ 1526237 w 8181891"/>
              <a:gd name="connsiteY4" fmla="*/ 642611 h 2203073"/>
              <a:gd name="connsiteX5" fmla="*/ 1544779 w 8181891"/>
              <a:gd name="connsiteY5" fmla="*/ 790868 h 2203073"/>
              <a:gd name="connsiteX6" fmla="*/ 2269754 w 8181891"/>
              <a:gd name="connsiteY6" fmla="*/ 800694 h 2203073"/>
              <a:gd name="connsiteX7" fmla="*/ 2265824 w 8181891"/>
              <a:gd name="connsiteY7" fmla="*/ 88002 h 2203073"/>
              <a:gd name="connsiteX8" fmla="*/ 3009501 w 8181891"/>
              <a:gd name="connsiteY8" fmla="*/ 110210 h 2203073"/>
              <a:gd name="connsiteX9" fmla="*/ 3020494 w 8181891"/>
              <a:gd name="connsiteY9" fmla="*/ 0 h 2203073"/>
              <a:gd name="connsiteX10" fmla="*/ 5151665 w 8181891"/>
              <a:gd name="connsiteY10" fmla="*/ 2320 h 2203073"/>
              <a:gd name="connsiteX11" fmla="*/ 5165882 w 8181891"/>
              <a:gd name="connsiteY11" fmla="*/ 123218 h 2203073"/>
              <a:gd name="connsiteX12" fmla="*/ 5915101 w 8181891"/>
              <a:gd name="connsiteY12" fmla="*/ 114454 h 2203073"/>
              <a:gd name="connsiteX13" fmla="*/ 5915677 w 8181891"/>
              <a:gd name="connsiteY13" fmla="*/ 884801 h 2203073"/>
              <a:gd name="connsiteX14" fmla="*/ 6659877 w 8181891"/>
              <a:gd name="connsiteY14" fmla="*/ 867194 h 2203073"/>
              <a:gd name="connsiteX15" fmla="*/ 6660246 w 8181891"/>
              <a:gd name="connsiteY15" fmla="*/ 575052 h 2203073"/>
              <a:gd name="connsiteX16" fmla="*/ 7462864 w 8181891"/>
              <a:gd name="connsiteY16" fmla="*/ 570493 h 2203073"/>
              <a:gd name="connsiteX17" fmla="*/ 7452357 w 8181891"/>
              <a:gd name="connsiteY17" fmla="*/ 567858 h 2203073"/>
              <a:gd name="connsiteX18" fmla="*/ 7467386 w 8181891"/>
              <a:gd name="connsiteY18" fmla="*/ 405221 h 2203073"/>
              <a:gd name="connsiteX19" fmla="*/ 8181891 w 8181891"/>
              <a:gd name="connsiteY19" fmla="*/ 362485 h 2203073"/>
              <a:gd name="connsiteX20" fmla="*/ 8169061 w 8181891"/>
              <a:gd name="connsiteY20" fmla="*/ 1669584 h 2203073"/>
              <a:gd name="connsiteX21" fmla="*/ 7420690 w 8181891"/>
              <a:gd name="connsiteY21" fmla="*/ 1675654 h 2203073"/>
              <a:gd name="connsiteX22" fmla="*/ 7427426 w 8181891"/>
              <a:gd name="connsiteY22" fmla="*/ 1965702 h 2203073"/>
              <a:gd name="connsiteX23" fmla="*/ 6697887 w 8181891"/>
              <a:gd name="connsiteY23" fmla="*/ 1965103 h 2203073"/>
              <a:gd name="connsiteX24" fmla="*/ 6693632 w 8181891"/>
              <a:gd name="connsiteY24" fmla="*/ 2203073 h 2203073"/>
              <a:gd name="connsiteX25" fmla="*/ 5935083 w 8181891"/>
              <a:gd name="connsiteY25" fmla="*/ 2194615 h 2203073"/>
              <a:gd name="connsiteX26" fmla="*/ 5930184 w 8181891"/>
              <a:gd name="connsiteY26" fmla="*/ 1300602 h 2203073"/>
              <a:gd name="connsiteX27" fmla="*/ 5154398 w 8181891"/>
              <a:gd name="connsiteY27" fmla="*/ 1287243 h 2203073"/>
              <a:gd name="connsiteX28" fmla="*/ 5154948 w 8181891"/>
              <a:gd name="connsiteY28" fmla="*/ 837959 h 2203073"/>
              <a:gd name="connsiteX29" fmla="*/ 3013544 w 8181891"/>
              <a:gd name="connsiteY29" fmla="*/ 857398 h 2203073"/>
              <a:gd name="connsiteX30" fmla="*/ 3013544 w 8181891"/>
              <a:gd name="connsiteY30" fmla="*/ 1291140 h 2203073"/>
              <a:gd name="connsiteX31" fmla="*/ 2274072 w 8181891"/>
              <a:gd name="connsiteY31" fmla="*/ 1292626 h 2203073"/>
              <a:gd name="connsiteX32" fmla="*/ 2278025 w 8181891"/>
              <a:gd name="connsiteY32" fmla="*/ 2174715 h 2203073"/>
              <a:gd name="connsiteX33" fmla="*/ 1558455 w 8181891"/>
              <a:gd name="connsiteY33" fmla="*/ 2149587 h 2203073"/>
              <a:gd name="connsiteX34" fmla="*/ 1562479 w 8181891"/>
              <a:gd name="connsiteY34" fmla="*/ 1850098 h 2203073"/>
              <a:gd name="connsiteX35" fmla="*/ 732402 w 8181891"/>
              <a:gd name="connsiteY35" fmla="*/ 1849447 h 2203073"/>
              <a:gd name="connsiteX36" fmla="*/ 741385 w 8181891"/>
              <a:gd name="connsiteY36" fmla="*/ 1551518 h 2203073"/>
              <a:gd name="connsiteX37" fmla="*/ 0 w 8181891"/>
              <a:gd name="connsiteY37" fmla="*/ 1544118 h 2203073"/>
              <a:gd name="connsiteX0" fmla="*/ 0 w 8181891"/>
              <a:gd name="connsiteY0" fmla="*/ 1544118 h 2345903"/>
              <a:gd name="connsiteX1" fmla="*/ 0 w 8181891"/>
              <a:gd name="connsiteY1" fmla="*/ 446683 h 2345903"/>
              <a:gd name="connsiteX2" fmla="*/ 748833 w 8181891"/>
              <a:gd name="connsiteY2" fmla="*/ 446851 h 2345903"/>
              <a:gd name="connsiteX3" fmla="*/ 750716 w 8181891"/>
              <a:gd name="connsiteY3" fmla="*/ 615444 h 2345903"/>
              <a:gd name="connsiteX4" fmla="*/ 1526237 w 8181891"/>
              <a:gd name="connsiteY4" fmla="*/ 642611 h 2345903"/>
              <a:gd name="connsiteX5" fmla="*/ 1544779 w 8181891"/>
              <a:gd name="connsiteY5" fmla="*/ 790868 h 2345903"/>
              <a:gd name="connsiteX6" fmla="*/ 2269754 w 8181891"/>
              <a:gd name="connsiteY6" fmla="*/ 800694 h 2345903"/>
              <a:gd name="connsiteX7" fmla="*/ 2265824 w 8181891"/>
              <a:gd name="connsiteY7" fmla="*/ 88002 h 2345903"/>
              <a:gd name="connsiteX8" fmla="*/ 3009501 w 8181891"/>
              <a:gd name="connsiteY8" fmla="*/ 110210 h 2345903"/>
              <a:gd name="connsiteX9" fmla="*/ 3020494 w 8181891"/>
              <a:gd name="connsiteY9" fmla="*/ 0 h 2345903"/>
              <a:gd name="connsiteX10" fmla="*/ 5151665 w 8181891"/>
              <a:gd name="connsiteY10" fmla="*/ 2320 h 2345903"/>
              <a:gd name="connsiteX11" fmla="*/ 5165882 w 8181891"/>
              <a:gd name="connsiteY11" fmla="*/ 123218 h 2345903"/>
              <a:gd name="connsiteX12" fmla="*/ 5915101 w 8181891"/>
              <a:gd name="connsiteY12" fmla="*/ 114454 h 2345903"/>
              <a:gd name="connsiteX13" fmla="*/ 5915677 w 8181891"/>
              <a:gd name="connsiteY13" fmla="*/ 884801 h 2345903"/>
              <a:gd name="connsiteX14" fmla="*/ 6659877 w 8181891"/>
              <a:gd name="connsiteY14" fmla="*/ 867194 h 2345903"/>
              <a:gd name="connsiteX15" fmla="*/ 6660246 w 8181891"/>
              <a:gd name="connsiteY15" fmla="*/ 575052 h 2345903"/>
              <a:gd name="connsiteX16" fmla="*/ 7462864 w 8181891"/>
              <a:gd name="connsiteY16" fmla="*/ 570493 h 2345903"/>
              <a:gd name="connsiteX17" fmla="*/ 7452357 w 8181891"/>
              <a:gd name="connsiteY17" fmla="*/ 567858 h 2345903"/>
              <a:gd name="connsiteX18" fmla="*/ 7467386 w 8181891"/>
              <a:gd name="connsiteY18" fmla="*/ 405221 h 2345903"/>
              <a:gd name="connsiteX19" fmla="*/ 8181891 w 8181891"/>
              <a:gd name="connsiteY19" fmla="*/ 362485 h 2345903"/>
              <a:gd name="connsiteX20" fmla="*/ 8169061 w 8181891"/>
              <a:gd name="connsiteY20" fmla="*/ 1669584 h 2345903"/>
              <a:gd name="connsiteX21" fmla="*/ 7420690 w 8181891"/>
              <a:gd name="connsiteY21" fmla="*/ 1675654 h 2345903"/>
              <a:gd name="connsiteX22" fmla="*/ 7427426 w 8181891"/>
              <a:gd name="connsiteY22" fmla="*/ 1965702 h 2345903"/>
              <a:gd name="connsiteX23" fmla="*/ 6697887 w 8181891"/>
              <a:gd name="connsiteY23" fmla="*/ 1965103 h 2345903"/>
              <a:gd name="connsiteX24" fmla="*/ 6693632 w 8181891"/>
              <a:gd name="connsiteY24" fmla="*/ 2345903 h 2345903"/>
              <a:gd name="connsiteX25" fmla="*/ 5935083 w 8181891"/>
              <a:gd name="connsiteY25" fmla="*/ 2194615 h 2345903"/>
              <a:gd name="connsiteX26" fmla="*/ 5930184 w 8181891"/>
              <a:gd name="connsiteY26" fmla="*/ 1300602 h 2345903"/>
              <a:gd name="connsiteX27" fmla="*/ 5154398 w 8181891"/>
              <a:gd name="connsiteY27" fmla="*/ 1287243 h 2345903"/>
              <a:gd name="connsiteX28" fmla="*/ 5154948 w 8181891"/>
              <a:gd name="connsiteY28" fmla="*/ 837959 h 2345903"/>
              <a:gd name="connsiteX29" fmla="*/ 3013544 w 8181891"/>
              <a:gd name="connsiteY29" fmla="*/ 857398 h 2345903"/>
              <a:gd name="connsiteX30" fmla="*/ 3013544 w 8181891"/>
              <a:gd name="connsiteY30" fmla="*/ 1291140 h 2345903"/>
              <a:gd name="connsiteX31" fmla="*/ 2274072 w 8181891"/>
              <a:gd name="connsiteY31" fmla="*/ 1292626 h 2345903"/>
              <a:gd name="connsiteX32" fmla="*/ 2278025 w 8181891"/>
              <a:gd name="connsiteY32" fmla="*/ 2174715 h 2345903"/>
              <a:gd name="connsiteX33" fmla="*/ 1558455 w 8181891"/>
              <a:gd name="connsiteY33" fmla="*/ 2149587 h 2345903"/>
              <a:gd name="connsiteX34" fmla="*/ 1562479 w 8181891"/>
              <a:gd name="connsiteY34" fmla="*/ 1850098 h 2345903"/>
              <a:gd name="connsiteX35" fmla="*/ 732402 w 8181891"/>
              <a:gd name="connsiteY35" fmla="*/ 1849447 h 2345903"/>
              <a:gd name="connsiteX36" fmla="*/ 741385 w 8181891"/>
              <a:gd name="connsiteY36" fmla="*/ 1551518 h 2345903"/>
              <a:gd name="connsiteX37" fmla="*/ 0 w 8181891"/>
              <a:gd name="connsiteY37" fmla="*/ 1544118 h 2345903"/>
              <a:gd name="connsiteX0" fmla="*/ 0 w 8181891"/>
              <a:gd name="connsiteY0" fmla="*/ 1544118 h 2345903"/>
              <a:gd name="connsiteX1" fmla="*/ 0 w 8181891"/>
              <a:gd name="connsiteY1" fmla="*/ 446683 h 2345903"/>
              <a:gd name="connsiteX2" fmla="*/ 748833 w 8181891"/>
              <a:gd name="connsiteY2" fmla="*/ 446851 h 2345903"/>
              <a:gd name="connsiteX3" fmla="*/ 750716 w 8181891"/>
              <a:gd name="connsiteY3" fmla="*/ 615444 h 2345903"/>
              <a:gd name="connsiteX4" fmla="*/ 1526237 w 8181891"/>
              <a:gd name="connsiteY4" fmla="*/ 642611 h 2345903"/>
              <a:gd name="connsiteX5" fmla="*/ 1544779 w 8181891"/>
              <a:gd name="connsiteY5" fmla="*/ 790868 h 2345903"/>
              <a:gd name="connsiteX6" fmla="*/ 2269754 w 8181891"/>
              <a:gd name="connsiteY6" fmla="*/ 800694 h 2345903"/>
              <a:gd name="connsiteX7" fmla="*/ 2265824 w 8181891"/>
              <a:gd name="connsiteY7" fmla="*/ 88002 h 2345903"/>
              <a:gd name="connsiteX8" fmla="*/ 3009501 w 8181891"/>
              <a:gd name="connsiteY8" fmla="*/ 110210 h 2345903"/>
              <a:gd name="connsiteX9" fmla="*/ 3020494 w 8181891"/>
              <a:gd name="connsiteY9" fmla="*/ 0 h 2345903"/>
              <a:gd name="connsiteX10" fmla="*/ 5151665 w 8181891"/>
              <a:gd name="connsiteY10" fmla="*/ 2320 h 2345903"/>
              <a:gd name="connsiteX11" fmla="*/ 5165882 w 8181891"/>
              <a:gd name="connsiteY11" fmla="*/ 123218 h 2345903"/>
              <a:gd name="connsiteX12" fmla="*/ 5915101 w 8181891"/>
              <a:gd name="connsiteY12" fmla="*/ 114454 h 2345903"/>
              <a:gd name="connsiteX13" fmla="*/ 5915677 w 8181891"/>
              <a:gd name="connsiteY13" fmla="*/ 884801 h 2345903"/>
              <a:gd name="connsiteX14" fmla="*/ 6659877 w 8181891"/>
              <a:gd name="connsiteY14" fmla="*/ 867194 h 2345903"/>
              <a:gd name="connsiteX15" fmla="*/ 6660246 w 8181891"/>
              <a:gd name="connsiteY15" fmla="*/ 575052 h 2345903"/>
              <a:gd name="connsiteX16" fmla="*/ 7462864 w 8181891"/>
              <a:gd name="connsiteY16" fmla="*/ 570493 h 2345903"/>
              <a:gd name="connsiteX17" fmla="*/ 7452357 w 8181891"/>
              <a:gd name="connsiteY17" fmla="*/ 567858 h 2345903"/>
              <a:gd name="connsiteX18" fmla="*/ 7467386 w 8181891"/>
              <a:gd name="connsiteY18" fmla="*/ 405221 h 2345903"/>
              <a:gd name="connsiteX19" fmla="*/ 8181891 w 8181891"/>
              <a:gd name="connsiteY19" fmla="*/ 362485 h 2345903"/>
              <a:gd name="connsiteX20" fmla="*/ 8169061 w 8181891"/>
              <a:gd name="connsiteY20" fmla="*/ 1669584 h 2345903"/>
              <a:gd name="connsiteX21" fmla="*/ 7420690 w 8181891"/>
              <a:gd name="connsiteY21" fmla="*/ 1675654 h 2345903"/>
              <a:gd name="connsiteX22" fmla="*/ 7427426 w 8181891"/>
              <a:gd name="connsiteY22" fmla="*/ 1965702 h 2345903"/>
              <a:gd name="connsiteX23" fmla="*/ 6697887 w 8181891"/>
              <a:gd name="connsiteY23" fmla="*/ 1965103 h 2345903"/>
              <a:gd name="connsiteX24" fmla="*/ 6693632 w 8181891"/>
              <a:gd name="connsiteY24" fmla="*/ 2345903 h 2345903"/>
              <a:gd name="connsiteX25" fmla="*/ 5614341 w 8181891"/>
              <a:gd name="connsiteY25" fmla="*/ 2337445 h 2345903"/>
              <a:gd name="connsiteX26" fmla="*/ 5930184 w 8181891"/>
              <a:gd name="connsiteY26" fmla="*/ 1300602 h 2345903"/>
              <a:gd name="connsiteX27" fmla="*/ 5154398 w 8181891"/>
              <a:gd name="connsiteY27" fmla="*/ 1287243 h 2345903"/>
              <a:gd name="connsiteX28" fmla="*/ 5154948 w 8181891"/>
              <a:gd name="connsiteY28" fmla="*/ 837959 h 2345903"/>
              <a:gd name="connsiteX29" fmla="*/ 3013544 w 8181891"/>
              <a:gd name="connsiteY29" fmla="*/ 857398 h 2345903"/>
              <a:gd name="connsiteX30" fmla="*/ 3013544 w 8181891"/>
              <a:gd name="connsiteY30" fmla="*/ 1291140 h 2345903"/>
              <a:gd name="connsiteX31" fmla="*/ 2274072 w 8181891"/>
              <a:gd name="connsiteY31" fmla="*/ 1292626 h 2345903"/>
              <a:gd name="connsiteX32" fmla="*/ 2278025 w 8181891"/>
              <a:gd name="connsiteY32" fmla="*/ 2174715 h 2345903"/>
              <a:gd name="connsiteX33" fmla="*/ 1558455 w 8181891"/>
              <a:gd name="connsiteY33" fmla="*/ 2149587 h 2345903"/>
              <a:gd name="connsiteX34" fmla="*/ 1562479 w 8181891"/>
              <a:gd name="connsiteY34" fmla="*/ 1850098 h 2345903"/>
              <a:gd name="connsiteX35" fmla="*/ 732402 w 8181891"/>
              <a:gd name="connsiteY35" fmla="*/ 1849447 h 2345903"/>
              <a:gd name="connsiteX36" fmla="*/ 741385 w 8181891"/>
              <a:gd name="connsiteY36" fmla="*/ 1551518 h 2345903"/>
              <a:gd name="connsiteX37" fmla="*/ 0 w 8181891"/>
              <a:gd name="connsiteY37" fmla="*/ 1544118 h 2345903"/>
              <a:gd name="connsiteX0" fmla="*/ 0 w 8181891"/>
              <a:gd name="connsiteY0" fmla="*/ 1544118 h 2337445"/>
              <a:gd name="connsiteX1" fmla="*/ 0 w 8181891"/>
              <a:gd name="connsiteY1" fmla="*/ 446683 h 2337445"/>
              <a:gd name="connsiteX2" fmla="*/ 748833 w 8181891"/>
              <a:gd name="connsiteY2" fmla="*/ 446851 h 2337445"/>
              <a:gd name="connsiteX3" fmla="*/ 750716 w 8181891"/>
              <a:gd name="connsiteY3" fmla="*/ 615444 h 2337445"/>
              <a:gd name="connsiteX4" fmla="*/ 1526237 w 8181891"/>
              <a:gd name="connsiteY4" fmla="*/ 642611 h 2337445"/>
              <a:gd name="connsiteX5" fmla="*/ 1544779 w 8181891"/>
              <a:gd name="connsiteY5" fmla="*/ 790868 h 2337445"/>
              <a:gd name="connsiteX6" fmla="*/ 2269754 w 8181891"/>
              <a:gd name="connsiteY6" fmla="*/ 800694 h 2337445"/>
              <a:gd name="connsiteX7" fmla="*/ 2265824 w 8181891"/>
              <a:gd name="connsiteY7" fmla="*/ 88002 h 2337445"/>
              <a:gd name="connsiteX8" fmla="*/ 3009501 w 8181891"/>
              <a:gd name="connsiteY8" fmla="*/ 110210 h 2337445"/>
              <a:gd name="connsiteX9" fmla="*/ 3020494 w 8181891"/>
              <a:gd name="connsiteY9" fmla="*/ 0 h 2337445"/>
              <a:gd name="connsiteX10" fmla="*/ 5151665 w 8181891"/>
              <a:gd name="connsiteY10" fmla="*/ 2320 h 2337445"/>
              <a:gd name="connsiteX11" fmla="*/ 5165882 w 8181891"/>
              <a:gd name="connsiteY11" fmla="*/ 123218 h 2337445"/>
              <a:gd name="connsiteX12" fmla="*/ 5915101 w 8181891"/>
              <a:gd name="connsiteY12" fmla="*/ 114454 h 2337445"/>
              <a:gd name="connsiteX13" fmla="*/ 5915677 w 8181891"/>
              <a:gd name="connsiteY13" fmla="*/ 884801 h 2337445"/>
              <a:gd name="connsiteX14" fmla="*/ 6659877 w 8181891"/>
              <a:gd name="connsiteY14" fmla="*/ 867194 h 2337445"/>
              <a:gd name="connsiteX15" fmla="*/ 6660246 w 8181891"/>
              <a:gd name="connsiteY15" fmla="*/ 575052 h 2337445"/>
              <a:gd name="connsiteX16" fmla="*/ 7462864 w 8181891"/>
              <a:gd name="connsiteY16" fmla="*/ 570493 h 2337445"/>
              <a:gd name="connsiteX17" fmla="*/ 7452357 w 8181891"/>
              <a:gd name="connsiteY17" fmla="*/ 567858 h 2337445"/>
              <a:gd name="connsiteX18" fmla="*/ 7467386 w 8181891"/>
              <a:gd name="connsiteY18" fmla="*/ 405221 h 2337445"/>
              <a:gd name="connsiteX19" fmla="*/ 8181891 w 8181891"/>
              <a:gd name="connsiteY19" fmla="*/ 362485 h 2337445"/>
              <a:gd name="connsiteX20" fmla="*/ 8169061 w 8181891"/>
              <a:gd name="connsiteY20" fmla="*/ 1669584 h 2337445"/>
              <a:gd name="connsiteX21" fmla="*/ 7420690 w 8181891"/>
              <a:gd name="connsiteY21" fmla="*/ 1675654 h 2337445"/>
              <a:gd name="connsiteX22" fmla="*/ 7427426 w 8181891"/>
              <a:gd name="connsiteY22" fmla="*/ 1965702 h 2337445"/>
              <a:gd name="connsiteX23" fmla="*/ 6697887 w 8181891"/>
              <a:gd name="connsiteY23" fmla="*/ 1965103 h 2337445"/>
              <a:gd name="connsiteX24" fmla="*/ 6693632 w 8181891"/>
              <a:gd name="connsiteY24" fmla="*/ 2160116 h 2337445"/>
              <a:gd name="connsiteX25" fmla="*/ 5614341 w 8181891"/>
              <a:gd name="connsiteY25" fmla="*/ 2337445 h 2337445"/>
              <a:gd name="connsiteX26" fmla="*/ 5930184 w 8181891"/>
              <a:gd name="connsiteY26" fmla="*/ 1300602 h 2337445"/>
              <a:gd name="connsiteX27" fmla="*/ 5154398 w 8181891"/>
              <a:gd name="connsiteY27" fmla="*/ 1287243 h 2337445"/>
              <a:gd name="connsiteX28" fmla="*/ 5154948 w 8181891"/>
              <a:gd name="connsiteY28" fmla="*/ 837959 h 2337445"/>
              <a:gd name="connsiteX29" fmla="*/ 3013544 w 8181891"/>
              <a:gd name="connsiteY29" fmla="*/ 857398 h 2337445"/>
              <a:gd name="connsiteX30" fmla="*/ 3013544 w 8181891"/>
              <a:gd name="connsiteY30" fmla="*/ 1291140 h 2337445"/>
              <a:gd name="connsiteX31" fmla="*/ 2274072 w 8181891"/>
              <a:gd name="connsiteY31" fmla="*/ 1292626 h 2337445"/>
              <a:gd name="connsiteX32" fmla="*/ 2278025 w 8181891"/>
              <a:gd name="connsiteY32" fmla="*/ 2174715 h 2337445"/>
              <a:gd name="connsiteX33" fmla="*/ 1558455 w 8181891"/>
              <a:gd name="connsiteY33" fmla="*/ 2149587 h 2337445"/>
              <a:gd name="connsiteX34" fmla="*/ 1562479 w 8181891"/>
              <a:gd name="connsiteY34" fmla="*/ 1850098 h 2337445"/>
              <a:gd name="connsiteX35" fmla="*/ 732402 w 8181891"/>
              <a:gd name="connsiteY35" fmla="*/ 1849447 h 2337445"/>
              <a:gd name="connsiteX36" fmla="*/ 741385 w 8181891"/>
              <a:gd name="connsiteY36" fmla="*/ 1551518 h 2337445"/>
              <a:gd name="connsiteX37" fmla="*/ 0 w 8181891"/>
              <a:gd name="connsiteY37" fmla="*/ 1544118 h 2337445"/>
              <a:gd name="connsiteX0" fmla="*/ 0 w 8181891"/>
              <a:gd name="connsiteY0" fmla="*/ 1544118 h 2337445"/>
              <a:gd name="connsiteX1" fmla="*/ 0 w 8181891"/>
              <a:gd name="connsiteY1" fmla="*/ 446683 h 2337445"/>
              <a:gd name="connsiteX2" fmla="*/ 748833 w 8181891"/>
              <a:gd name="connsiteY2" fmla="*/ 446851 h 2337445"/>
              <a:gd name="connsiteX3" fmla="*/ 750716 w 8181891"/>
              <a:gd name="connsiteY3" fmla="*/ 615444 h 2337445"/>
              <a:gd name="connsiteX4" fmla="*/ 1526237 w 8181891"/>
              <a:gd name="connsiteY4" fmla="*/ 642611 h 2337445"/>
              <a:gd name="connsiteX5" fmla="*/ 1544779 w 8181891"/>
              <a:gd name="connsiteY5" fmla="*/ 790868 h 2337445"/>
              <a:gd name="connsiteX6" fmla="*/ 2269754 w 8181891"/>
              <a:gd name="connsiteY6" fmla="*/ 800694 h 2337445"/>
              <a:gd name="connsiteX7" fmla="*/ 2265824 w 8181891"/>
              <a:gd name="connsiteY7" fmla="*/ 88002 h 2337445"/>
              <a:gd name="connsiteX8" fmla="*/ 3009501 w 8181891"/>
              <a:gd name="connsiteY8" fmla="*/ 110210 h 2337445"/>
              <a:gd name="connsiteX9" fmla="*/ 3020494 w 8181891"/>
              <a:gd name="connsiteY9" fmla="*/ 0 h 2337445"/>
              <a:gd name="connsiteX10" fmla="*/ 5151665 w 8181891"/>
              <a:gd name="connsiteY10" fmla="*/ 2320 h 2337445"/>
              <a:gd name="connsiteX11" fmla="*/ 5165882 w 8181891"/>
              <a:gd name="connsiteY11" fmla="*/ 123218 h 2337445"/>
              <a:gd name="connsiteX12" fmla="*/ 5915101 w 8181891"/>
              <a:gd name="connsiteY12" fmla="*/ 114454 h 2337445"/>
              <a:gd name="connsiteX13" fmla="*/ 5915677 w 8181891"/>
              <a:gd name="connsiteY13" fmla="*/ 884801 h 2337445"/>
              <a:gd name="connsiteX14" fmla="*/ 6659877 w 8181891"/>
              <a:gd name="connsiteY14" fmla="*/ 867194 h 2337445"/>
              <a:gd name="connsiteX15" fmla="*/ 6660246 w 8181891"/>
              <a:gd name="connsiteY15" fmla="*/ 575052 h 2337445"/>
              <a:gd name="connsiteX16" fmla="*/ 7462864 w 8181891"/>
              <a:gd name="connsiteY16" fmla="*/ 570493 h 2337445"/>
              <a:gd name="connsiteX17" fmla="*/ 7452357 w 8181891"/>
              <a:gd name="connsiteY17" fmla="*/ 567858 h 2337445"/>
              <a:gd name="connsiteX18" fmla="*/ 7467386 w 8181891"/>
              <a:gd name="connsiteY18" fmla="*/ 405221 h 2337445"/>
              <a:gd name="connsiteX19" fmla="*/ 8181891 w 8181891"/>
              <a:gd name="connsiteY19" fmla="*/ 362485 h 2337445"/>
              <a:gd name="connsiteX20" fmla="*/ 8169061 w 8181891"/>
              <a:gd name="connsiteY20" fmla="*/ 1669584 h 2337445"/>
              <a:gd name="connsiteX21" fmla="*/ 7420690 w 8181891"/>
              <a:gd name="connsiteY21" fmla="*/ 1675654 h 2337445"/>
              <a:gd name="connsiteX22" fmla="*/ 7427426 w 8181891"/>
              <a:gd name="connsiteY22" fmla="*/ 1965702 h 2337445"/>
              <a:gd name="connsiteX23" fmla="*/ 6697887 w 8181891"/>
              <a:gd name="connsiteY23" fmla="*/ 1965103 h 2337445"/>
              <a:gd name="connsiteX24" fmla="*/ 6693632 w 8181891"/>
              <a:gd name="connsiteY24" fmla="*/ 2160116 h 2337445"/>
              <a:gd name="connsiteX25" fmla="*/ 5614341 w 8181891"/>
              <a:gd name="connsiteY25" fmla="*/ 2337445 h 2337445"/>
              <a:gd name="connsiteX26" fmla="*/ 5912037 w 8181891"/>
              <a:gd name="connsiteY26" fmla="*/ 2151136 h 2337445"/>
              <a:gd name="connsiteX27" fmla="*/ 5930184 w 8181891"/>
              <a:gd name="connsiteY27" fmla="*/ 1300602 h 2337445"/>
              <a:gd name="connsiteX28" fmla="*/ 5154398 w 8181891"/>
              <a:gd name="connsiteY28" fmla="*/ 1287243 h 2337445"/>
              <a:gd name="connsiteX29" fmla="*/ 5154948 w 8181891"/>
              <a:gd name="connsiteY29" fmla="*/ 837959 h 2337445"/>
              <a:gd name="connsiteX30" fmla="*/ 3013544 w 8181891"/>
              <a:gd name="connsiteY30" fmla="*/ 857398 h 2337445"/>
              <a:gd name="connsiteX31" fmla="*/ 3013544 w 8181891"/>
              <a:gd name="connsiteY31" fmla="*/ 1291140 h 2337445"/>
              <a:gd name="connsiteX32" fmla="*/ 2274072 w 8181891"/>
              <a:gd name="connsiteY32" fmla="*/ 1292626 h 2337445"/>
              <a:gd name="connsiteX33" fmla="*/ 2278025 w 8181891"/>
              <a:gd name="connsiteY33" fmla="*/ 2174715 h 2337445"/>
              <a:gd name="connsiteX34" fmla="*/ 1558455 w 8181891"/>
              <a:gd name="connsiteY34" fmla="*/ 2149587 h 2337445"/>
              <a:gd name="connsiteX35" fmla="*/ 1562479 w 8181891"/>
              <a:gd name="connsiteY35" fmla="*/ 1850098 h 2337445"/>
              <a:gd name="connsiteX36" fmla="*/ 732402 w 8181891"/>
              <a:gd name="connsiteY36" fmla="*/ 1849447 h 2337445"/>
              <a:gd name="connsiteX37" fmla="*/ 741385 w 8181891"/>
              <a:gd name="connsiteY37" fmla="*/ 1551518 h 2337445"/>
              <a:gd name="connsiteX38" fmla="*/ 0 w 8181891"/>
              <a:gd name="connsiteY38" fmla="*/ 1544118 h 2337445"/>
              <a:gd name="connsiteX0" fmla="*/ 0 w 8181891"/>
              <a:gd name="connsiteY0" fmla="*/ 1544118 h 2174715"/>
              <a:gd name="connsiteX1" fmla="*/ 0 w 8181891"/>
              <a:gd name="connsiteY1" fmla="*/ 446683 h 2174715"/>
              <a:gd name="connsiteX2" fmla="*/ 748833 w 8181891"/>
              <a:gd name="connsiteY2" fmla="*/ 446851 h 2174715"/>
              <a:gd name="connsiteX3" fmla="*/ 750716 w 8181891"/>
              <a:gd name="connsiteY3" fmla="*/ 615444 h 2174715"/>
              <a:gd name="connsiteX4" fmla="*/ 1526237 w 8181891"/>
              <a:gd name="connsiteY4" fmla="*/ 642611 h 2174715"/>
              <a:gd name="connsiteX5" fmla="*/ 1544779 w 8181891"/>
              <a:gd name="connsiteY5" fmla="*/ 790868 h 2174715"/>
              <a:gd name="connsiteX6" fmla="*/ 2269754 w 8181891"/>
              <a:gd name="connsiteY6" fmla="*/ 800694 h 2174715"/>
              <a:gd name="connsiteX7" fmla="*/ 2265824 w 8181891"/>
              <a:gd name="connsiteY7" fmla="*/ 88002 h 2174715"/>
              <a:gd name="connsiteX8" fmla="*/ 3009501 w 8181891"/>
              <a:gd name="connsiteY8" fmla="*/ 110210 h 2174715"/>
              <a:gd name="connsiteX9" fmla="*/ 3020494 w 8181891"/>
              <a:gd name="connsiteY9" fmla="*/ 0 h 2174715"/>
              <a:gd name="connsiteX10" fmla="*/ 5151665 w 8181891"/>
              <a:gd name="connsiteY10" fmla="*/ 2320 h 2174715"/>
              <a:gd name="connsiteX11" fmla="*/ 5165882 w 8181891"/>
              <a:gd name="connsiteY11" fmla="*/ 123218 h 2174715"/>
              <a:gd name="connsiteX12" fmla="*/ 5915101 w 8181891"/>
              <a:gd name="connsiteY12" fmla="*/ 114454 h 2174715"/>
              <a:gd name="connsiteX13" fmla="*/ 5915677 w 8181891"/>
              <a:gd name="connsiteY13" fmla="*/ 884801 h 2174715"/>
              <a:gd name="connsiteX14" fmla="*/ 6659877 w 8181891"/>
              <a:gd name="connsiteY14" fmla="*/ 867194 h 2174715"/>
              <a:gd name="connsiteX15" fmla="*/ 6660246 w 8181891"/>
              <a:gd name="connsiteY15" fmla="*/ 575052 h 2174715"/>
              <a:gd name="connsiteX16" fmla="*/ 7462864 w 8181891"/>
              <a:gd name="connsiteY16" fmla="*/ 570493 h 2174715"/>
              <a:gd name="connsiteX17" fmla="*/ 7452357 w 8181891"/>
              <a:gd name="connsiteY17" fmla="*/ 567858 h 2174715"/>
              <a:gd name="connsiteX18" fmla="*/ 7467386 w 8181891"/>
              <a:gd name="connsiteY18" fmla="*/ 405221 h 2174715"/>
              <a:gd name="connsiteX19" fmla="*/ 8181891 w 8181891"/>
              <a:gd name="connsiteY19" fmla="*/ 362485 h 2174715"/>
              <a:gd name="connsiteX20" fmla="*/ 8169061 w 8181891"/>
              <a:gd name="connsiteY20" fmla="*/ 1669584 h 2174715"/>
              <a:gd name="connsiteX21" fmla="*/ 7420690 w 8181891"/>
              <a:gd name="connsiteY21" fmla="*/ 1675654 h 2174715"/>
              <a:gd name="connsiteX22" fmla="*/ 7427426 w 8181891"/>
              <a:gd name="connsiteY22" fmla="*/ 1965702 h 2174715"/>
              <a:gd name="connsiteX23" fmla="*/ 6697887 w 8181891"/>
              <a:gd name="connsiteY23" fmla="*/ 1965103 h 2174715"/>
              <a:gd name="connsiteX24" fmla="*/ 6693632 w 8181891"/>
              <a:gd name="connsiteY24" fmla="*/ 2160116 h 2174715"/>
              <a:gd name="connsiteX25" fmla="*/ 5912037 w 8181891"/>
              <a:gd name="connsiteY25" fmla="*/ 2151136 h 2174715"/>
              <a:gd name="connsiteX26" fmla="*/ 5930184 w 8181891"/>
              <a:gd name="connsiteY26" fmla="*/ 1300602 h 2174715"/>
              <a:gd name="connsiteX27" fmla="*/ 5154398 w 8181891"/>
              <a:gd name="connsiteY27" fmla="*/ 1287243 h 2174715"/>
              <a:gd name="connsiteX28" fmla="*/ 5154948 w 8181891"/>
              <a:gd name="connsiteY28" fmla="*/ 837959 h 2174715"/>
              <a:gd name="connsiteX29" fmla="*/ 3013544 w 8181891"/>
              <a:gd name="connsiteY29" fmla="*/ 857398 h 2174715"/>
              <a:gd name="connsiteX30" fmla="*/ 3013544 w 8181891"/>
              <a:gd name="connsiteY30" fmla="*/ 1291140 h 2174715"/>
              <a:gd name="connsiteX31" fmla="*/ 2274072 w 8181891"/>
              <a:gd name="connsiteY31" fmla="*/ 1292626 h 2174715"/>
              <a:gd name="connsiteX32" fmla="*/ 2278025 w 8181891"/>
              <a:gd name="connsiteY32" fmla="*/ 2174715 h 2174715"/>
              <a:gd name="connsiteX33" fmla="*/ 1558455 w 8181891"/>
              <a:gd name="connsiteY33" fmla="*/ 2149587 h 2174715"/>
              <a:gd name="connsiteX34" fmla="*/ 1562479 w 8181891"/>
              <a:gd name="connsiteY34" fmla="*/ 1850098 h 2174715"/>
              <a:gd name="connsiteX35" fmla="*/ 732402 w 8181891"/>
              <a:gd name="connsiteY35" fmla="*/ 1849447 h 2174715"/>
              <a:gd name="connsiteX36" fmla="*/ 741385 w 8181891"/>
              <a:gd name="connsiteY36" fmla="*/ 1551518 h 2174715"/>
              <a:gd name="connsiteX37" fmla="*/ 0 w 8181891"/>
              <a:gd name="connsiteY37" fmla="*/ 1544118 h 2174715"/>
              <a:gd name="connsiteX0" fmla="*/ 0 w 8181891"/>
              <a:gd name="connsiteY0" fmla="*/ 1544118 h 2174715"/>
              <a:gd name="connsiteX1" fmla="*/ 0 w 8181891"/>
              <a:gd name="connsiteY1" fmla="*/ 446683 h 2174715"/>
              <a:gd name="connsiteX2" fmla="*/ 748833 w 8181891"/>
              <a:gd name="connsiteY2" fmla="*/ 446851 h 2174715"/>
              <a:gd name="connsiteX3" fmla="*/ 750716 w 8181891"/>
              <a:gd name="connsiteY3" fmla="*/ 615444 h 2174715"/>
              <a:gd name="connsiteX4" fmla="*/ 1526237 w 8181891"/>
              <a:gd name="connsiteY4" fmla="*/ 642611 h 2174715"/>
              <a:gd name="connsiteX5" fmla="*/ 1544779 w 8181891"/>
              <a:gd name="connsiteY5" fmla="*/ 790868 h 2174715"/>
              <a:gd name="connsiteX6" fmla="*/ 2269754 w 8181891"/>
              <a:gd name="connsiteY6" fmla="*/ 800694 h 2174715"/>
              <a:gd name="connsiteX7" fmla="*/ 2265824 w 8181891"/>
              <a:gd name="connsiteY7" fmla="*/ 88002 h 2174715"/>
              <a:gd name="connsiteX8" fmla="*/ 3009501 w 8181891"/>
              <a:gd name="connsiteY8" fmla="*/ 110210 h 2174715"/>
              <a:gd name="connsiteX9" fmla="*/ 3020494 w 8181891"/>
              <a:gd name="connsiteY9" fmla="*/ 0 h 2174715"/>
              <a:gd name="connsiteX10" fmla="*/ 5151665 w 8181891"/>
              <a:gd name="connsiteY10" fmla="*/ 2320 h 2174715"/>
              <a:gd name="connsiteX11" fmla="*/ 5165882 w 8181891"/>
              <a:gd name="connsiteY11" fmla="*/ 123218 h 2174715"/>
              <a:gd name="connsiteX12" fmla="*/ 5915101 w 8181891"/>
              <a:gd name="connsiteY12" fmla="*/ 114454 h 2174715"/>
              <a:gd name="connsiteX13" fmla="*/ 5915677 w 8181891"/>
              <a:gd name="connsiteY13" fmla="*/ 884801 h 2174715"/>
              <a:gd name="connsiteX14" fmla="*/ 6659877 w 8181891"/>
              <a:gd name="connsiteY14" fmla="*/ 867194 h 2174715"/>
              <a:gd name="connsiteX15" fmla="*/ 6660246 w 8181891"/>
              <a:gd name="connsiteY15" fmla="*/ 575052 h 2174715"/>
              <a:gd name="connsiteX16" fmla="*/ 7462864 w 8181891"/>
              <a:gd name="connsiteY16" fmla="*/ 570493 h 2174715"/>
              <a:gd name="connsiteX17" fmla="*/ 7452357 w 8181891"/>
              <a:gd name="connsiteY17" fmla="*/ 567858 h 2174715"/>
              <a:gd name="connsiteX18" fmla="*/ 7467386 w 8181891"/>
              <a:gd name="connsiteY18" fmla="*/ 405221 h 2174715"/>
              <a:gd name="connsiteX19" fmla="*/ 8181891 w 8181891"/>
              <a:gd name="connsiteY19" fmla="*/ 362485 h 2174715"/>
              <a:gd name="connsiteX20" fmla="*/ 8169061 w 8181891"/>
              <a:gd name="connsiteY20" fmla="*/ 1669584 h 2174715"/>
              <a:gd name="connsiteX21" fmla="*/ 7420690 w 8181891"/>
              <a:gd name="connsiteY21" fmla="*/ 1675654 h 2174715"/>
              <a:gd name="connsiteX22" fmla="*/ 7427426 w 8181891"/>
              <a:gd name="connsiteY22" fmla="*/ 1852941 h 2174715"/>
              <a:gd name="connsiteX23" fmla="*/ 6697887 w 8181891"/>
              <a:gd name="connsiteY23" fmla="*/ 1965103 h 2174715"/>
              <a:gd name="connsiteX24" fmla="*/ 6693632 w 8181891"/>
              <a:gd name="connsiteY24" fmla="*/ 2160116 h 2174715"/>
              <a:gd name="connsiteX25" fmla="*/ 5912037 w 8181891"/>
              <a:gd name="connsiteY25" fmla="*/ 2151136 h 2174715"/>
              <a:gd name="connsiteX26" fmla="*/ 5930184 w 8181891"/>
              <a:gd name="connsiteY26" fmla="*/ 1300602 h 2174715"/>
              <a:gd name="connsiteX27" fmla="*/ 5154398 w 8181891"/>
              <a:gd name="connsiteY27" fmla="*/ 1287243 h 2174715"/>
              <a:gd name="connsiteX28" fmla="*/ 5154948 w 8181891"/>
              <a:gd name="connsiteY28" fmla="*/ 837959 h 2174715"/>
              <a:gd name="connsiteX29" fmla="*/ 3013544 w 8181891"/>
              <a:gd name="connsiteY29" fmla="*/ 857398 h 2174715"/>
              <a:gd name="connsiteX30" fmla="*/ 3013544 w 8181891"/>
              <a:gd name="connsiteY30" fmla="*/ 1291140 h 2174715"/>
              <a:gd name="connsiteX31" fmla="*/ 2274072 w 8181891"/>
              <a:gd name="connsiteY31" fmla="*/ 1292626 h 2174715"/>
              <a:gd name="connsiteX32" fmla="*/ 2278025 w 8181891"/>
              <a:gd name="connsiteY32" fmla="*/ 2174715 h 2174715"/>
              <a:gd name="connsiteX33" fmla="*/ 1558455 w 8181891"/>
              <a:gd name="connsiteY33" fmla="*/ 2149587 h 2174715"/>
              <a:gd name="connsiteX34" fmla="*/ 1562479 w 8181891"/>
              <a:gd name="connsiteY34" fmla="*/ 1850098 h 2174715"/>
              <a:gd name="connsiteX35" fmla="*/ 732402 w 8181891"/>
              <a:gd name="connsiteY35" fmla="*/ 1849447 h 2174715"/>
              <a:gd name="connsiteX36" fmla="*/ 741385 w 8181891"/>
              <a:gd name="connsiteY36" fmla="*/ 1551518 h 2174715"/>
              <a:gd name="connsiteX37" fmla="*/ 0 w 8181891"/>
              <a:gd name="connsiteY37" fmla="*/ 1544118 h 2174715"/>
              <a:gd name="connsiteX0" fmla="*/ 0 w 8181891"/>
              <a:gd name="connsiteY0" fmla="*/ 1544118 h 2174715"/>
              <a:gd name="connsiteX1" fmla="*/ 0 w 8181891"/>
              <a:gd name="connsiteY1" fmla="*/ 446683 h 2174715"/>
              <a:gd name="connsiteX2" fmla="*/ 748833 w 8181891"/>
              <a:gd name="connsiteY2" fmla="*/ 446851 h 2174715"/>
              <a:gd name="connsiteX3" fmla="*/ 750716 w 8181891"/>
              <a:gd name="connsiteY3" fmla="*/ 615444 h 2174715"/>
              <a:gd name="connsiteX4" fmla="*/ 1526237 w 8181891"/>
              <a:gd name="connsiteY4" fmla="*/ 642611 h 2174715"/>
              <a:gd name="connsiteX5" fmla="*/ 1544779 w 8181891"/>
              <a:gd name="connsiteY5" fmla="*/ 790868 h 2174715"/>
              <a:gd name="connsiteX6" fmla="*/ 2269754 w 8181891"/>
              <a:gd name="connsiteY6" fmla="*/ 800694 h 2174715"/>
              <a:gd name="connsiteX7" fmla="*/ 2265824 w 8181891"/>
              <a:gd name="connsiteY7" fmla="*/ 88002 h 2174715"/>
              <a:gd name="connsiteX8" fmla="*/ 3009501 w 8181891"/>
              <a:gd name="connsiteY8" fmla="*/ 110210 h 2174715"/>
              <a:gd name="connsiteX9" fmla="*/ 3020494 w 8181891"/>
              <a:gd name="connsiteY9" fmla="*/ 0 h 2174715"/>
              <a:gd name="connsiteX10" fmla="*/ 5151665 w 8181891"/>
              <a:gd name="connsiteY10" fmla="*/ 2320 h 2174715"/>
              <a:gd name="connsiteX11" fmla="*/ 5165882 w 8181891"/>
              <a:gd name="connsiteY11" fmla="*/ 123218 h 2174715"/>
              <a:gd name="connsiteX12" fmla="*/ 5915101 w 8181891"/>
              <a:gd name="connsiteY12" fmla="*/ 114454 h 2174715"/>
              <a:gd name="connsiteX13" fmla="*/ 5915677 w 8181891"/>
              <a:gd name="connsiteY13" fmla="*/ 884801 h 2174715"/>
              <a:gd name="connsiteX14" fmla="*/ 6659877 w 8181891"/>
              <a:gd name="connsiteY14" fmla="*/ 867194 h 2174715"/>
              <a:gd name="connsiteX15" fmla="*/ 6660246 w 8181891"/>
              <a:gd name="connsiteY15" fmla="*/ 575052 h 2174715"/>
              <a:gd name="connsiteX16" fmla="*/ 7462864 w 8181891"/>
              <a:gd name="connsiteY16" fmla="*/ 570493 h 2174715"/>
              <a:gd name="connsiteX17" fmla="*/ 7452357 w 8181891"/>
              <a:gd name="connsiteY17" fmla="*/ 567858 h 2174715"/>
              <a:gd name="connsiteX18" fmla="*/ 7467386 w 8181891"/>
              <a:gd name="connsiteY18" fmla="*/ 405221 h 2174715"/>
              <a:gd name="connsiteX19" fmla="*/ 8181891 w 8181891"/>
              <a:gd name="connsiteY19" fmla="*/ 362485 h 2174715"/>
              <a:gd name="connsiteX20" fmla="*/ 8169061 w 8181891"/>
              <a:gd name="connsiteY20" fmla="*/ 1669584 h 2174715"/>
              <a:gd name="connsiteX21" fmla="*/ 7420690 w 8181891"/>
              <a:gd name="connsiteY21" fmla="*/ 1675654 h 2174715"/>
              <a:gd name="connsiteX22" fmla="*/ 7427426 w 8181891"/>
              <a:gd name="connsiteY22" fmla="*/ 1852941 h 2174715"/>
              <a:gd name="connsiteX23" fmla="*/ 6697887 w 8181891"/>
              <a:gd name="connsiteY23" fmla="*/ 1852342 h 2174715"/>
              <a:gd name="connsiteX24" fmla="*/ 6693632 w 8181891"/>
              <a:gd name="connsiteY24" fmla="*/ 2160116 h 2174715"/>
              <a:gd name="connsiteX25" fmla="*/ 5912037 w 8181891"/>
              <a:gd name="connsiteY25" fmla="*/ 2151136 h 2174715"/>
              <a:gd name="connsiteX26" fmla="*/ 5930184 w 8181891"/>
              <a:gd name="connsiteY26" fmla="*/ 1300602 h 2174715"/>
              <a:gd name="connsiteX27" fmla="*/ 5154398 w 8181891"/>
              <a:gd name="connsiteY27" fmla="*/ 1287243 h 2174715"/>
              <a:gd name="connsiteX28" fmla="*/ 5154948 w 8181891"/>
              <a:gd name="connsiteY28" fmla="*/ 837959 h 2174715"/>
              <a:gd name="connsiteX29" fmla="*/ 3013544 w 8181891"/>
              <a:gd name="connsiteY29" fmla="*/ 857398 h 2174715"/>
              <a:gd name="connsiteX30" fmla="*/ 3013544 w 8181891"/>
              <a:gd name="connsiteY30" fmla="*/ 1291140 h 2174715"/>
              <a:gd name="connsiteX31" fmla="*/ 2274072 w 8181891"/>
              <a:gd name="connsiteY31" fmla="*/ 1292626 h 2174715"/>
              <a:gd name="connsiteX32" fmla="*/ 2278025 w 8181891"/>
              <a:gd name="connsiteY32" fmla="*/ 2174715 h 2174715"/>
              <a:gd name="connsiteX33" fmla="*/ 1558455 w 8181891"/>
              <a:gd name="connsiteY33" fmla="*/ 2149587 h 2174715"/>
              <a:gd name="connsiteX34" fmla="*/ 1562479 w 8181891"/>
              <a:gd name="connsiteY34" fmla="*/ 1850098 h 2174715"/>
              <a:gd name="connsiteX35" fmla="*/ 732402 w 8181891"/>
              <a:gd name="connsiteY35" fmla="*/ 1849447 h 2174715"/>
              <a:gd name="connsiteX36" fmla="*/ 741385 w 8181891"/>
              <a:gd name="connsiteY36" fmla="*/ 1551518 h 2174715"/>
              <a:gd name="connsiteX37" fmla="*/ 0 w 8181891"/>
              <a:gd name="connsiteY37" fmla="*/ 1544118 h 2174715"/>
              <a:gd name="connsiteX0" fmla="*/ 0 w 8181891"/>
              <a:gd name="connsiteY0" fmla="*/ 1544118 h 2174715"/>
              <a:gd name="connsiteX1" fmla="*/ 0 w 8181891"/>
              <a:gd name="connsiteY1" fmla="*/ 446683 h 2174715"/>
              <a:gd name="connsiteX2" fmla="*/ 748833 w 8181891"/>
              <a:gd name="connsiteY2" fmla="*/ 446851 h 2174715"/>
              <a:gd name="connsiteX3" fmla="*/ 750716 w 8181891"/>
              <a:gd name="connsiteY3" fmla="*/ 615444 h 2174715"/>
              <a:gd name="connsiteX4" fmla="*/ 1526237 w 8181891"/>
              <a:gd name="connsiteY4" fmla="*/ 642611 h 2174715"/>
              <a:gd name="connsiteX5" fmla="*/ 1544779 w 8181891"/>
              <a:gd name="connsiteY5" fmla="*/ 790868 h 2174715"/>
              <a:gd name="connsiteX6" fmla="*/ 2269754 w 8181891"/>
              <a:gd name="connsiteY6" fmla="*/ 800694 h 2174715"/>
              <a:gd name="connsiteX7" fmla="*/ 2265824 w 8181891"/>
              <a:gd name="connsiteY7" fmla="*/ 88002 h 2174715"/>
              <a:gd name="connsiteX8" fmla="*/ 3009501 w 8181891"/>
              <a:gd name="connsiteY8" fmla="*/ 110210 h 2174715"/>
              <a:gd name="connsiteX9" fmla="*/ 3020494 w 8181891"/>
              <a:gd name="connsiteY9" fmla="*/ 0 h 2174715"/>
              <a:gd name="connsiteX10" fmla="*/ 5151665 w 8181891"/>
              <a:gd name="connsiteY10" fmla="*/ 2320 h 2174715"/>
              <a:gd name="connsiteX11" fmla="*/ 5165882 w 8181891"/>
              <a:gd name="connsiteY11" fmla="*/ 123218 h 2174715"/>
              <a:gd name="connsiteX12" fmla="*/ 5915101 w 8181891"/>
              <a:gd name="connsiteY12" fmla="*/ 114454 h 2174715"/>
              <a:gd name="connsiteX13" fmla="*/ 5915677 w 8181891"/>
              <a:gd name="connsiteY13" fmla="*/ 884801 h 2174715"/>
              <a:gd name="connsiteX14" fmla="*/ 6659877 w 8181891"/>
              <a:gd name="connsiteY14" fmla="*/ 867194 h 2174715"/>
              <a:gd name="connsiteX15" fmla="*/ 6660246 w 8181891"/>
              <a:gd name="connsiteY15" fmla="*/ 575052 h 2174715"/>
              <a:gd name="connsiteX16" fmla="*/ 7462864 w 8181891"/>
              <a:gd name="connsiteY16" fmla="*/ 570493 h 2174715"/>
              <a:gd name="connsiteX17" fmla="*/ 7452357 w 8181891"/>
              <a:gd name="connsiteY17" fmla="*/ 567858 h 2174715"/>
              <a:gd name="connsiteX18" fmla="*/ 7467386 w 8181891"/>
              <a:gd name="connsiteY18" fmla="*/ 405221 h 2174715"/>
              <a:gd name="connsiteX19" fmla="*/ 8181891 w 8181891"/>
              <a:gd name="connsiteY19" fmla="*/ 362485 h 2174715"/>
              <a:gd name="connsiteX20" fmla="*/ 8169061 w 8181891"/>
              <a:gd name="connsiteY20" fmla="*/ 1669584 h 2174715"/>
              <a:gd name="connsiteX21" fmla="*/ 7420690 w 8181891"/>
              <a:gd name="connsiteY21" fmla="*/ 1599406 h 2174715"/>
              <a:gd name="connsiteX22" fmla="*/ 7427426 w 8181891"/>
              <a:gd name="connsiteY22" fmla="*/ 1852941 h 2174715"/>
              <a:gd name="connsiteX23" fmla="*/ 6697887 w 8181891"/>
              <a:gd name="connsiteY23" fmla="*/ 1852342 h 2174715"/>
              <a:gd name="connsiteX24" fmla="*/ 6693632 w 8181891"/>
              <a:gd name="connsiteY24" fmla="*/ 2160116 h 2174715"/>
              <a:gd name="connsiteX25" fmla="*/ 5912037 w 8181891"/>
              <a:gd name="connsiteY25" fmla="*/ 2151136 h 2174715"/>
              <a:gd name="connsiteX26" fmla="*/ 5930184 w 8181891"/>
              <a:gd name="connsiteY26" fmla="*/ 1300602 h 2174715"/>
              <a:gd name="connsiteX27" fmla="*/ 5154398 w 8181891"/>
              <a:gd name="connsiteY27" fmla="*/ 1287243 h 2174715"/>
              <a:gd name="connsiteX28" fmla="*/ 5154948 w 8181891"/>
              <a:gd name="connsiteY28" fmla="*/ 837959 h 2174715"/>
              <a:gd name="connsiteX29" fmla="*/ 3013544 w 8181891"/>
              <a:gd name="connsiteY29" fmla="*/ 857398 h 2174715"/>
              <a:gd name="connsiteX30" fmla="*/ 3013544 w 8181891"/>
              <a:gd name="connsiteY30" fmla="*/ 1291140 h 2174715"/>
              <a:gd name="connsiteX31" fmla="*/ 2274072 w 8181891"/>
              <a:gd name="connsiteY31" fmla="*/ 1292626 h 2174715"/>
              <a:gd name="connsiteX32" fmla="*/ 2278025 w 8181891"/>
              <a:gd name="connsiteY32" fmla="*/ 2174715 h 2174715"/>
              <a:gd name="connsiteX33" fmla="*/ 1558455 w 8181891"/>
              <a:gd name="connsiteY33" fmla="*/ 2149587 h 2174715"/>
              <a:gd name="connsiteX34" fmla="*/ 1562479 w 8181891"/>
              <a:gd name="connsiteY34" fmla="*/ 1850098 h 2174715"/>
              <a:gd name="connsiteX35" fmla="*/ 732402 w 8181891"/>
              <a:gd name="connsiteY35" fmla="*/ 1849447 h 2174715"/>
              <a:gd name="connsiteX36" fmla="*/ 741385 w 8181891"/>
              <a:gd name="connsiteY36" fmla="*/ 1551518 h 2174715"/>
              <a:gd name="connsiteX37" fmla="*/ 0 w 8181891"/>
              <a:gd name="connsiteY37" fmla="*/ 1544118 h 2174715"/>
              <a:gd name="connsiteX0" fmla="*/ 0 w 8181891"/>
              <a:gd name="connsiteY0" fmla="*/ 1544118 h 2174715"/>
              <a:gd name="connsiteX1" fmla="*/ 0 w 8181891"/>
              <a:gd name="connsiteY1" fmla="*/ 446683 h 2174715"/>
              <a:gd name="connsiteX2" fmla="*/ 748833 w 8181891"/>
              <a:gd name="connsiteY2" fmla="*/ 446851 h 2174715"/>
              <a:gd name="connsiteX3" fmla="*/ 750716 w 8181891"/>
              <a:gd name="connsiteY3" fmla="*/ 615444 h 2174715"/>
              <a:gd name="connsiteX4" fmla="*/ 1526237 w 8181891"/>
              <a:gd name="connsiteY4" fmla="*/ 642611 h 2174715"/>
              <a:gd name="connsiteX5" fmla="*/ 1544779 w 8181891"/>
              <a:gd name="connsiteY5" fmla="*/ 790868 h 2174715"/>
              <a:gd name="connsiteX6" fmla="*/ 2269754 w 8181891"/>
              <a:gd name="connsiteY6" fmla="*/ 800694 h 2174715"/>
              <a:gd name="connsiteX7" fmla="*/ 2265824 w 8181891"/>
              <a:gd name="connsiteY7" fmla="*/ 88002 h 2174715"/>
              <a:gd name="connsiteX8" fmla="*/ 3009501 w 8181891"/>
              <a:gd name="connsiteY8" fmla="*/ 110210 h 2174715"/>
              <a:gd name="connsiteX9" fmla="*/ 3020494 w 8181891"/>
              <a:gd name="connsiteY9" fmla="*/ 0 h 2174715"/>
              <a:gd name="connsiteX10" fmla="*/ 5151665 w 8181891"/>
              <a:gd name="connsiteY10" fmla="*/ 2320 h 2174715"/>
              <a:gd name="connsiteX11" fmla="*/ 5165882 w 8181891"/>
              <a:gd name="connsiteY11" fmla="*/ 123218 h 2174715"/>
              <a:gd name="connsiteX12" fmla="*/ 5915101 w 8181891"/>
              <a:gd name="connsiteY12" fmla="*/ 114454 h 2174715"/>
              <a:gd name="connsiteX13" fmla="*/ 5915677 w 8181891"/>
              <a:gd name="connsiteY13" fmla="*/ 884801 h 2174715"/>
              <a:gd name="connsiteX14" fmla="*/ 6659877 w 8181891"/>
              <a:gd name="connsiteY14" fmla="*/ 867194 h 2174715"/>
              <a:gd name="connsiteX15" fmla="*/ 6660246 w 8181891"/>
              <a:gd name="connsiteY15" fmla="*/ 575052 h 2174715"/>
              <a:gd name="connsiteX16" fmla="*/ 7462864 w 8181891"/>
              <a:gd name="connsiteY16" fmla="*/ 570493 h 2174715"/>
              <a:gd name="connsiteX17" fmla="*/ 7452357 w 8181891"/>
              <a:gd name="connsiteY17" fmla="*/ 567858 h 2174715"/>
              <a:gd name="connsiteX18" fmla="*/ 7467386 w 8181891"/>
              <a:gd name="connsiteY18" fmla="*/ 405221 h 2174715"/>
              <a:gd name="connsiteX19" fmla="*/ 8181891 w 8181891"/>
              <a:gd name="connsiteY19" fmla="*/ 362485 h 2174715"/>
              <a:gd name="connsiteX20" fmla="*/ 8169061 w 8181891"/>
              <a:gd name="connsiteY20" fmla="*/ 1593336 h 2174715"/>
              <a:gd name="connsiteX21" fmla="*/ 7420690 w 8181891"/>
              <a:gd name="connsiteY21" fmla="*/ 1599406 h 2174715"/>
              <a:gd name="connsiteX22" fmla="*/ 7427426 w 8181891"/>
              <a:gd name="connsiteY22" fmla="*/ 1852941 h 2174715"/>
              <a:gd name="connsiteX23" fmla="*/ 6697887 w 8181891"/>
              <a:gd name="connsiteY23" fmla="*/ 1852342 h 2174715"/>
              <a:gd name="connsiteX24" fmla="*/ 6693632 w 8181891"/>
              <a:gd name="connsiteY24" fmla="*/ 2160116 h 2174715"/>
              <a:gd name="connsiteX25" fmla="*/ 5912037 w 8181891"/>
              <a:gd name="connsiteY25" fmla="*/ 2151136 h 2174715"/>
              <a:gd name="connsiteX26" fmla="*/ 5930184 w 8181891"/>
              <a:gd name="connsiteY26" fmla="*/ 1300602 h 2174715"/>
              <a:gd name="connsiteX27" fmla="*/ 5154398 w 8181891"/>
              <a:gd name="connsiteY27" fmla="*/ 1287243 h 2174715"/>
              <a:gd name="connsiteX28" fmla="*/ 5154948 w 8181891"/>
              <a:gd name="connsiteY28" fmla="*/ 837959 h 2174715"/>
              <a:gd name="connsiteX29" fmla="*/ 3013544 w 8181891"/>
              <a:gd name="connsiteY29" fmla="*/ 857398 h 2174715"/>
              <a:gd name="connsiteX30" fmla="*/ 3013544 w 8181891"/>
              <a:gd name="connsiteY30" fmla="*/ 1291140 h 2174715"/>
              <a:gd name="connsiteX31" fmla="*/ 2274072 w 8181891"/>
              <a:gd name="connsiteY31" fmla="*/ 1292626 h 2174715"/>
              <a:gd name="connsiteX32" fmla="*/ 2278025 w 8181891"/>
              <a:gd name="connsiteY32" fmla="*/ 2174715 h 2174715"/>
              <a:gd name="connsiteX33" fmla="*/ 1558455 w 8181891"/>
              <a:gd name="connsiteY33" fmla="*/ 2149587 h 2174715"/>
              <a:gd name="connsiteX34" fmla="*/ 1562479 w 8181891"/>
              <a:gd name="connsiteY34" fmla="*/ 1850098 h 2174715"/>
              <a:gd name="connsiteX35" fmla="*/ 732402 w 8181891"/>
              <a:gd name="connsiteY35" fmla="*/ 1849447 h 2174715"/>
              <a:gd name="connsiteX36" fmla="*/ 741385 w 8181891"/>
              <a:gd name="connsiteY36" fmla="*/ 1551518 h 2174715"/>
              <a:gd name="connsiteX37" fmla="*/ 0 w 8181891"/>
              <a:gd name="connsiteY37" fmla="*/ 1544118 h 217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181891" h="2174715">
                <a:moveTo>
                  <a:pt x="0" y="1544118"/>
                </a:moveTo>
                <a:lnTo>
                  <a:pt x="0" y="446683"/>
                </a:lnTo>
                <a:lnTo>
                  <a:pt x="748833" y="446851"/>
                </a:lnTo>
                <a:cubicBezTo>
                  <a:pt x="749461" y="503049"/>
                  <a:pt x="750088" y="559246"/>
                  <a:pt x="750716" y="615444"/>
                </a:cubicBezTo>
                <a:lnTo>
                  <a:pt x="1526237" y="642611"/>
                </a:lnTo>
                <a:lnTo>
                  <a:pt x="1544779" y="790868"/>
                </a:lnTo>
                <a:lnTo>
                  <a:pt x="2269754" y="800694"/>
                </a:lnTo>
                <a:lnTo>
                  <a:pt x="2265824" y="88002"/>
                </a:lnTo>
                <a:lnTo>
                  <a:pt x="3009501" y="110210"/>
                </a:lnTo>
                <a:lnTo>
                  <a:pt x="3020494" y="0"/>
                </a:lnTo>
                <a:lnTo>
                  <a:pt x="5151665" y="2320"/>
                </a:lnTo>
                <a:lnTo>
                  <a:pt x="5165882" y="123218"/>
                </a:lnTo>
                <a:lnTo>
                  <a:pt x="5915101" y="114454"/>
                </a:lnTo>
                <a:lnTo>
                  <a:pt x="5915677" y="884801"/>
                </a:lnTo>
                <a:lnTo>
                  <a:pt x="6659877" y="867194"/>
                </a:lnTo>
                <a:lnTo>
                  <a:pt x="6660246" y="575052"/>
                </a:lnTo>
                <a:lnTo>
                  <a:pt x="7462864" y="570493"/>
                </a:lnTo>
                <a:lnTo>
                  <a:pt x="7452357" y="567858"/>
                </a:lnTo>
                <a:lnTo>
                  <a:pt x="7467386" y="405221"/>
                </a:lnTo>
                <a:lnTo>
                  <a:pt x="8181891" y="362485"/>
                </a:lnTo>
                <a:cubicBezTo>
                  <a:pt x="8177614" y="1078118"/>
                  <a:pt x="8173338" y="877703"/>
                  <a:pt x="8169061" y="1593336"/>
                </a:cubicBezTo>
                <a:lnTo>
                  <a:pt x="7420690" y="1599406"/>
                </a:lnTo>
                <a:cubicBezTo>
                  <a:pt x="7422935" y="1964925"/>
                  <a:pt x="7425181" y="1487422"/>
                  <a:pt x="7427426" y="1852941"/>
                </a:cubicBezTo>
                <a:lnTo>
                  <a:pt x="6697887" y="1852342"/>
                </a:lnTo>
                <a:cubicBezTo>
                  <a:pt x="6696469" y="1943836"/>
                  <a:pt x="6695050" y="2068622"/>
                  <a:pt x="6693632" y="2160116"/>
                </a:cubicBezTo>
                <a:lnTo>
                  <a:pt x="5912037" y="2151136"/>
                </a:lnTo>
                <a:lnTo>
                  <a:pt x="5930184" y="1300602"/>
                </a:lnTo>
                <a:lnTo>
                  <a:pt x="5154398" y="1287243"/>
                </a:lnTo>
                <a:cubicBezTo>
                  <a:pt x="5154581" y="1284608"/>
                  <a:pt x="5154765" y="840594"/>
                  <a:pt x="5154948" y="837959"/>
                </a:cubicBezTo>
                <a:lnTo>
                  <a:pt x="3013544" y="857398"/>
                </a:lnTo>
                <a:lnTo>
                  <a:pt x="3013544" y="1291140"/>
                </a:lnTo>
                <a:lnTo>
                  <a:pt x="2274072" y="1292626"/>
                </a:lnTo>
                <a:cubicBezTo>
                  <a:pt x="2275390" y="1586656"/>
                  <a:pt x="2276707" y="1880685"/>
                  <a:pt x="2278025" y="2174715"/>
                </a:cubicBezTo>
                <a:lnTo>
                  <a:pt x="1558455" y="2149587"/>
                </a:lnTo>
                <a:cubicBezTo>
                  <a:pt x="1559796" y="2049757"/>
                  <a:pt x="1561138" y="1949928"/>
                  <a:pt x="1562479" y="1850098"/>
                </a:cubicBezTo>
                <a:lnTo>
                  <a:pt x="732402" y="1849447"/>
                </a:lnTo>
                <a:lnTo>
                  <a:pt x="741385" y="1551518"/>
                </a:lnTo>
                <a:lnTo>
                  <a:pt x="0" y="154411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67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fr-CH" b="1">
              <a:solidFill>
                <a:srgbClr val="FFFFFF"/>
              </a:solidFill>
              <a:ea typeface="Arial Unicode MS" charset="0"/>
              <a:cs typeface="Arial Unicode MS" charset="0"/>
            </a:endParaRPr>
          </a:p>
          <a:p>
            <a:pPr algn="ctr">
              <a:defRPr/>
            </a:pPr>
            <a:endParaRPr lang="fr-CH" b="1">
              <a:solidFill>
                <a:srgbClr val="FFFFFF"/>
              </a:solidFill>
              <a:ea typeface="Arial Unicode MS" charset="0"/>
              <a:cs typeface="Arial Unicode MS" charset="0"/>
            </a:endParaRPr>
          </a:p>
          <a:p>
            <a:pPr algn="ctr">
              <a:defRPr/>
            </a:pPr>
            <a:endParaRPr lang="fr-CH" b="1">
              <a:solidFill>
                <a:srgbClr val="FFFFFF"/>
              </a:solidFill>
              <a:ea typeface="Arial Unicode MS" charset="0"/>
              <a:cs typeface="Arial Unicode MS" charset="0"/>
            </a:endParaRPr>
          </a:p>
          <a:p>
            <a:pPr algn="ctr">
              <a:defRPr/>
            </a:pPr>
            <a:endParaRPr lang="fr-CH" b="1">
              <a:solidFill>
                <a:srgbClr val="FFFFFF"/>
              </a:solidFill>
              <a:ea typeface="Arial Unicode MS" charset="0"/>
              <a:cs typeface="Arial Unicode MS" charset="0"/>
            </a:endParaRPr>
          </a:p>
          <a:p>
            <a:pPr algn="ctr">
              <a:defRPr/>
            </a:pPr>
            <a:endParaRPr lang="fr-CH" b="1">
              <a:solidFill>
                <a:srgbClr val="FFFFFF"/>
              </a:solidFill>
              <a:ea typeface="Arial Unicode MS" charset="0"/>
              <a:cs typeface="Arial Unicode MS" charset="0"/>
            </a:endParaRPr>
          </a:p>
          <a:p>
            <a:pPr algn="ctr">
              <a:defRPr/>
            </a:pPr>
            <a:endParaRPr lang="en-US" sz="1800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grpSp>
        <p:nvGrpSpPr>
          <p:cNvPr id="418826" name="Group 342"/>
          <p:cNvGrpSpPr>
            <a:grpSpLocks/>
          </p:cNvGrpSpPr>
          <p:nvPr/>
        </p:nvGrpSpPr>
        <p:grpSpPr bwMode="auto">
          <a:xfrm>
            <a:off x="525463" y="2041525"/>
            <a:ext cx="8262937" cy="2606675"/>
            <a:chOff x="525539" y="2041506"/>
            <a:chExt cx="8262782" cy="2607361"/>
          </a:xfrm>
        </p:grpSpPr>
        <p:sp>
          <p:nvSpPr>
            <p:cNvPr id="538" name="Rectangle 537"/>
            <p:cNvSpPr/>
            <p:nvPr/>
          </p:nvSpPr>
          <p:spPr>
            <a:xfrm>
              <a:off x="4600575" y="2357502"/>
              <a:ext cx="104773" cy="12195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5687992" y="2365441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6434103" y="2714783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3525858" y="2355914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2767047" y="2714783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3525858" y="2860872"/>
              <a:ext cx="104773" cy="2890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5687992" y="2860872"/>
              <a:ext cx="104773" cy="2890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45" name="Straight Connector 544"/>
            <p:cNvCxnSpPr>
              <a:cxnSpLocks noChangeAspect="1"/>
            </p:cNvCxnSpPr>
            <p:nvPr/>
          </p:nvCxnSpPr>
          <p:spPr>
            <a:xfrm>
              <a:off x="3579832" y="3183219"/>
              <a:ext cx="1068367" cy="49384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>
              <a:cxnSpLocks noChangeAspect="1"/>
            </p:cNvCxnSpPr>
            <p:nvPr/>
          </p:nvCxnSpPr>
          <p:spPr>
            <a:xfrm flipH="1">
              <a:off x="4694236" y="3173692"/>
              <a:ext cx="1068367" cy="49384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>
              <a:cxnSpLocks noChangeAspect="1"/>
            </p:cNvCxnSpPr>
            <p:nvPr/>
          </p:nvCxnSpPr>
          <p:spPr>
            <a:xfrm rot="10800000" flipV="1">
              <a:off x="5694342" y="3478572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>
              <a:cxnSpLocks noChangeAspect="1"/>
            </p:cNvCxnSpPr>
            <p:nvPr/>
          </p:nvCxnSpPr>
          <p:spPr>
            <a:xfrm>
              <a:off x="2827371" y="3497627"/>
              <a:ext cx="758811" cy="350929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>
              <a:cxnSpLocks noChangeAspect="1"/>
            </p:cNvCxnSpPr>
            <p:nvPr/>
          </p:nvCxnSpPr>
          <p:spPr>
            <a:xfrm rot="10800000" flipV="1">
              <a:off x="4705348" y="2887867"/>
              <a:ext cx="1038206" cy="257243"/>
            </a:xfrm>
            <a:prstGeom prst="line">
              <a:avLst/>
            </a:prstGeom>
            <a:ln w="76200">
              <a:solidFill>
                <a:srgbClr val="7A4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>
              <a:cxnSpLocks noChangeAspect="1"/>
            </p:cNvCxnSpPr>
            <p:nvPr/>
          </p:nvCxnSpPr>
          <p:spPr>
            <a:xfrm rot="10800000" flipV="1">
              <a:off x="5743553" y="3307077"/>
              <a:ext cx="800085" cy="198489"/>
            </a:xfrm>
            <a:prstGeom prst="line">
              <a:avLst/>
            </a:prstGeom>
            <a:ln w="76200">
              <a:solidFill>
                <a:srgbClr val="7A4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1" name="Rectangle 550"/>
            <p:cNvSpPr/>
            <p:nvPr/>
          </p:nvSpPr>
          <p:spPr>
            <a:xfrm>
              <a:off x="8683548" y="3073653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939025" y="3424583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7180214" y="3807271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54" name="Straight Connector 553"/>
            <p:cNvCxnSpPr>
              <a:cxnSpLocks noChangeAspect="1"/>
            </p:cNvCxnSpPr>
            <p:nvPr/>
          </p:nvCxnSpPr>
          <p:spPr>
            <a:xfrm rot="10800000" flipV="1">
              <a:off x="7904101" y="3831090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>
              <a:cxnSpLocks noChangeAspect="1"/>
            </p:cNvCxnSpPr>
            <p:nvPr/>
          </p:nvCxnSpPr>
          <p:spPr>
            <a:xfrm rot="10800000" flipV="1">
              <a:off x="7170689" y="4031167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>
              <a:cxnSpLocks noChangeAspect="1"/>
            </p:cNvCxnSpPr>
            <p:nvPr/>
          </p:nvCxnSpPr>
          <p:spPr>
            <a:xfrm rot="10800000" flipV="1">
              <a:off x="6427753" y="4231245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>
              <a:cxnSpLocks noChangeAspect="1"/>
            </p:cNvCxnSpPr>
            <p:nvPr/>
          </p:nvCxnSpPr>
          <p:spPr>
            <a:xfrm rot="10800000" flipV="1">
              <a:off x="6464265" y="3638951"/>
              <a:ext cx="2289132" cy="571650"/>
            </a:xfrm>
            <a:prstGeom prst="line">
              <a:avLst/>
            </a:prstGeom>
            <a:ln w="76200">
              <a:solidFill>
                <a:srgbClr val="7A4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>
              <a:cxnSpLocks noChangeAspect="1"/>
            </p:cNvCxnSpPr>
            <p:nvPr/>
          </p:nvCxnSpPr>
          <p:spPr>
            <a:xfrm rot="10800000" flipH="1" flipV="1">
              <a:off x="3581419" y="2887867"/>
              <a:ext cx="1038206" cy="257243"/>
            </a:xfrm>
            <a:prstGeom prst="line">
              <a:avLst/>
            </a:prstGeom>
            <a:ln w="76200">
              <a:solidFill>
                <a:srgbClr val="7A4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>
              <a:cxnSpLocks noChangeAspect="1"/>
            </p:cNvCxnSpPr>
            <p:nvPr/>
          </p:nvCxnSpPr>
          <p:spPr>
            <a:xfrm>
              <a:off x="2800383" y="3307077"/>
              <a:ext cx="760399" cy="188962"/>
            </a:xfrm>
            <a:prstGeom prst="line">
              <a:avLst/>
            </a:prstGeom>
            <a:ln w="76200">
              <a:solidFill>
                <a:srgbClr val="7A4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Rectangle 559"/>
            <p:cNvSpPr/>
            <p:nvPr/>
          </p:nvSpPr>
          <p:spPr>
            <a:xfrm flipH="1">
              <a:off x="525539" y="3092708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561" name="Rectangle 560"/>
            <p:cNvSpPr/>
            <p:nvPr/>
          </p:nvSpPr>
          <p:spPr>
            <a:xfrm flipH="1">
              <a:off x="1276412" y="3443638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grpSp>
          <p:nvGrpSpPr>
            <p:cNvPr id="73778" name="Group 64"/>
            <p:cNvGrpSpPr/>
            <p:nvPr/>
          </p:nvGrpSpPr>
          <p:grpSpPr>
            <a:xfrm>
              <a:off x="561097" y="2065421"/>
              <a:ext cx="8198148" cy="1760672"/>
              <a:chOff x="561097" y="2065421"/>
              <a:chExt cx="8198148" cy="1760672"/>
            </a:xfrm>
            <a:solidFill>
              <a:srgbClr val="9F70D2"/>
            </a:solidFill>
          </p:grpSpPr>
          <p:sp>
            <p:nvSpPr>
              <p:cNvPr id="578" name="Rectangle 577"/>
              <p:cNvSpPr/>
              <p:nvPr/>
            </p:nvSpPr>
            <p:spPr>
              <a:xfrm>
                <a:off x="4624641" y="2066925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4704851" y="2359693"/>
                <a:ext cx="45719" cy="608096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5711494" y="2074946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6457452" y="2423861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3549319" y="2065421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2790327" y="2423861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8707612" y="2782447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7963512" y="3134024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7204529" y="3515779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7" name="Rectangle 586"/>
              <p:cNvSpPr/>
              <p:nvPr/>
            </p:nvSpPr>
            <p:spPr>
              <a:xfrm flipH="1">
                <a:off x="561097" y="2801497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8" name="Rectangle 587"/>
              <p:cNvSpPr/>
              <p:nvPr/>
            </p:nvSpPr>
            <p:spPr>
              <a:xfrm flipH="1">
                <a:off x="1305197" y="3153074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89" name="Rectangle 588"/>
              <p:cNvSpPr/>
              <p:nvPr/>
            </p:nvSpPr>
            <p:spPr>
              <a:xfrm flipH="1">
                <a:off x="2064180" y="3534829"/>
                <a:ext cx="51633" cy="291264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563" name="Rectangle 562"/>
            <p:cNvSpPr/>
            <p:nvPr/>
          </p:nvSpPr>
          <p:spPr>
            <a:xfrm flipH="1">
              <a:off x="2035223" y="3826326"/>
              <a:ext cx="104773" cy="34934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564" name="Straight Connector 563"/>
            <p:cNvCxnSpPr>
              <a:cxnSpLocks noChangeAspect="1"/>
            </p:cNvCxnSpPr>
            <p:nvPr/>
          </p:nvCxnSpPr>
          <p:spPr>
            <a:xfrm rot="10800000" flipH="1" flipV="1">
              <a:off x="595388" y="3850145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>
              <a:cxnSpLocks noChangeAspect="1"/>
            </p:cNvCxnSpPr>
            <p:nvPr/>
          </p:nvCxnSpPr>
          <p:spPr>
            <a:xfrm rot="10800000" flipH="1" flipV="1">
              <a:off x="1328799" y="4050222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>
              <a:cxnSpLocks noChangeAspect="1"/>
            </p:cNvCxnSpPr>
            <p:nvPr/>
          </p:nvCxnSpPr>
          <p:spPr>
            <a:xfrm rot="10800000" flipH="1" flipV="1">
              <a:off x="2071735" y="4250300"/>
              <a:ext cx="820722" cy="379512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>
              <a:cxnSpLocks noChangeAspect="1"/>
            </p:cNvCxnSpPr>
            <p:nvPr/>
          </p:nvCxnSpPr>
          <p:spPr>
            <a:xfrm rot="10800000" flipH="1" flipV="1">
              <a:off x="566813" y="3658006"/>
              <a:ext cx="2289132" cy="571650"/>
            </a:xfrm>
            <a:prstGeom prst="line">
              <a:avLst/>
            </a:prstGeom>
            <a:ln w="76200">
              <a:solidFill>
                <a:srgbClr val="7A4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>
              <a:cxnSpLocks/>
            </p:cNvCxnSpPr>
            <p:nvPr/>
          </p:nvCxnSpPr>
          <p:spPr>
            <a:xfrm rot="16200000" flipH="1">
              <a:off x="4386217" y="3538940"/>
              <a:ext cx="350929" cy="192083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>
              <a:cxnSpLocks/>
            </p:cNvCxnSpPr>
            <p:nvPr/>
          </p:nvCxnSpPr>
          <p:spPr>
            <a:xfrm rot="5400000">
              <a:off x="4586238" y="3548468"/>
              <a:ext cx="350929" cy="192083"/>
            </a:xfrm>
            <a:prstGeom prst="line">
              <a:avLst/>
            </a:prstGeom>
            <a:ln w="76200">
              <a:solidFill>
                <a:srgbClr val="7A4AD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779" name="Group 66"/>
            <p:cNvGrpSpPr/>
            <p:nvPr/>
          </p:nvGrpSpPr>
          <p:grpSpPr>
            <a:xfrm>
              <a:off x="525726" y="2705600"/>
              <a:ext cx="8250435" cy="915525"/>
              <a:chOff x="525726" y="2705600"/>
              <a:chExt cx="8250435" cy="915525"/>
            </a:xfrm>
            <a:solidFill>
              <a:srgbClr val="7A4ADA"/>
            </a:solidFill>
          </p:grpSpPr>
          <p:sp>
            <p:nvSpPr>
              <p:cNvPr id="572" name="Rectangle 27"/>
              <p:cNvSpPr/>
              <p:nvPr/>
            </p:nvSpPr>
            <p:spPr>
              <a:xfrm>
                <a:off x="3528261" y="2705600"/>
                <a:ext cx="104400" cy="14400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73" name="Rectangle 572"/>
              <p:cNvSpPr/>
              <p:nvPr/>
            </p:nvSpPr>
            <p:spPr>
              <a:xfrm flipH="1">
                <a:off x="5690436" y="2724650"/>
                <a:ext cx="104400" cy="14400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74" name="Rectangle 573"/>
              <p:cNvSpPr/>
              <p:nvPr/>
            </p:nvSpPr>
            <p:spPr>
              <a:xfrm flipH="1">
                <a:off x="6442911" y="3143750"/>
                <a:ext cx="104400" cy="14400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2766261" y="3143750"/>
                <a:ext cx="104400" cy="14400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76" name="Rectangle 575"/>
              <p:cNvSpPr/>
              <p:nvPr/>
            </p:nvSpPr>
            <p:spPr>
              <a:xfrm flipH="1">
                <a:off x="8671761" y="3477125"/>
                <a:ext cx="104400" cy="14400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525726" y="3465513"/>
                <a:ext cx="104400" cy="144000"/>
              </a:xfrm>
              <a:prstGeom prst="rect">
                <a:avLst/>
              </a:pr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/>
              </a:p>
            </p:txBody>
          </p:sp>
        </p:grpSp>
        <p:sp>
          <p:nvSpPr>
            <p:cNvPr id="571" name="Freeform 570"/>
            <p:cNvSpPr/>
            <p:nvPr/>
          </p:nvSpPr>
          <p:spPr>
            <a:xfrm>
              <a:off x="555700" y="2041506"/>
              <a:ext cx="8181822" cy="2607361"/>
            </a:xfrm>
            <a:custGeom>
              <a:avLst/>
              <a:gdLst>
                <a:gd name="connsiteX0" fmla="*/ 0 w 946205"/>
                <a:gd name="connsiteY0" fmla="*/ 834887 h 834887"/>
                <a:gd name="connsiteX1" fmla="*/ 473103 w 946205"/>
                <a:gd name="connsiteY1" fmla="*/ 0 h 834887"/>
                <a:gd name="connsiteX2" fmla="*/ 946205 w 946205"/>
                <a:gd name="connsiteY2" fmla="*/ 834887 h 834887"/>
                <a:gd name="connsiteX3" fmla="*/ 0 w 946205"/>
                <a:gd name="connsiteY3" fmla="*/ 834887 h 834887"/>
                <a:gd name="connsiteX0" fmla="*/ 0 w 5637474"/>
                <a:gd name="connsiteY0" fmla="*/ 834887 h 834887"/>
                <a:gd name="connsiteX1" fmla="*/ 473103 w 5637474"/>
                <a:gd name="connsiteY1" fmla="*/ 0 h 834887"/>
                <a:gd name="connsiteX2" fmla="*/ 5637474 w 5637474"/>
                <a:gd name="connsiteY2" fmla="*/ 0 h 834887"/>
                <a:gd name="connsiteX3" fmla="*/ 0 w 5637474"/>
                <a:gd name="connsiteY3" fmla="*/ 834887 h 834887"/>
                <a:gd name="connsiteX0" fmla="*/ 2512613 w 8150087"/>
                <a:gd name="connsiteY0" fmla="*/ 834887 h 834887"/>
                <a:gd name="connsiteX1" fmla="*/ 2985716 w 8150087"/>
                <a:gd name="connsiteY1" fmla="*/ 0 h 834887"/>
                <a:gd name="connsiteX2" fmla="*/ 0 w 8150087"/>
                <a:gd name="connsiteY2" fmla="*/ 0 h 834887"/>
                <a:gd name="connsiteX3" fmla="*/ 8150087 w 8150087"/>
                <a:gd name="connsiteY3" fmla="*/ 0 h 834887"/>
                <a:gd name="connsiteX4" fmla="*/ 2512613 w 8150087"/>
                <a:gd name="connsiteY4" fmla="*/ 834887 h 834887"/>
                <a:gd name="connsiteX0" fmla="*/ 0 w 5637474"/>
                <a:gd name="connsiteY0" fmla="*/ 834887 h 834887"/>
                <a:gd name="connsiteX1" fmla="*/ 473103 w 5637474"/>
                <a:gd name="connsiteY1" fmla="*/ 0 h 834887"/>
                <a:gd name="connsiteX2" fmla="*/ 5637474 w 5637474"/>
                <a:gd name="connsiteY2" fmla="*/ 0 h 834887"/>
                <a:gd name="connsiteX3" fmla="*/ 0 w 5637474"/>
                <a:gd name="connsiteY3" fmla="*/ 834887 h 834887"/>
                <a:gd name="connsiteX0" fmla="*/ 2516587 w 8154061"/>
                <a:gd name="connsiteY0" fmla="*/ 834887 h 834887"/>
                <a:gd name="connsiteX1" fmla="*/ 0 w 8154061"/>
                <a:gd name="connsiteY1" fmla="*/ 0 h 834887"/>
                <a:gd name="connsiteX2" fmla="*/ 8154061 w 8154061"/>
                <a:gd name="connsiteY2" fmla="*/ 0 h 834887"/>
                <a:gd name="connsiteX3" fmla="*/ 2516587 w 8154061"/>
                <a:gd name="connsiteY3" fmla="*/ 834887 h 834887"/>
                <a:gd name="connsiteX0" fmla="*/ 0 w 8181891"/>
                <a:gd name="connsiteY0" fmla="*/ 2170706 h 2170706"/>
                <a:gd name="connsiteX1" fmla="*/ 27830 w 8181891"/>
                <a:gd name="connsiteY1" fmla="*/ 0 h 2170706"/>
                <a:gd name="connsiteX2" fmla="*/ 8181891 w 8181891"/>
                <a:gd name="connsiteY2" fmla="*/ 0 h 2170706"/>
                <a:gd name="connsiteX3" fmla="*/ 0 w 8181891"/>
                <a:gd name="connsiteY3" fmla="*/ 2170706 h 2170706"/>
                <a:gd name="connsiteX0" fmla="*/ 67586 w 8249477"/>
                <a:gd name="connsiteY0" fmla="*/ 2170706 h 2170706"/>
                <a:gd name="connsiteX1" fmla="*/ 0 w 8249477"/>
                <a:gd name="connsiteY1" fmla="*/ 0 h 2170706"/>
                <a:gd name="connsiteX2" fmla="*/ 8249477 w 8249477"/>
                <a:gd name="connsiteY2" fmla="*/ 0 h 2170706"/>
                <a:gd name="connsiteX3" fmla="*/ 67586 w 8249477"/>
                <a:gd name="connsiteY3" fmla="*/ 2170706 h 2170706"/>
                <a:gd name="connsiteX0" fmla="*/ 67586 w 8249477"/>
                <a:gd name="connsiteY0" fmla="*/ 2170706 h 2170706"/>
                <a:gd name="connsiteX1" fmla="*/ 0 w 8249477"/>
                <a:gd name="connsiteY1" fmla="*/ 0 h 2170706"/>
                <a:gd name="connsiteX2" fmla="*/ 3975 w 8249477"/>
                <a:gd name="connsiteY2" fmla="*/ 7950 h 2170706"/>
                <a:gd name="connsiteX3" fmla="*/ 8249477 w 8249477"/>
                <a:gd name="connsiteY3" fmla="*/ 0 h 2170706"/>
                <a:gd name="connsiteX4" fmla="*/ 67586 w 8249477"/>
                <a:gd name="connsiteY4" fmla="*/ 2170706 h 2170706"/>
                <a:gd name="connsiteX0" fmla="*/ 67586 w 8249477"/>
                <a:gd name="connsiteY0" fmla="*/ 2170706 h 2170706"/>
                <a:gd name="connsiteX1" fmla="*/ 0 w 8249477"/>
                <a:gd name="connsiteY1" fmla="*/ 0 h 2170706"/>
                <a:gd name="connsiteX2" fmla="*/ 3975 w 8249477"/>
                <a:gd name="connsiteY2" fmla="*/ 7950 h 2170706"/>
                <a:gd name="connsiteX3" fmla="*/ 8249477 w 8249477"/>
                <a:gd name="connsiteY3" fmla="*/ 0 h 2170706"/>
                <a:gd name="connsiteX4" fmla="*/ 67586 w 8249477"/>
                <a:gd name="connsiteY4" fmla="*/ 2170706 h 2170706"/>
                <a:gd name="connsiteX0" fmla="*/ 67586 w 8249477"/>
                <a:gd name="connsiteY0" fmla="*/ 2170706 h 2170706"/>
                <a:gd name="connsiteX1" fmla="*/ 0 w 8249477"/>
                <a:gd name="connsiteY1" fmla="*/ 0 h 2170706"/>
                <a:gd name="connsiteX2" fmla="*/ 258417 w 8249477"/>
                <a:gd name="connsiteY2" fmla="*/ 7950 h 2170706"/>
                <a:gd name="connsiteX3" fmla="*/ 8249477 w 8249477"/>
                <a:gd name="connsiteY3" fmla="*/ 0 h 2170706"/>
                <a:gd name="connsiteX4" fmla="*/ 67586 w 8249477"/>
                <a:gd name="connsiteY4" fmla="*/ 2170706 h 2170706"/>
                <a:gd name="connsiteX0" fmla="*/ 0 w 8181891"/>
                <a:gd name="connsiteY0" fmla="*/ 2170706 h 2170706"/>
                <a:gd name="connsiteX1" fmla="*/ 190831 w 8181891"/>
                <a:gd name="connsiteY1" fmla="*/ 7950 h 2170706"/>
                <a:gd name="connsiteX2" fmla="*/ 8181891 w 8181891"/>
                <a:gd name="connsiteY2" fmla="*/ 0 h 2170706"/>
                <a:gd name="connsiteX3" fmla="*/ 0 w 8181891"/>
                <a:gd name="connsiteY3" fmla="*/ 2170706 h 2170706"/>
                <a:gd name="connsiteX0" fmla="*/ 0 w 8181891"/>
                <a:gd name="connsiteY0" fmla="*/ 2170706 h 2170706"/>
                <a:gd name="connsiteX1" fmla="*/ 0 w 8181891"/>
                <a:gd name="connsiteY1" fmla="*/ 7950 h 2170706"/>
                <a:gd name="connsiteX2" fmla="*/ 8181891 w 8181891"/>
                <a:gd name="connsiteY2" fmla="*/ 0 h 2170706"/>
                <a:gd name="connsiteX3" fmla="*/ 0 w 8181891"/>
                <a:gd name="connsiteY3" fmla="*/ 2170706 h 2170706"/>
                <a:gd name="connsiteX0" fmla="*/ 0 w 8181891"/>
                <a:gd name="connsiteY0" fmla="*/ 2170706 h 2170706"/>
                <a:gd name="connsiteX1" fmla="*/ 0 w 8181891"/>
                <a:gd name="connsiteY1" fmla="*/ 7950 h 2170706"/>
                <a:gd name="connsiteX2" fmla="*/ 8181891 w 8181891"/>
                <a:gd name="connsiteY2" fmla="*/ 0 h 2170706"/>
                <a:gd name="connsiteX3" fmla="*/ 3156667 w 8181891"/>
                <a:gd name="connsiteY3" fmla="*/ 1327867 h 2170706"/>
                <a:gd name="connsiteX4" fmla="*/ 0 w 8181891"/>
                <a:gd name="connsiteY4" fmla="*/ 2170706 h 2170706"/>
                <a:gd name="connsiteX0" fmla="*/ 0 w 8181891"/>
                <a:gd name="connsiteY0" fmla="*/ 2170706 h 2170706"/>
                <a:gd name="connsiteX1" fmla="*/ 0 w 8181891"/>
                <a:gd name="connsiteY1" fmla="*/ 7950 h 2170706"/>
                <a:gd name="connsiteX2" fmla="*/ 8181891 w 8181891"/>
                <a:gd name="connsiteY2" fmla="*/ 0 h 2170706"/>
                <a:gd name="connsiteX3" fmla="*/ 755374 w 8181891"/>
                <a:gd name="connsiteY3" fmla="*/ 2170705 h 2170706"/>
                <a:gd name="connsiteX4" fmla="*/ 0 w 8181891"/>
                <a:gd name="connsiteY4" fmla="*/ 2170706 h 2170706"/>
                <a:gd name="connsiteX0" fmla="*/ 0 w 8181891"/>
                <a:gd name="connsiteY0" fmla="*/ 2170706 h 2170706"/>
                <a:gd name="connsiteX1" fmla="*/ 0 w 8181891"/>
                <a:gd name="connsiteY1" fmla="*/ 7950 h 2170706"/>
                <a:gd name="connsiteX2" fmla="*/ 8181891 w 8181891"/>
                <a:gd name="connsiteY2" fmla="*/ 0 h 2170706"/>
                <a:gd name="connsiteX3" fmla="*/ 2194559 w 8181891"/>
                <a:gd name="connsiteY3" fmla="*/ 1749286 h 2170706"/>
                <a:gd name="connsiteX4" fmla="*/ 755374 w 8181891"/>
                <a:gd name="connsiteY4" fmla="*/ 2170705 h 2170706"/>
                <a:gd name="connsiteX5" fmla="*/ 0 w 8181891"/>
                <a:gd name="connsiteY5" fmla="*/ 2170706 h 2170706"/>
                <a:gd name="connsiteX0" fmla="*/ 0 w 8181891"/>
                <a:gd name="connsiteY0" fmla="*/ 2170706 h 2377439"/>
                <a:gd name="connsiteX1" fmla="*/ 0 w 8181891"/>
                <a:gd name="connsiteY1" fmla="*/ 7950 h 2377439"/>
                <a:gd name="connsiteX2" fmla="*/ 8181891 w 8181891"/>
                <a:gd name="connsiteY2" fmla="*/ 0 h 2377439"/>
                <a:gd name="connsiteX3" fmla="*/ 747422 w 8181891"/>
                <a:gd name="connsiteY3" fmla="*/ 2377439 h 2377439"/>
                <a:gd name="connsiteX4" fmla="*/ 755374 w 8181891"/>
                <a:gd name="connsiteY4" fmla="*/ 2170705 h 2377439"/>
                <a:gd name="connsiteX5" fmla="*/ 0 w 8181891"/>
                <a:gd name="connsiteY5" fmla="*/ 2170706 h 2377439"/>
                <a:gd name="connsiteX0" fmla="*/ 0 w 8181891"/>
                <a:gd name="connsiteY0" fmla="*/ 2170706 h 2377439"/>
                <a:gd name="connsiteX1" fmla="*/ 0 w 8181891"/>
                <a:gd name="connsiteY1" fmla="*/ 7950 h 2377439"/>
                <a:gd name="connsiteX2" fmla="*/ 8181891 w 8181891"/>
                <a:gd name="connsiteY2" fmla="*/ 0 h 2377439"/>
                <a:gd name="connsiteX3" fmla="*/ 2345634 w 8181891"/>
                <a:gd name="connsiteY3" fmla="*/ 1860604 h 2377439"/>
                <a:gd name="connsiteX4" fmla="*/ 747422 w 8181891"/>
                <a:gd name="connsiteY4" fmla="*/ 2377439 h 2377439"/>
                <a:gd name="connsiteX5" fmla="*/ 755374 w 8181891"/>
                <a:gd name="connsiteY5" fmla="*/ 2170705 h 2377439"/>
                <a:gd name="connsiteX6" fmla="*/ 0 w 8181891"/>
                <a:gd name="connsiteY6" fmla="*/ 2170706 h 2377439"/>
                <a:gd name="connsiteX0" fmla="*/ 0 w 8181891"/>
                <a:gd name="connsiteY0" fmla="*/ 2170706 h 2377439"/>
                <a:gd name="connsiteX1" fmla="*/ 0 w 8181891"/>
                <a:gd name="connsiteY1" fmla="*/ 7950 h 2377439"/>
                <a:gd name="connsiteX2" fmla="*/ 8181891 w 8181891"/>
                <a:gd name="connsiteY2" fmla="*/ 0 h 2377439"/>
                <a:gd name="connsiteX3" fmla="*/ 1558455 w 8181891"/>
                <a:gd name="connsiteY3" fmla="*/ 2377439 h 2377439"/>
                <a:gd name="connsiteX4" fmla="*/ 747422 w 8181891"/>
                <a:gd name="connsiteY4" fmla="*/ 2377439 h 2377439"/>
                <a:gd name="connsiteX5" fmla="*/ 755374 w 8181891"/>
                <a:gd name="connsiteY5" fmla="*/ 2170705 h 2377439"/>
                <a:gd name="connsiteX6" fmla="*/ 0 w 8181891"/>
                <a:gd name="connsiteY6" fmla="*/ 2170706 h 2377439"/>
                <a:gd name="connsiteX0" fmla="*/ 0 w 8181891"/>
                <a:gd name="connsiteY0" fmla="*/ 2170706 h 2377439"/>
                <a:gd name="connsiteX1" fmla="*/ 0 w 8181891"/>
                <a:gd name="connsiteY1" fmla="*/ 7950 h 2377439"/>
                <a:gd name="connsiteX2" fmla="*/ 8181891 w 8181891"/>
                <a:gd name="connsiteY2" fmla="*/ 0 h 2377439"/>
                <a:gd name="connsiteX3" fmla="*/ 2528514 w 8181891"/>
                <a:gd name="connsiteY3" fmla="*/ 2043484 h 2377439"/>
                <a:gd name="connsiteX4" fmla="*/ 1558455 w 8181891"/>
                <a:gd name="connsiteY4" fmla="*/ 2377439 h 2377439"/>
                <a:gd name="connsiteX5" fmla="*/ 747422 w 8181891"/>
                <a:gd name="connsiteY5" fmla="*/ 2377439 h 2377439"/>
                <a:gd name="connsiteX6" fmla="*/ 755374 w 8181891"/>
                <a:gd name="connsiteY6" fmla="*/ 2170705 h 2377439"/>
                <a:gd name="connsiteX7" fmla="*/ 0 w 8181891"/>
                <a:gd name="connsiteY7" fmla="*/ 2170706 h 237743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1558455 w 8181891"/>
                <a:gd name="connsiteY3" fmla="*/ 2560319 h 2560319"/>
                <a:gd name="connsiteX4" fmla="*/ 1558455 w 8181891"/>
                <a:gd name="connsiteY4" fmla="*/ 2377439 h 2560319"/>
                <a:gd name="connsiteX5" fmla="*/ 747422 w 8181891"/>
                <a:gd name="connsiteY5" fmla="*/ 2377439 h 2560319"/>
                <a:gd name="connsiteX6" fmla="*/ 755374 w 8181891"/>
                <a:gd name="connsiteY6" fmla="*/ 2170705 h 2560319"/>
                <a:gd name="connsiteX7" fmla="*/ 0 w 8181891"/>
                <a:gd name="connsiteY7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2997641 w 8181891"/>
                <a:gd name="connsiteY3" fmla="*/ 2003728 h 2560319"/>
                <a:gd name="connsiteX4" fmla="*/ 1558455 w 8181891"/>
                <a:gd name="connsiteY4" fmla="*/ 2560319 h 2560319"/>
                <a:gd name="connsiteX5" fmla="*/ 1558455 w 8181891"/>
                <a:gd name="connsiteY5" fmla="*/ 2377439 h 2560319"/>
                <a:gd name="connsiteX6" fmla="*/ 747422 w 8181891"/>
                <a:gd name="connsiteY6" fmla="*/ 2377439 h 2560319"/>
                <a:gd name="connsiteX7" fmla="*/ 755374 w 8181891"/>
                <a:gd name="connsiteY7" fmla="*/ 2170705 h 2560319"/>
                <a:gd name="connsiteX8" fmla="*/ 0 w 8181891"/>
                <a:gd name="connsiteY8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2282024 w 8181891"/>
                <a:gd name="connsiteY3" fmla="*/ 2560319 h 2560319"/>
                <a:gd name="connsiteX4" fmla="*/ 1558455 w 8181891"/>
                <a:gd name="connsiteY4" fmla="*/ 2560319 h 2560319"/>
                <a:gd name="connsiteX5" fmla="*/ 1558455 w 8181891"/>
                <a:gd name="connsiteY5" fmla="*/ 2377439 h 2560319"/>
                <a:gd name="connsiteX6" fmla="*/ 747422 w 8181891"/>
                <a:gd name="connsiteY6" fmla="*/ 2377439 h 2560319"/>
                <a:gd name="connsiteX7" fmla="*/ 755374 w 8181891"/>
                <a:gd name="connsiteY7" fmla="*/ 2170705 h 2560319"/>
                <a:gd name="connsiteX8" fmla="*/ 0 w 8181891"/>
                <a:gd name="connsiteY8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3013544 w 8181891"/>
                <a:gd name="connsiteY3" fmla="*/ 2242267 h 2560319"/>
                <a:gd name="connsiteX4" fmla="*/ 2282024 w 8181891"/>
                <a:gd name="connsiteY4" fmla="*/ 2560319 h 2560319"/>
                <a:gd name="connsiteX5" fmla="*/ 1558455 w 8181891"/>
                <a:gd name="connsiteY5" fmla="*/ 2560319 h 2560319"/>
                <a:gd name="connsiteX6" fmla="*/ 1558455 w 8181891"/>
                <a:gd name="connsiteY6" fmla="*/ 2377439 h 2560319"/>
                <a:gd name="connsiteX7" fmla="*/ 747422 w 8181891"/>
                <a:gd name="connsiteY7" fmla="*/ 2377439 h 2560319"/>
                <a:gd name="connsiteX8" fmla="*/ 755374 w 8181891"/>
                <a:gd name="connsiteY8" fmla="*/ 2170705 h 2560319"/>
                <a:gd name="connsiteX9" fmla="*/ 0 w 8181891"/>
                <a:gd name="connsiteY9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3013544 w 8181891"/>
                <a:gd name="connsiteY3" fmla="*/ 2242267 h 2560319"/>
                <a:gd name="connsiteX4" fmla="*/ 2274072 w 8181891"/>
                <a:gd name="connsiteY4" fmla="*/ 1812897 h 2560319"/>
                <a:gd name="connsiteX5" fmla="*/ 2282024 w 8181891"/>
                <a:gd name="connsiteY5" fmla="*/ 2560319 h 2560319"/>
                <a:gd name="connsiteX6" fmla="*/ 1558455 w 8181891"/>
                <a:gd name="connsiteY6" fmla="*/ 2560319 h 2560319"/>
                <a:gd name="connsiteX7" fmla="*/ 1558455 w 8181891"/>
                <a:gd name="connsiteY7" fmla="*/ 2377439 h 2560319"/>
                <a:gd name="connsiteX8" fmla="*/ 747422 w 8181891"/>
                <a:gd name="connsiteY8" fmla="*/ 2377439 h 2560319"/>
                <a:gd name="connsiteX9" fmla="*/ 755374 w 8181891"/>
                <a:gd name="connsiteY9" fmla="*/ 2170705 h 2560319"/>
                <a:gd name="connsiteX10" fmla="*/ 0 w 8181891"/>
                <a:gd name="connsiteY10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3013544 w 8181891"/>
                <a:gd name="connsiteY3" fmla="*/ 1844702 h 2560319"/>
                <a:gd name="connsiteX4" fmla="*/ 2274072 w 8181891"/>
                <a:gd name="connsiteY4" fmla="*/ 1812897 h 2560319"/>
                <a:gd name="connsiteX5" fmla="*/ 2282024 w 8181891"/>
                <a:gd name="connsiteY5" fmla="*/ 2560319 h 2560319"/>
                <a:gd name="connsiteX6" fmla="*/ 1558455 w 8181891"/>
                <a:gd name="connsiteY6" fmla="*/ 2560319 h 2560319"/>
                <a:gd name="connsiteX7" fmla="*/ 1558455 w 8181891"/>
                <a:gd name="connsiteY7" fmla="*/ 2377439 h 2560319"/>
                <a:gd name="connsiteX8" fmla="*/ 747422 w 8181891"/>
                <a:gd name="connsiteY8" fmla="*/ 2377439 h 2560319"/>
                <a:gd name="connsiteX9" fmla="*/ 755374 w 8181891"/>
                <a:gd name="connsiteY9" fmla="*/ 2170705 h 2560319"/>
                <a:gd name="connsiteX10" fmla="*/ 0 w 8181891"/>
                <a:gd name="connsiteY10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3554232 w 8181891"/>
                <a:gd name="connsiteY3" fmla="*/ 1669773 h 2560319"/>
                <a:gd name="connsiteX4" fmla="*/ 3013544 w 8181891"/>
                <a:gd name="connsiteY4" fmla="*/ 1844702 h 2560319"/>
                <a:gd name="connsiteX5" fmla="*/ 2274072 w 8181891"/>
                <a:gd name="connsiteY5" fmla="*/ 1812897 h 2560319"/>
                <a:gd name="connsiteX6" fmla="*/ 2282024 w 8181891"/>
                <a:gd name="connsiteY6" fmla="*/ 2560319 h 2560319"/>
                <a:gd name="connsiteX7" fmla="*/ 1558455 w 8181891"/>
                <a:gd name="connsiteY7" fmla="*/ 2560319 h 2560319"/>
                <a:gd name="connsiteX8" fmla="*/ 1558455 w 8181891"/>
                <a:gd name="connsiteY8" fmla="*/ 2377439 h 2560319"/>
                <a:gd name="connsiteX9" fmla="*/ 747422 w 8181891"/>
                <a:gd name="connsiteY9" fmla="*/ 2377439 h 2560319"/>
                <a:gd name="connsiteX10" fmla="*/ 755374 w 8181891"/>
                <a:gd name="connsiteY10" fmla="*/ 2170705 h 2560319"/>
                <a:gd name="connsiteX11" fmla="*/ 0 w 8181891"/>
                <a:gd name="connsiteY11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3013544 w 8181891"/>
                <a:gd name="connsiteY3" fmla="*/ 1669773 h 2560319"/>
                <a:gd name="connsiteX4" fmla="*/ 3013544 w 8181891"/>
                <a:gd name="connsiteY4" fmla="*/ 1844702 h 2560319"/>
                <a:gd name="connsiteX5" fmla="*/ 2274072 w 8181891"/>
                <a:gd name="connsiteY5" fmla="*/ 1812897 h 2560319"/>
                <a:gd name="connsiteX6" fmla="*/ 2282024 w 8181891"/>
                <a:gd name="connsiteY6" fmla="*/ 2560319 h 2560319"/>
                <a:gd name="connsiteX7" fmla="*/ 1558455 w 8181891"/>
                <a:gd name="connsiteY7" fmla="*/ 2560319 h 2560319"/>
                <a:gd name="connsiteX8" fmla="*/ 1558455 w 8181891"/>
                <a:gd name="connsiteY8" fmla="*/ 2377439 h 2560319"/>
                <a:gd name="connsiteX9" fmla="*/ 747422 w 8181891"/>
                <a:gd name="connsiteY9" fmla="*/ 2377439 h 2560319"/>
                <a:gd name="connsiteX10" fmla="*/ 755374 w 8181891"/>
                <a:gd name="connsiteY10" fmla="*/ 2170705 h 2560319"/>
                <a:gd name="connsiteX11" fmla="*/ 0 w 8181891"/>
                <a:gd name="connsiteY11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4540194 w 8181891"/>
                <a:gd name="connsiteY3" fmla="*/ 1192695 h 2560319"/>
                <a:gd name="connsiteX4" fmla="*/ 3013544 w 8181891"/>
                <a:gd name="connsiteY4" fmla="*/ 1669773 h 2560319"/>
                <a:gd name="connsiteX5" fmla="*/ 3013544 w 8181891"/>
                <a:gd name="connsiteY5" fmla="*/ 1844702 h 2560319"/>
                <a:gd name="connsiteX6" fmla="*/ 2274072 w 8181891"/>
                <a:gd name="connsiteY6" fmla="*/ 1812897 h 2560319"/>
                <a:gd name="connsiteX7" fmla="*/ 2282024 w 8181891"/>
                <a:gd name="connsiteY7" fmla="*/ 2560319 h 2560319"/>
                <a:gd name="connsiteX8" fmla="*/ 1558455 w 8181891"/>
                <a:gd name="connsiteY8" fmla="*/ 2560319 h 2560319"/>
                <a:gd name="connsiteX9" fmla="*/ 1558455 w 8181891"/>
                <a:gd name="connsiteY9" fmla="*/ 2377439 h 2560319"/>
                <a:gd name="connsiteX10" fmla="*/ 747422 w 8181891"/>
                <a:gd name="connsiteY10" fmla="*/ 2377439 h 2560319"/>
                <a:gd name="connsiteX11" fmla="*/ 755374 w 8181891"/>
                <a:gd name="connsiteY11" fmla="*/ 2170705 h 2560319"/>
                <a:gd name="connsiteX12" fmla="*/ 0 w 8181891"/>
                <a:gd name="connsiteY12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4540194 w 8181891"/>
                <a:gd name="connsiteY3" fmla="*/ 1192695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12897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160395 w 8181891"/>
                <a:gd name="connsiteY3" fmla="*/ 1669773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12897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160395 w 8181891"/>
                <a:gd name="connsiteY3" fmla="*/ 1669773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12897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160395 w 8181891"/>
                <a:gd name="connsiteY3" fmla="*/ 1669773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12897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160395 w 8181891"/>
                <a:gd name="connsiteY3" fmla="*/ 1669773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12897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160395 w 8181891"/>
                <a:gd name="connsiteY3" fmla="*/ 1669773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12897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160395 w 8181891"/>
                <a:gd name="connsiteY3" fmla="*/ 1669773 h 2560319"/>
                <a:gd name="connsiteX4" fmla="*/ 4102872 w 8181891"/>
                <a:gd name="connsiteY4" fmla="*/ 1669773 h 2560319"/>
                <a:gd name="connsiteX5" fmla="*/ 3013544 w 8181891"/>
                <a:gd name="connsiteY5" fmla="*/ 1669773 h 2560319"/>
                <a:gd name="connsiteX6" fmla="*/ 3013544 w 8181891"/>
                <a:gd name="connsiteY6" fmla="*/ 1844702 h 2560319"/>
                <a:gd name="connsiteX7" fmla="*/ 2274072 w 8181891"/>
                <a:gd name="connsiteY7" fmla="*/ 1846188 h 2560319"/>
                <a:gd name="connsiteX8" fmla="*/ 2282024 w 8181891"/>
                <a:gd name="connsiteY8" fmla="*/ 2560319 h 2560319"/>
                <a:gd name="connsiteX9" fmla="*/ 1558455 w 8181891"/>
                <a:gd name="connsiteY9" fmla="*/ 2560319 h 2560319"/>
                <a:gd name="connsiteX10" fmla="*/ 1558455 w 8181891"/>
                <a:gd name="connsiteY10" fmla="*/ 2377439 h 2560319"/>
                <a:gd name="connsiteX11" fmla="*/ 747422 w 8181891"/>
                <a:gd name="connsiteY11" fmla="*/ 2377439 h 2560319"/>
                <a:gd name="connsiteX12" fmla="*/ 755374 w 8181891"/>
                <a:gd name="connsiteY12" fmla="*/ 2170705 h 2560319"/>
                <a:gd name="connsiteX13" fmla="*/ 0 w 8181891"/>
                <a:gd name="connsiteY13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6068361 w 8181891"/>
                <a:gd name="connsiteY3" fmla="*/ 1166861 h 2560319"/>
                <a:gd name="connsiteX4" fmla="*/ 5160395 w 8181891"/>
                <a:gd name="connsiteY4" fmla="*/ 1669773 h 2560319"/>
                <a:gd name="connsiteX5" fmla="*/ 4102872 w 8181891"/>
                <a:gd name="connsiteY5" fmla="*/ 1669773 h 2560319"/>
                <a:gd name="connsiteX6" fmla="*/ 3013544 w 8181891"/>
                <a:gd name="connsiteY6" fmla="*/ 1669773 h 2560319"/>
                <a:gd name="connsiteX7" fmla="*/ 3013544 w 8181891"/>
                <a:gd name="connsiteY7" fmla="*/ 1844702 h 2560319"/>
                <a:gd name="connsiteX8" fmla="*/ 2274072 w 8181891"/>
                <a:gd name="connsiteY8" fmla="*/ 1846188 h 2560319"/>
                <a:gd name="connsiteX9" fmla="*/ 2282024 w 8181891"/>
                <a:gd name="connsiteY9" fmla="*/ 2560319 h 2560319"/>
                <a:gd name="connsiteX10" fmla="*/ 1558455 w 8181891"/>
                <a:gd name="connsiteY10" fmla="*/ 2560319 h 2560319"/>
                <a:gd name="connsiteX11" fmla="*/ 1558455 w 8181891"/>
                <a:gd name="connsiteY11" fmla="*/ 2377439 h 2560319"/>
                <a:gd name="connsiteX12" fmla="*/ 747422 w 8181891"/>
                <a:gd name="connsiteY12" fmla="*/ 2377439 h 2560319"/>
                <a:gd name="connsiteX13" fmla="*/ 755374 w 8181891"/>
                <a:gd name="connsiteY13" fmla="*/ 2170705 h 2560319"/>
                <a:gd name="connsiteX14" fmla="*/ 0 w 8181891"/>
                <a:gd name="connsiteY14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6068361 w 8181891"/>
                <a:gd name="connsiteY3" fmla="*/ 1166861 h 2560319"/>
                <a:gd name="connsiteX4" fmla="*/ 5163411 w 8181891"/>
                <a:gd name="connsiteY4" fmla="*/ 1824431 h 2560319"/>
                <a:gd name="connsiteX5" fmla="*/ 5160395 w 8181891"/>
                <a:gd name="connsiteY5" fmla="*/ 1669773 h 2560319"/>
                <a:gd name="connsiteX6" fmla="*/ 4102872 w 8181891"/>
                <a:gd name="connsiteY6" fmla="*/ 1669773 h 2560319"/>
                <a:gd name="connsiteX7" fmla="*/ 3013544 w 8181891"/>
                <a:gd name="connsiteY7" fmla="*/ 1669773 h 2560319"/>
                <a:gd name="connsiteX8" fmla="*/ 3013544 w 8181891"/>
                <a:gd name="connsiteY8" fmla="*/ 1844702 h 2560319"/>
                <a:gd name="connsiteX9" fmla="*/ 2274072 w 8181891"/>
                <a:gd name="connsiteY9" fmla="*/ 1846188 h 2560319"/>
                <a:gd name="connsiteX10" fmla="*/ 2282024 w 8181891"/>
                <a:gd name="connsiteY10" fmla="*/ 2560319 h 2560319"/>
                <a:gd name="connsiteX11" fmla="*/ 1558455 w 8181891"/>
                <a:gd name="connsiteY11" fmla="*/ 2560319 h 2560319"/>
                <a:gd name="connsiteX12" fmla="*/ 1558455 w 8181891"/>
                <a:gd name="connsiteY12" fmla="*/ 2377439 h 2560319"/>
                <a:gd name="connsiteX13" fmla="*/ 747422 w 8181891"/>
                <a:gd name="connsiteY13" fmla="*/ 2377439 h 2560319"/>
                <a:gd name="connsiteX14" fmla="*/ 755374 w 8181891"/>
                <a:gd name="connsiteY14" fmla="*/ 2170705 h 2560319"/>
                <a:gd name="connsiteX15" fmla="*/ 0 w 8181891"/>
                <a:gd name="connsiteY15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930184 w 8181891"/>
                <a:gd name="connsiteY3" fmla="*/ 1857386 h 2560319"/>
                <a:gd name="connsiteX4" fmla="*/ 5163411 w 8181891"/>
                <a:gd name="connsiteY4" fmla="*/ 1824431 h 2560319"/>
                <a:gd name="connsiteX5" fmla="*/ 5160395 w 8181891"/>
                <a:gd name="connsiteY5" fmla="*/ 1669773 h 2560319"/>
                <a:gd name="connsiteX6" fmla="*/ 4102872 w 8181891"/>
                <a:gd name="connsiteY6" fmla="*/ 1669773 h 2560319"/>
                <a:gd name="connsiteX7" fmla="*/ 3013544 w 8181891"/>
                <a:gd name="connsiteY7" fmla="*/ 1669773 h 2560319"/>
                <a:gd name="connsiteX8" fmla="*/ 3013544 w 8181891"/>
                <a:gd name="connsiteY8" fmla="*/ 1844702 h 2560319"/>
                <a:gd name="connsiteX9" fmla="*/ 2274072 w 8181891"/>
                <a:gd name="connsiteY9" fmla="*/ 1846188 h 2560319"/>
                <a:gd name="connsiteX10" fmla="*/ 2282024 w 8181891"/>
                <a:gd name="connsiteY10" fmla="*/ 2560319 h 2560319"/>
                <a:gd name="connsiteX11" fmla="*/ 1558455 w 8181891"/>
                <a:gd name="connsiteY11" fmla="*/ 2560319 h 2560319"/>
                <a:gd name="connsiteX12" fmla="*/ 1558455 w 8181891"/>
                <a:gd name="connsiteY12" fmla="*/ 2377439 h 2560319"/>
                <a:gd name="connsiteX13" fmla="*/ 747422 w 8181891"/>
                <a:gd name="connsiteY13" fmla="*/ 2377439 h 2560319"/>
                <a:gd name="connsiteX14" fmla="*/ 755374 w 8181891"/>
                <a:gd name="connsiteY14" fmla="*/ 2170705 h 2560319"/>
                <a:gd name="connsiteX15" fmla="*/ 0 w 8181891"/>
                <a:gd name="connsiteY15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5930184 w 8181891"/>
                <a:gd name="connsiteY3" fmla="*/ 1857386 h 2560319"/>
                <a:gd name="connsiteX4" fmla="*/ 5163411 w 8181891"/>
                <a:gd name="connsiteY4" fmla="*/ 1857722 h 2560319"/>
                <a:gd name="connsiteX5" fmla="*/ 5160395 w 8181891"/>
                <a:gd name="connsiteY5" fmla="*/ 1669773 h 2560319"/>
                <a:gd name="connsiteX6" fmla="*/ 4102872 w 8181891"/>
                <a:gd name="connsiteY6" fmla="*/ 1669773 h 2560319"/>
                <a:gd name="connsiteX7" fmla="*/ 3013544 w 8181891"/>
                <a:gd name="connsiteY7" fmla="*/ 1669773 h 2560319"/>
                <a:gd name="connsiteX8" fmla="*/ 3013544 w 8181891"/>
                <a:gd name="connsiteY8" fmla="*/ 1844702 h 2560319"/>
                <a:gd name="connsiteX9" fmla="*/ 2274072 w 8181891"/>
                <a:gd name="connsiteY9" fmla="*/ 1846188 h 2560319"/>
                <a:gd name="connsiteX10" fmla="*/ 2282024 w 8181891"/>
                <a:gd name="connsiteY10" fmla="*/ 2560319 h 2560319"/>
                <a:gd name="connsiteX11" fmla="*/ 1558455 w 8181891"/>
                <a:gd name="connsiteY11" fmla="*/ 2560319 h 2560319"/>
                <a:gd name="connsiteX12" fmla="*/ 1558455 w 8181891"/>
                <a:gd name="connsiteY12" fmla="*/ 2377439 h 2560319"/>
                <a:gd name="connsiteX13" fmla="*/ 747422 w 8181891"/>
                <a:gd name="connsiteY13" fmla="*/ 2377439 h 2560319"/>
                <a:gd name="connsiteX14" fmla="*/ 755374 w 8181891"/>
                <a:gd name="connsiteY14" fmla="*/ 2170705 h 2560319"/>
                <a:gd name="connsiteX15" fmla="*/ 0 w 8181891"/>
                <a:gd name="connsiteY15" fmla="*/ 2170706 h 2560319"/>
                <a:gd name="connsiteX0" fmla="*/ 0 w 8181891"/>
                <a:gd name="connsiteY0" fmla="*/ 2170706 h 2560319"/>
                <a:gd name="connsiteX1" fmla="*/ 0 w 8181891"/>
                <a:gd name="connsiteY1" fmla="*/ 7950 h 2560319"/>
                <a:gd name="connsiteX2" fmla="*/ 8181891 w 8181891"/>
                <a:gd name="connsiteY2" fmla="*/ 0 h 2560319"/>
                <a:gd name="connsiteX3" fmla="*/ 6438390 w 8181891"/>
                <a:gd name="connsiteY3" fmla="*/ 1433709 h 2560319"/>
                <a:gd name="connsiteX4" fmla="*/ 5930184 w 8181891"/>
                <a:gd name="connsiteY4" fmla="*/ 1857386 h 2560319"/>
                <a:gd name="connsiteX5" fmla="*/ 5163411 w 8181891"/>
                <a:gd name="connsiteY5" fmla="*/ 1857722 h 2560319"/>
                <a:gd name="connsiteX6" fmla="*/ 5160395 w 8181891"/>
                <a:gd name="connsiteY6" fmla="*/ 1669773 h 2560319"/>
                <a:gd name="connsiteX7" fmla="*/ 4102872 w 8181891"/>
                <a:gd name="connsiteY7" fmla="*/ 1669773 h 2560319"/>
                <a:gd name="connsiteX8" fmla="*/ 3013544 w 8181891"/>
                <a:gd name="connsiteY8" fmla="*/ 1669773 h 2560319"/>
                <a:gd name="connsiteX9" fmla="*/ 3013544 w 8181891"/>
                <a:gd name="connsiteY9" fmla="*/ 1844702 h 2560319"/>
                <a:gd name="connsiteX10" fmla="*/ 2274072 w 8181891"/>
                <a:gd name="connsiteY10" fmla="*/ 1846188 h 2560319"/>
                <a:gd name="connsiteX11" fmla="*/ 2282024 w 8181891"/>
                <a:gd name="connsiteY11" fmla="*/ 2560319 h 2560319"/>
                <a:gd name="connsiteX12" fmla="*/ 1558455 w 8181891"/>
                <a:gd name="connsiteY12" fmla="*/ 2560319 h 2560319"/>
                <a:gd name="connsiteX13" fmla="*/ 1558455 w 8181891"/>
                <a:gd name="connsiteY13" fmla="*/ 2377439 h 2560319"/>
                <a:gd name="connsiteX14" fmla="*/ 747422 w 8181891"/>
                <a:gd name="connsiteY14" fmla="*/ 2377439 h 2560319"/>
                <a:gd name="connsiteX15" fmla="*/ 755374 w 8181891"/>
                <a:gd name="connsiteY15" fmla="*/ 2170705 h 2560319"/>
                <a:gd name="connsiteX16" fmla="*/ 0 w 8181891"/>
                <a:gd name="connsiteY16" fmla="*/ 2170706 h 2560319"/>
                <a:gd name="connsiteX0" fmla="*/ 0 w 8181891"/>
                <a:gd name="connsiteY0" fmla="*/ 2170706 h 2598903"/>
                <a:gd name="connsiteX1" fmla="*/ 0 w 8181891"/>
                <a:gd name="connsiteY1" fmla="*/ 7950 h 2598903"/>
                <a:gd name="connsiteX2" fmla="*/ 8181891 w 8181891"/>
                <a:gd name="connsiteY2" fmla="*/ 0 h 2598903"/>
                <a:gd name="connsiteX3" fmla="*/ 5935083 w 8181891"/>
                <a:gd name="connsiteY3" fmla="*/ 2598903 h 2598903"/>
                <a:gd name="connsiteX4" fmla="*/ 5930184 w 8181891"/>
                <a:gd name="connsiteY4" fmla="*/ 1857386 h 2598903"/>
                <a:gd name="connsiteX5" fmla="*/ 5163411 w 8181891"/>
                <a:gd name="connsiteY5" fmla="*/ 1857722 h 2598903"/>
                <a:gd name="connsiteX6" fmla="*/ 5160395 w 8181891"/>
                <a:gd name="connsiteY6" fmla="*/ 1669773 h 2598903"/>
                <a:gd name="connsiteX7" fmla="*/ 4102872 w 8181891"/>
                <a:gd name="connsiteY7" fmla="*/ 1669773 h 2598903"/>
                <a:gd name="connsiteX8" fmla="*/ 3013544 w 8181891"/>
                <a:gd name="connsiteY8" fmla="*/ 1669773 h 2598903"/>
                <a:gd name="connsiteX9" fmla="*/ 3013544 w 8181891"/>
                <a:gd name="connsiteY9" fmla="*/ 1844702 h 2598903"/>
                <a:gd name="connsiteX10" fmla="*/ 2274072 w 8181891"/>
                <a:gd name="connsiteY10" fmla="*/ 1846188 h 2598903"/>
                <a:gd name="connsiteX11" fmla="*/ 2282024 w 8181891"/>
                <a:gd name="connsiteY11" fmla="*/ 2560319 h 2598903"/>
                <a:gd name="connsiteX12" fmla="*/ 1558455 w 8181891"/>
                <a:gd name="connsiteY12" fmla="*/ 2560319 h 2598903"/>
                <a:gd name="connsiteX13" fmla="*/ 1558455 w 8181891"/>
                <a:gd name="connsiteY13" fmla="*/ 2377439 h 2598903"/>
                <a:gd name="connsiteX14" fmla="*/ 747422 w 8181891"/>
                <a:gd name="connsiteY14" fmla="*/ 2377439 h 2598903"/>
                <a:gd name="connsiteX15" fmla="*/ 755374 w 8181891"/>
                <a:gd name="connsiteY15" fmla="*/ 2170705 h 2598903"/>
                <a:gd name="connsiteX16" fmla="*/ 0 w 8181891"/>
                <a:gd name="connsiteY16" fmla="*/ 2170706 h 2598903"/>
                <a:gd name="connsiteX0" fmla="*/ 0 w 8181891"/>
                <a:gd name="connsiteY0" fmla="*/ 2170706 h 2598903"/>
                <a:gd name="connsiteX1" fmla="*/ 0 w 8181891"/>
                <a:gd name="connsiteY1" fmla="*/ 7950 h 2598903"/>
                <a:gd name="connsiteX2" fmla="*/ 8181891 w 8181891"/>
                <a:gd name="connsiteY2" fmla="*/ 0 h 2598903"/>
                <a:gd name="connsiteX3" fmla="*/ 6612731 w 8181891"/>
                <a:gd name="connsiteY3" fmla="*/ 1807297 h 2598903"/>
                <a:gd name="connsiteX4" fmla="*/ 5935083 w 8181891"/>
                <a:gd name="connsiteY4" fmla="*/ 2598903 h 2598903"/>
                <a:gd name="connsiteX5" fmla="*/ 5930184 w 8181891"/>
                <a:gd name="connsiteY5" fmla="*/ 1857386 h 2598903"/>
                <a:gd name="connsiteX6" fmla="*/ 5163411 w 8181891"/>
                <a:gd name="connsiteY6" fmla="*/ 1857722 h 2598903"/>
                <a:gd name="connsiteX7" fmla="*/ 5160395 w 8181891"/>
                <a:gd name="connsiteY7" fmla="*/ 1669773 h 2598903"/>
                <a:gd name="connsiteX8" fmla="*/ 4102872 w 8181891"/>
                <a:gd name="connsiteY8" fmla="*/ 1669773 h 2598903"/>
                <a:gd name="connsiteX9" fmla="*/ 3013544 w 8181891"/>
                <a:gd name="connsiteY9" fmla="*/ 1669773 h 2598903"/>
                <a:gd name="connsiteX10" fmla="*/ 3013544 w 8181891"/>
                <a:gd name="connsiteY10" fmla="*/ 1844702 h 2598903"/>
                <a:gd name="connsiteX11" fmla="*/ 2274072 w 8181891"/>
                <a:gd name="connsiteY11" fmla="*/ 1846188 h 2598903"/>
                <a:gd name="connsiteX12" fmla="*/ 2282024 w 8181891"/>
                <a:gd name="connsiteY12" fmla="*/ 2560319 h 2598903"/>
                <a:gd name="connsiteX13" fmla="*/ 1558455 w 8181891"/>
                <a:gd name="connsiteY13" fmla="*/ 2560319 h 2598903"/>
                <a:gd name="connsiteX14" fmla="*/ 1558455 w 8181891"/>
                <a:gd name="connsiteY14" fmla="*/ 2377439 h 2598903"/>
                <a:gd name="connsiteX15" fmla="*/ 747422 w 8181891"/>
                <a:gd name="connsiteY15" fmla="*/ 2377439 h 2598903"/>
                <a:gd name="connsiteX16" fmla="*/ 755374 w 8181891"/>
                <a:gd name="connsiteY16" fmla="*/ 2170705 h 2598903"/>
                <a:gd name="connsiteX17" fmla="*/ 0 w 8181891"/>
                <a:gd name="connsiteY17" fmla="*/ 2170706 h 2598903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6693632 w 8181891"/>
                <a:gd name="connsiteY3" fmla="*/ 2607361 h 2607361"/>
                <a:gd name="connsiteX4" fmla="*/ 5935083 w 8181891"/>
                <a:gd name="connsiteY4" fmla="*/ 2598903 h 2607361"/>
                <a:gd name="connsiteX5" fmla="*/ 5930184 w 8181891"/>
                <a:gd name="connsiteY5" fmla="*/ 1857386 h 2607361"/>
                <a:gd name="connsiteX6" fmla="*/ 5163411 w 8181891"/>
                <a:gd name="connsiteY6" fmla="*/ 1857722 h 2607361"/>
                <a:gd name="connsiteX7" fmla="*/ 5160395 w 8181891"/>
                <a:gd name="connsiteY7" fmla="*/ 1669773 h 2607361"/>
                <a:gd name="connsiteX8" fmla="*/ 4102872 w 8181891"/>
                <a:gd name="connsiteY8" fmla="*/ 1669773 h 2607361"/>
                <a:gd name="connsiteX9" fmla="*/ 3013544 w 8181891"/>
                <a:gd name="connsiteY9" fmla="*/ 1669773 h 2607361"/>
                <a:gd name="connsiteX10" fmla="*/ 3013544 w 8181891"/>
                <a:gd name="connsiteY10" fmla="*/ 1844702 h 2607361"/>
                <a:gd name="connsiteX11" fmla="*/ 2274072 w 8181891"/>
                <a:gd name="connsiteY11" fmla="*/ 1846188 h 2607361"/>
                <a:gd name="connsiteX12" fmla="*/ 2282024 w 8181891"/>
                <a:gd name="connsiteY12" fmla="*/ 2560319 h 2607361"/>
                <a:gd name="connsiteX13" fmla="*/ 1558455 w 8181891"/>
                <a:gd name="connsiteY13" fmla="*/ 2560319 h 2607361"/>
                <a:gd name="connsiteX14" fmla="*/ 1558455 w 8181891"/>
                <a:gd name="connsiteY14" fmla="*/ 2377439 h 2607361"/>
                <a:gd name="connsiteX15" fmla="*/ 747422 w 8181891"/>
                <a:gd name="connsiteY15" fmla="*/ 2377439 h 2607361"/>
                <a:gd name="connsiteX16" fmla="*/ 755374 w 8181891"/>
                <a:gd name="connsiteY16" fmla="*/ 2170705 h 2607361"/>
                <a:gd name="connsiteX17" fmla="*/ 0 w 8181891"/>
                <a:gd name="connsiteY17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6799551 w 8181891"/>
                <a:gd name="connsiteY3" fmla="*/ 2409126 h 2607361"/>
                <a:gd name="connsiteX4" fmla="*/ 6693632 w 8181891"/>
                <a:gd name="connsiteY4" fmla="*/ 2607361 h 2607361"/>
                <a:gd name="connsiteX5" fmla="*/ 5935083 w 8181891"/>
                <a:gd name="connsiteY5" fmla="*/ 2598903 h 2607361"/>
                <a:gd name="connsiteX6" fmla="*/ 5930184 w 8181891"/>
                <a:gd name="connsiteY6" fmla="*/ 1857386 h 2607361"/>
                <a:gd name="connsiteX7" fmla="*/ 5163411 w 8181891"/>
                <a:gd name="connsiteY7" fmla="*/ 1857722 h 2607361"/>
                <a:gd name="connsiteX8" fmla="*/ 5160395 w 8181891"/>
                <a:gd name="connsiteY8" fmla="*/ 1669773 h 2607361"/>
                <a:gd name="connsiteX9" fmla="*/ 4102872 w 8181891"/>
                <a:gd name="connsiteY9" fmla="*/ 1669773 h 2607361"/>
                <a:gd name="connsiteX10" fmla="*/ 3013544 w 8181891"/>
                <a:gd name="connsiteY10" fmla="*/ 1669773 h 2607361"/>
                <a:gd name="connsiteX11" fmla="*/ 3013544 w 8181891"/>
                <a:gd name="connsiteY11" fmla="*/ 1844702 h 2607361"/>
                <a:gd name="connsiteX12" fmla="*/ 2274072 w 8181891"/>
                <a:gd name="connsiteY12" fmla="*/ 1846188 h 2607361"/>
                <a:gd name="connsiteX13" fmla="*/ 2282024 w 8181891"/>
                <a:gd name="connsiteY13" fmla="*/ 2560319 h 2607361"/>
                <a:gd name="connsiteX14" fmla="*/ 1558455 w 8181891"/>
                <a:gd name="connsiteY14" fmla="*/ 2560319 h 2607361"/>
                <a:gd name="connsiteX15" fmla="*/ 1558455 w 8181891"/>
                <a:gd name="connsiteY15" fmla="*/ 2377439 h 2607361"/>
                <a:gd name="connsiteX16" fmla="*/ 747422 w 8181891"/>
                <a:gd name="connsiteY16" fmla="*/ 2377439 h 2607361"/>
                <a:gd name="connsiteX17" fmla="*/ 755374 w 8181891"/>
                <a:gd name="connsiteY17" fmla="*/ 2170705 h 2607361"/>
                <a:gd name="connsiteX18" fmla="*/ 0 w 8181891"/>
                <a:gd name="connsiteY18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6799551 w 8181891"/>
                <a:gd name="connsiteY3" fmla="*/ 2409126 h 2607361"/>
                <a:gd name="connsiteX4" fmla="*/ 6792727 w 8181891"/>
                <a:gd name="connsiteY4" fmla="*/ 2415950 h 2607361"/>
                <a:gd name="connsiteX5" fmla="*/ 6693632 w 8181891"/>
                <a:gd name="connsiteY5" fmla="*/ 2607361 h 2607361"/>
                <a:gd name="connsiteX6" fmla="*/ 5935083 w 8181891"/>
                <a:gd name="connsiteY6" fmla="*/ 2598903 h 2607361"/>
                <a:gd name="connsiteX7" fmla="*/ 5930184 w 8181891"/>
                <a:gd name="connsiteY7" fmla="*/ 1857386 h 2607361"/>
                <a:gd name="connsiteX8" fmla="*/ 5163411 w 8181891"/>
                <a:gd name="connsiteY8" fmla="*/ 1857722 h 2607361"/>
                <a:gd name="connsiteX9" fmla="*/ 5160395 w 8181891"/>
                <a:gd name="connsiteY9" fmla="*/ 1669773 h 2607361"/>
                <a:gd name="connsiteX10" fmla="*/ 4102872 w 8181891"/>
                <a:gd name="connsiteY10" fmla="*/ 1669773 h 2607361"/>
                <a:gd name="connsiteX11" fmla="*/ 3013544 w 8181891"/>
                <a:gd name="connsiteY11" fmla="*/ 1669773 h 2607361"/>
                <a:gd name="connsiteX12" fmla="*/ 3013544 w 8181891"/>
                <a:gd name="connsiteY12" fmla="*/ 1844702 h 2607361"/>
                <a:gd name="connsiteX13" fmla="*/ 2274072 w 8181891"/>
                <a:gd name="connsiteY13" fmla="*/ 1846188 h 2607361"/>
                <a:gd name="connsiteX14" fmla="*/ 2282024 w 8181891"/>
                <a:gd name="connsiteY14" fmla="*/ 2560319 h 2607361"/>
                <a:gd name="connsiteX15" fmla="*/ 1558455 w 8181891"/>
                <a:gd name="connsiteY15" fmla="*/ 2560319 h 2607361"/>
                <a:gd name="connsiteX16" fmla="*/ 1558455 w 8181891"/>
                <a:gd name="connsiteY16" fmla="*/ 2377439 h 2607361"/>
                <a:gd name="connsiteX17" fmla="*/ 747422 w 8181891"/>
                <a:gd name="connsiteY17" fmla="*/ 2377439 h 2607361"/>
                <a:gd name="connsiteX18" fmla="*/ 755374 w 8181891"/>
                <a:gd name="connsiteY18" fmla="*/ 2170705 h 2607361"/>
                <a:gd name="connsiteX19" fmla="*/ 0 w 8181891"/>
                <a:gd name="connsiteY19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6799551 w 8181891"/>
                <a:gd name="connsiteY3" fmla="*/ 2409126 h 2607361"/>
                <a:gd name="connsiteX4" fmla="*/ 6693632 w 8181891"/>
                <a:gd name="connsiteY4" fmla="*/ 2607361 h 2607361"/>
                <a:gd name="connsiteX5" fmla="*/ 5935083 w 8181891"/>
                <a:gd name="connsiteY5" fmla="*/ 2598903 h 2607361"/>
                <a:gd name="connsiteX6" fmla="*/ 5930184 w 8181891"/>
                <a:gd name="connsiteY6" fmla="*/ 1857386 h 2607361"/>
                <a:gd name="connsiteX7" fmla="*/ 5163411 w 8181891"/>
                <a:gd name="connsiteY7" fmla="*/ 1857722 h 2607361"/>
                <a:gd name="connsiteX8" fmla="*/ 5160395 w 8181891"/>
                <a:gd name="connsiteY8" fmla="*/ 1669773 h 2607361"/>
                <a:gd name="connsiteX9" fmla="*/ 4102872 w 8181891"/>
                <a:gd name="connsiteY9" fmla="*/ 1669773 h 2607361"/>
                <a:gd name="connsiteX10" fmla="*/ 3013544 w 8181891"/>
                <a:gd name="connsiteY10" fmla="*/ 1669773 h 2607361"/>
                <a:gd name="connsiteX11" fmla="*/ 3013544 w 8181891"/>
                <a:gd name="connsiteY11" fmla="*/ 1844702 h 2607361"/>
                <a:gd name="connsiteX12" fmla="*/ 2274072 w 8181891"/>
                <a:gd name="connsiteY12" fmla="*/ 1846188 h 2607361"/>
                <a:gd name="connsiteX13" fmla="*/ 2282024 w 8181891"/>
                <a:gd name="connsiteY13" fmla="*/ 2560319 h 2607361"/>
                <a:gd name="connsiteX14" fmla="*/ 1558455 w 8181891"/>
                <a:gd name="connsiteY14" fmla="*/ 2560319 h 2607361"/>
                <a:gd name="connsiteX15" fmla="*/ 1558455 w 8181891"/>
                <a:gd name="connsiteY15" fmla="*/ 2377439 h 2607361"/>
                <a:gd name="connsiteX16" fmla="*/ 747422 w 8181891"/>
                <a:gd name="connsiteY16" fmla="*/ 2377439 h 2607361"/>
                <a:gd name="connsiteX17" fmla="*/ 755374 w 8181891"/>
                <a:gd name="connsiteY17" fmla="*/ 2170705 h 2607361"/>
                <a:gd name="connsiteX18" fmla="*/ 0 w 8181891"/>
                <a:gd name="connsiteY18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6697887 w 8181891"/>
                <a:gd name="connsiteY3" fmla="*/ 2332878 h 2607361"/>
                <a:gd name="connsiteX4" fmla="*/ 6693632 w 8181891"/>
                <a:gd name="connsiteY4" fmla="*/ 2607361 h 2607361"/>
                <a:gd name="connsiteX5" fmla="*/ 5935083 w 8181891"/>
                <a:gd name="connsiteY5" fmla="*/ 2598903 h 2607361"/>
                <a:gd name="connsiteX6" fmla="*/ 5930184 w 8181891"/>
                <a:gd name="connsiteY6" fmla="*/ 1857386 h 2607361"/>
                <a:gd name="connsiteX7" fmla="*/ 5163411 w 8181891"/>
                <a:gd name="connsiteY7" fmla="*/ 1857722 h 2607361"/>
                <a:gd name="connsiteX8" fmla="*/ 5160395 w 8181891"/>
                <a:gd name="connsiteY8" fmla="*/ 1669773 h 2607361"/>
                <a:gd name="connsiteX9" fmla="*/ 4102872 w 8181891"/>
                <a:gd name="connsiteY9" fmla="*/ 1669773 h 2607361"/>
                <a:gd name="connsiteX10" fmla="*/ 3013544 w 8181891"/>
                <a:gd name="connsiteY10" fmla="*/ 1669773 h 2607361"/>
                <a:gd name="connsiteX11" fmla="*/ 3013544 w 8181891"/>
                <a:gd name="connsiteY11" fmla="*/ 1844702 h 2607361"/>
                <a:gd name="connsiteX12" fmla="*/ 2274072 w 8181891"/>
                <a:gd name="connsiteY12" fmla="*/ 1846188 h 2607361"/>
                <a:gd name="connsiteX13" fmla="*/ 2282024 w 8181891"/>
                <a:gd name="connsiteY13" fmla="*/ 2560319 h 2607361"/>
                <a:gd name="connsiteX14" fmla="*/ 1558455 w 8181891"/>
                <a:gd name="connsiteY14" fmla="*/ 2560319 h 2607361"/>
                <a:gd name="connsiteX15" fmla="*/ 1558455 w 8181891"/>
                <a:gd name="connsiteY15" fmla="*/ 2377439 h 2607361"/>
                <a:gd name="connsiteX16" fmla="*/ 747422 w 8181891"/>
                <a:gd name="connsiteY16" fmla="*/ 2377439 h 2607361"/>
                <a:gd name="connsiteX17" fmla="*/ 755374 w 8181891"/>
                <a:gd name="connsiteY17" fmla="*/ 2170705 h 2607361"/>
                <a:gd name="connsiteX18" fmla="*/ 0 w 8181891"/>
                <a:gd name="connsiteY18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7294262 w 8181891"/>
                <a:gd name="connsiteY3" fmla="*/ 1387361 h 2607361"/>
                <a:gd name="connsiteX4" fmla="*/ 6697887 w 8181891"/>
                <a:gd name="connsiteY4" fmla="*/ 2332878 h 2607361"/>
                <a:gd name="connsiteX5" fmla="*/ 6693632 w 8181891"/>
                <a:gd name="connsiteY5" fmla="*/ 2607361 h 2607361"/>
                <a:gd name="connsiteX6" fmla="*/ 5935083 w 8181891"/>
                <a:gd name="connsiteY6" fmla="*/ 2598903 h 2607361"/>
                <a:gd name="connsiteX7" fmla="*/ 5930184 w 8181891"/>
                <a:gd name="connsiteY7" fmla="*/ 1857386 h 2607361"/>
                <a:gd name="connsiteX8" fmla="*/ 5163411 w 8181891"/>
                <a:gd name="connsiteY8" fmla="*/ 1857722 h 2607361"/>
                <a:gd name="connsiteX9" fmla="*/ 5160395 w 8181891"/>
                <a:gd name="connsiteY9" fmla="*/ 1669773 h 2607361"/>
                <a:gd name="connsiteX10" fmla="*/ 4102872 w 8181891"/>
                <a:gd name="connsiteY10" fmla="*/ 1669773 h 2607361"/>
                <a:gd name="connsiteX11" fmla="*/ 3013544 w 8181891"/>
                <a:gd name="connsiteY11" fmla="*/ 1669773 h 2607361"/>
                <a:gd name="connsiteX12" fmla="*/ 3013544 w 8181891"/>
                <a:gd name="connsiteY12" fmla="*/ 1844702 h 2607361"/>
                <a:gd name="connsiteX13" fmla="*/ 2274072 w 8181891"/>
                <a:gd name="connsiteY13" fmla="*/ 1846188 h 2607361"/>
                <a:gd name="connsiteX14" fmla="*/ 2282024 w 8181891"/>
                <a:gd name="connsiteY14" fmla="*/ 2560319 h 2607361"/>
                <a:gd name="connsiteX15" fmla="*/ 1558455 w 8181891"/>
                <a:gd name="connsiteY15" fmla="*/ 2560319 h 2607361"/>
                <a:gd name="connsiteX16" fmla="*/ 1558455 w 8181891"/>
                <a:gd name="connsiteY16" fmla="*/ 2377439 h 2607361"/>
                <a:gd name="connsiteX17" fmla="*/ 747422 w 8181891"/>
                <a:gd name="connsiteY17" fmla="*/ 2377439 h 2607361"/>
                <a:gd name="connsiteX18" fmla="*/ 755374 w 8181891"/>
                <a:gd name="connsiteY18" fmla="*/ 2170705 h 2607361"/>
                <a:gd name="connsiteX19" fmla="*/ 0 w 8181891"/>
                <a:gd name="connsiteY19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7411676 w 8181891"/>
                <a:gd name="connsiteY3" fmla="*/ 2333477 h 2607361"/>
                <a:gd name="connsiteX4" fmla="*/ 6697887 w 8181891"/>
                <a:gd name="connsiteY4" fmla="*/ 2332878 h 2607361"/>
                <a:gd name="connsiteX5" fmla="*/ 6693632 w 8181891"/>
                <a:gd name="connsiteY5" fmla="*/ 2607361 h 2607361"/>
                <a:gd name="connsiteX6" fmla="*/ 5935083 w 8181891"/>
                <a:gd name="connsiteY6" fmla="*/ 2598903 h 2607361"/>
                <a:gd name="connsiteX7" fmla="*/ 5930184 w 8181891"/>
                <a:gd name="connsiteY7" fmla="*/ 1857386 h 2607361"/>
                <a:gd name="connsiteX8" fmla="*/ 5163411 w 8181891"/>
                <a:gd name="connsiteY8" fmla="*/ 1857722 h 2607361"/>
                <a:gd name="connsiteX9" fmla="*/ 5160395 w 8181891"/>
                <a:gd name="connsiteY9" fmla="*/ 1669773 h 2607361"/>
                <a:gd name="connsiteX10" fmla="*/ 4102872 w 8181891"/>
                <a:gd name="connsiteY10" fmla="*/ 1669773 h 2607361"/>
                <a:gd name="connsiteX11" fmla="*/ 3013544 w 8181891"/>
                <a:gd name="connsiteY11" fmla="*/ 1669773 h 2607361"/>
                <a:gd name="connsiteX12" fmla="*/ 3013544 w 8181891"/>
                <a:gd name="connsiteY12" fmla="*/ 1844702 h 2607361"/>
                <a:gd name="connsiteX13" fmla="*/ 2274072 w 8181891"/>
                <a:gd name="connsiteY13" fmla="*/ 1846188 h 2607361"/>
                <a:gd name="connsiteX14" fmla="*/ 2282024 w 8181891"/>
                <a:gd name="connsiteY14" fmla="*/ 2560319 h 2607361"/>
                <a:gd name="connsiteX15" fmla="*/ 1558455 w 8181891"/>
                <a:gd name="connsiteY15" fmla="*/ 2560319 h 2607361"/>
                <a:gd name="connsiteX16" fmla="*/ 1558455 w 8181891"/>
                <a:gd name="connsiteY16" fmla="*/ 2377439 h 2607361"/>
                <a:gd name="connsiteX17" fmla="*/ 747422 w 8181891"/>
                <a:gd name="connsiteY17" fmla="*/ 2377439 h 2607361"/>
                <a:gd name="connsiteX18" fmla="*/ 755374 w 8181891"/>
                <a:gd name="connsiteY18" fmla="*/ 2170705 h 2607361"/>
                <a:gd name="connsiteX19" fmla="*/ 0 w 8181891"/>
                <a:gd name="connsiteY19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7610786 w 8181891"/>
                <a:gd name="connsiteY3" fmla="*/ 1752580 h 2607361"/>
                <a:gd name="connsiteX4" fmla="*/ 7411676 w 8181891"/>
                <a:gd name="connsiteY4" fmla="*/ 2333477 h 2607361"/>
                <a:gd name="connsiteX5" fmla="*/ 6697887 w 8181891"/>
                <a:gd name="connsiteY5" fmla="*/ 2332878 h 2607361"/>
                <a:gd name="connsiteX6" fmla="*/ 6693632 w 8181891"/>
                <a:gd name="connsiteY6" fmla="*/ 2607361 h 2607361"/>
                <a:gd name="connsiteX7" fmla="*/ 5935083 w 8181891"/>
                <a:gd name="connsiteY7" fmla="*/ 2598903 h 2607361"/>
                <a:gd name="connsiteX8" fmla="*/ 5930184 w 8181891"/>
                <a:gd name="connsiteY8" fmla="*/ 1857386 h 2607361"/>
                <a:gd name="connsiteX9" fmla="*/ 5163411 w 8181891"/>
                <a:gd name="connsiteY9" fmla="*/ 1857722 h 2607361"/>
                <a:gd name="connsiteX10" fmla="*/ 5160395 w 8181891"/>
                <a:gd name="connsiteY10" fmla="*/ 1669773 h 2607361"/>
                <a:gd name="connsiteX11" fmla="*/ 4102872 w 8181891"/>
                <a:gd name="connsiteY11" fmla="*/ 1669773 h 2607361"/>
                <a:gd name="connsiteX12" fmla="*/ 3013544 w 8181891"/>
                <a:gd name="connsiteY12" fmla="*/ 1669773 h 2607361"/>
                <a:gd name="connsiteX13" fmla="*/ 3013544 w 8181891"/>
                <a:gd name="connsiteY13" fmla="*/ 1844702 h 2607361"/>
                <a:gd name="connsiteX14" fmla="*/ 2274072 w 8181891"/>
                <a:gd name="connsiteY14" fmla="*/ 1846188 h 2607361"/>
                <a:gd name="connsiteX15" fmla="*/ 2282024 w 8181891"/>
                <a:gd name="connsiteY15" fmla="*/ 2560319 h 2607361"/>
                <a:gd name="connsiteX16" fmla="*/ 1558455 w 8181891"/>
                <a:gd name="connsiteY16" fmla="*/ 2560319 h 2607361"/>
                <a:gd name="connsiteX17" fmla="*/ 1558455 w 8181891"/>
                <a:gd name="connsiteY17" fmla="*/ 2377439 h 2607361"/>
                <a:gd name="connsiteX18" fmla="*/ 747422 w 8181891"/>
                <a:gd name="connsiteY18" fmla="*/ 2377439 h 2607361"/>
                <a:gd name="connsiteX19" fmla="*/ 755374 w 8181891"/>
                <a:gd name="connsiteY19" fmla="*/ 2170705 h 2607361"/>
                <a:gd name="connsiteX20" fmla="*/ 0 w 8181891"/>
                <a:gd name="connsiteY20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7399583 w 8181891"/>
                <a:gd name="connsiteY3" fmla="*/ 2151001 h 2607361"/>
                <a:gd name="connsiteX4" fmla="*/ 7411676 w 8181891"/>
                <a:gd name="connsiteY4" fmla="*/ 2333477 h 2607361"/>
                <a:gd name="connsiteX5" fmla="*/ 6697887 w 8181891"/>
                <a:gd name="connsiteY5" fmla="*/ 2332878 h 2607361"/>
                <a:gd name="connsiteX6" fmla="*/ 6693632 w 8181891"/>
                <a:gd name="connsiteY6" fmla="*/ 2607361 h 2607361"/>
                <a:gd name="connsiteX7" fmla="*/ 5935083 w 8181891"/>
                <a:gd name="connsiteY7" fmla="*/ 2598903 h 2607361"/>
                <a:gd name="connsiteX8" fmla="*/ 5930184 w 8181891"/>
                <a:gd name="connsiteY8" fmla="*/ 1857386 h 2607361"/>
                <a:gd name="connsiteX9" fmla="*/ 5163411 w 8181891"/>
                <a:gd name="connsiteY9" fmla="*/ 1857722 h 2607361"/>
                <a:gd name="connsiteX10" fmla="*/ 5160395 w 8181891"/>
                <a:gd name="connsiteY10" fmla="*/ 1669773 h 2607361"/>
                <a:gd name="connsiteX11" fmla="*/ 4102872 w 8181891"/>
                <a:gd name="connsiteY11" fmla="*/ 1669773 h 2607361"/>
                <a:gd name="connsiteX12" fmla="*/ 3013544 w 8181891"/>
                <a:gd name="connsiteY12" fmla="*/ 1669773 h 2607361"/>
                <a:gd name="connsiteX13" fmla="*/ 3013544 w 8181891"/>
                <a:gd name="connsiteY13" fmla="*/ 1844702 h 2607361"/>
                <a:gd name="connsiteX14" fmla="*/ 2274072 w 8181891"/>
                <a:gd name="connsiteY14" fmla="*/ 1846188 h 2607361"/>
                <a:gd name="connsiteX15" fmla="*/ 2282024 w 8181891"/>
                <a:gd name="connsiteY15" fmla="*/ 2560319 h 2607361"/>
                <a:gd name="connsiteX16" fmla="*/ 1558455 w 8181891"/>
                <a:gd name="connsiteY16" fmla="*/ 2560319 h 2607361"/>
                <a:gd name="connsiteX17" fmla="*/ 1558455 w 8181891"/>
                <a:gd name="connsiteY17" fmla="*/ 2377439 h 2607361"/>
                <a:gd name="connsiteX18" fmla="*/ 747422 w 8181891"/>
                <a:gd name="connsiteY18" fmla="*/ 2377439 h 2607361"/>
                <a:gd name="connsiteX19" fmla="*/ 755374 w 8181891"/>
                <a:gd name="connsiteY19" fmla="*/ 2170705 h 2607361"/>
                <a:gd name="connsiteX20" fmla="*/ 0 w 8181891"/>
                <a:gd name="connsiteY20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7613491 w 8181891"/>
                <a:gd name="connsiteY3" fmla="*/ 1565912 h 2607361"/>
                <a:gd name="connsiteX4" fmla="*/ 7399583 w 8181891"/>
                <a:gd name="connsiteY4" fmla="*/ 2151001 h 2607361"/>
                <a:gd name="connsiteX5" fmla="*/ 741167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399583 w 8181891"/>
                <a:gd name="connsiteY4" fmla="*/ 2151001 h 2607361"/>
                <a:gd name="connsiteX5" fmla="*/ 741167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399583 w 8181891"/>
                <a:gd name="connsiteY4" fmla="*/ 2151001 h 2607361"/>
                <a:gd name="connsiteX5" fmla="*/ 741167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399583 w 8181891"/>
                <a:gd name="connsiteY4" fmla="*/ 2151001 h 2607361"/>
                <a:gd name="connsiteX5" fmla="*/ 7397065 w 8181891"/>
                <a:gd name="connsiteY5" fmla="*/ 2152968 h 2607361"/>
                <a:gd name="connsiteX6" fmla="*/ 7411676 w 8181891"/>
                <a:gd name="connsiteY6" fmla="*/ 2333477 h 2607361"/>
                <a:gd name="connsiteX7" fmla="*/ 6697887 w 8181891"/>
                <a:gd name="connsiteY7" fmla="*/ 2332878 h 2607361"/>
                <a:gd name="connsiteX8" fmla="*/ 6693632 w 8181891"/>
                <a:gd name="connsiteY8" fmla="*/ 2607361 h 2607361"/>
                <a:gd name="connsiteX9" fmla="*/ 5935083 w 8181891"/>
                <a:gd name="connsiteY9" fmla="*/ 2598903 h 2607361"/>
                <a:gd name="connsiteX10" fmla="*/ 5930184 w 8181891"/>
                <a:gd name="connsiteY10" fmla="*/ 1857386 h 2607361"/>
                <a:gd name="connsiteX11" fmla="*/ 5163411 w 8181891"/>
                <a:gd name="connsiteY11" fmla="*/ 1857722 h 2607361"/>
                <a:gd name="connsiteX12" fmla="*/ 5160395 w 8181891"/>
                <a:gd name="connsiteY12" fmla="*/ 1669773 h 2607361"/>
                <a:gd name="connsiteX13" fmla="*/ 4102872 w 8181891"/>
                <a:gd name="connsiteY13" fmla="*/ 1669773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399583 w 8181891"/>
                <a:gd name="connsiteY4" fmla="*/ 2151001 h 2607361"/>
                <a:gd name="connsiteX5" fmla="*/ 7397065 w 8181891"/>
                <a:gd name="connsiteY5" fmla="*/ 2152968 h 2607361"/>
                <a:gd name="connsiteX6" fmla="*/ 7411676 w 8181891"/>
                <a:gd name="connsiteY6" fmla="*/ 2333477 h 2607361"/>
                <a:gd name="connsiteX7" fmla="*/ 6697887 w 8181891"/>
                <a:gd name="connsiteY7" fmla="*/ 2332878 h 2607361"/>
                <a:gd name="connsiteX8" fmla="*/ 6693632 w 8181891"/>
                <a:gd name="connsiteY8" fmla="*/ 2607361 h 2607361"/>
                <a:gd name="connsiteX9" fmla="*/ 5935083 w 8181891"/>
                <a:gd name="connsiteY9" fmla="*/ 2598903 h 2607361"/>
                <a:gd name="connsiteX10" fmla="*/ 5930184 w 8181891"/>
                <a:gd name="connsiteY10" fmla="*/ 1857386 h 2607361"/>
                <a:gd name="connsiteX11" fmla="*/ 5163411 w 8181891"/>
                <a:gd name="connsiteY11" fmla="*/ 1857722 h 2607361"/>
                <a:gd name="connsiteX12" fmla="*/ 5160395 w 8181891"/>
                <a:gd name="connsiteY12" fmla="*/ 1669773 h 2607361"/>
                <a:gd name="connsiteX13" fmla="*/ 4102872 w 8181891"/>
                <a:gd name="connsiteY13" fmla="*/ 1669773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399583 w 8181891"/>
                <a:gd name="connsiteY4" fmla="*/ 2151001 h 2607361"/>
                <a:gd name="connsiteX5" fmla="*/ 7441453 w 8181891"/>
                <a:gd name="connsiteY5" fmla="*/ 2152968 h 2607361"/>
                <a:gd name="connsiteX6" fmla="*/ 7411676 w 8181891"/>
                <a:gd name="connsiteY6" fmla="*/ 2333477 h 2607361"/>
                <a:gd name="connsiteX7" fmla="*/ 6697887 w 8181891"/>
                <a:gd name="connsiteY7" fmla="*/ 2332878 h 2607361"/>
                <a:gd name="connsiteX8" fmla="*/ 6693632 w 8181891"/>
                <a:gd name="connsiteY8" fmla="*/ 2607361 h 2607361"/>
                <a:gd name="connsiteX9" fmla="*/ 5935083 w 8181891"/>
                <a:gd name="connsiteY9" fmla="*/ 2598903 h 2607361"/>
                <a:gd name="connsiteX10" fmla="*/ 5930184 w 8181891"/>
                <a:gd name="connsiteY10" fmla="*/ 1857386 h 2607361"/>
                <a:gd name="connsiteX11" fmla="*/ 5163411 w 8181891"/>
                <a:gd name="connsiteY11" fmla="*/ 1857722 h 2607361"/>
                <a:gd name="connsiteX12" fmla="*/ 5160395 w 8181891"/>
                <a:gd name="connsiteY12" fmla="*/ 1669773 h 2607361"/>
                <a:gd name="connsiteX13" fmla="*/ 4102872 w 8181891"/>
                <a:gd name="connsiteY13" fmla="*/ 1669773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41453 w 8181891"/>
                <a:gd name="connsiteY4" fmla="*/ 2152968 h 2607361"/>
                <a:gd name="connsiteX5" fmla="*/ 741167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41453 w 8181891"/>
                <a:gd name="connsiteY4" fmla="*/ 2152968 h 2607361"/>
                <a:gd name="connsiteX5" fmla="*/ 7456064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558867 w 8181891"/>
                <a:gd name="connsiteY4" fmla="*/ 2152968 h 2607361"/>
                <a:gd name="connsiteX5" fmla="*/ 7456064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558867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013544 w 8181891"/>
                <a:gd name="connsiteY13" fmla="*/ 1669773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964608 w 8181891"/>
                <a:gd name="connsiteY13" fmla="*/ 1666460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102872 w 8181891"/>
                <a:gd name="connsiteY12" fmla="*/ 1669773 h 2607361"/>
                <a:gd name="connsiteX13" fmla="*/ 3964608 w 8181891"/>
                <a:gd name="connsiteY13" fmla="*/ 1666460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3964695 w 8181891"/>
                <a:gd name="connsiteY12" fmla="*/ 1812603 h 2607361"/>
                <a:gd name="connsiteX13" fmla="*/ 3964608 w 8181891"/>
                <a:gd name="connsiteY13" fmla="*/ 1666460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3964695 w 8181891"/>
                <a:gd name="connsiteY12" fmla="*/ 1772868 h 2607361"/>
                <a:gd name="connsiteX13" fmla="*/ 3964608 w 8181891"/>
                <a:gd name="connsiteY13" fmla="*/ 1666460 h 2607361"/>
                <a:gd name="connsiteX14" fmla="*/ 3013544 w 8181891"/>
                <a:gd name="connsiteY14" fmla="*/ 1669773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94808 w 8181891"/>
                <a:gd name="connsiteY12" fmla="*/ 1742660 h 2607361"/>
                <a:gd name="connsiteX13" fmla="*/ 3964695 w 8181891"/>
                <a:gd name="connsiteY13" fmla="*/ 1772868 h 2607361"/>
                <a:gd name="connsiteX14" fmla="*/ 3964608 w 8181891"/>
                <a:gd name="connsiteY14" fmla="*/ 1666460 h 2607361"/>
                <a:gd name="connsiteX15" fmla="*/ 3013544 w 8181891"/>
                <a:gd name="connsiteY15" fmla="*/ 1669773 h 2607361"/>
                <a:gd name="connsiteX16" fmla="*/ 3013544 w 8181891"/>
                <a:gd name="connsiteY16" fmla="*/ 1844702 h 2607361"/>
                <a:gd name="connsiteX17" fmla="*/ 2274072 w 8181891"/>
                <a:gd name="connsiteY17" fmla="*/ 1846188 h 2607361"/>
                <a:gd name="connsiteX18" fmla="*/ 2282024 w 8181891"/>
                <a:gd name="connsiteY18" fmla="*/ 2560319 h 2607361"/>
                <a:gd name="connsiteX19" fmla="*/ 1558455 w 8181891"/>
                <a:gd name="connsiteY19" fmla="*/ 2560319 h 2607361"/>
                <a:gd name="connsiteX20" fmla="*/ 1558455 w 8181891"/>
                <a:gd name="connsiteY20" fmla="*/ 2377439 h 2607361"/>
                <a:gd name="connsiteX21" fmla="*/ 747422 w 8181891"/>
                <a:gd name="connsiteY21" fmla="*/ 2377439 h 2607361"/>
                <a:gd name="connsiteX22" fmla="*/ 755374 w 8181891"/>
                <a:gd name="connsiteY22" fmla="*/ 2170705 h 2607361"/>
                <a:gd name="connsiteX23" fmla="*/ 0 w 8181891"/>
                <a:gd name="connsiteY23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94808 w 8181891"/>
                <a:gd name="connsiteY12" fmla="*/ 1742660 h 2607361"/>
                <a:gd name="connsiteX13" fmla="*/ 4189515 w 8181891"/>
                <a:gd name="connsiteY13" fmla="*/ 1775951 h 2607361"/>
                <a:gd name="connsiteX14" fmla="*/ 3964695 w 8181891"/>
                <a:gd name="connsiteY14" fmla="*/ 1772868 h 2607361"/>
                <a:gd name="connsiteX15" fmla="*/ 3964608 w 8181891"/>
                <a:gd name="connsiteY15" fmla="*/ 1666460 h 2607361"/>
                <a:gd name="connsiteX16" fmla="*/ 3013544 w 8181891"/>
                <a:gd name="connsiteY16" fmla="*/ 1669773 h 2607361"/>
                <a:gd name="connsiteX17" fmla="*/ 3013544 w 8181891"/>
                <a:gd name="connsiteY17" fmla="*/ 1844702 h 2607361"/>
                <a:gd name="connsiteX18" fmla="*/ 2274072 w 8181891"/>
                <a:gd name="connsiteY18" fmla="*/ 1846188 h 2607361"/>
                <a:gd name="connsiteX19" fmla="*/ 2282024 w 8181891"/>
                <a:gd name="connsiteY19" fmla="*/ 2560319 h 2607361"/>
                <a:gd name="connsiteX20" fmla="*/ 1558455 w 8181891"/>
                <a:gd name="connsiteY20" fmla="*/ 2560319 h 2607361"/>
                <a:gd name="connsiteX21" fmla="*/ 1558455 w 8181891"/>
                <a:gd name="connsiteY21" fmla="*/ 2377439 h 2607361"/>
                <a:gd name="connsiteX22" fmla="*/ 747422 w 8181891"/>
                <a:gd name="connsiteY22" fmla="*/ 2377439 h 2607361"/>
                <a:gd name="connsiteX23" fmla="*/ 755374 w 8181891"/>
                <a:gd name="connsiteY23" fmla="*/ 2170705 h 2607361"/>
                <a:gd name="connsiteX24" fmla="*/ 0 w 8181891"/>
                <a:gd name="connsiteY24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94808 w 8181891"/>
                <a:gd name="connsiteY12" fmla="*/ 1742660 h 2607361"/>
                <a:gd name="connsiteX13" fmla="*/ 4226028 w 8181891"/>
                <a:gd name="connsiteY13" fmla="*/ 1670041 h 2607361"/>
                <a:gd name="connsiteX14" fmla="*/ 4189515 w 8181891"/>
                <a:gd name="connsiteY14" fmla="*/ 1775951 h 2607361"/>
                <a:gd name="connsiteX15" fmla="*/ 3964695 w 8181891"/>
                <a:gd name="connsiteY15" fmla="*/ 1772868 h 2607361"/>
                <a:gd name="connsiteX16" fmla="*/ 3964608 w 8181891"/>
                <a:gd name="connsiteY16" fmla="*/ 1666460 h 2607361"/>
                <a:gd name="connsiteX17" fmla="*/ 3013544 w 8181891"/>
                <a:gd name="connsiteY17" fmla="*/ 1669773 h 2607361"/>
                <a:gd name="connsiteX18" fmla="*/ 3013544 w 8181891"/>
                <a:gd name="connsiteY18" fmla="*/ 1844702 h 2607361"/>
                <a:gd name="connsiteX19" fmla="*/ 2274072 w 8181891"/>
                <a:gd name="connsiteY19" fmla="*/ 1846188 h 2607361"/>
                <a:gd name="connsiteX20" fmla="*/ 2282024 w 8181891"/>
                <a:gd name="connsiteY20" fmla="*/ 2560319 h 2607361"/>
                <a:gd name="connsiteX21" fmla="*/ 1558455 w 8181891"/>
                <a:gd name="connsiteY21" fmla="*/ 2560319 h 2607361"/>
                <a:gd name="connsiteX22" fmla="*/ 1558455 w 8181891"/>
                <a:gd name="connsiteY22" fmla="*/ 2377439 h 2607361"/>
                <a:gd name="connsiteX23" fmla="*/ 747422 w 8181891"/>
                <a:gd name="connsiteY23" fmla="*/ 2377439 h 2607361"/>
                <a:gd name="connsiteX24" fmla="*/ 755374 w 8181891"/>
                <a:gd name="connsiteY24" fmla="*/ 2170705 h 2607361"/>
                <a:gd name="connsiteX25" fmla="*/ 0 w 8181891"/>
                <a:gd name="connsiteY25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94808 w 8181891"/>
                <a:gd name="connsiteY12" fmla="*/ 1742660 h 2607361"/>
                <a:gd name="connsiteX13" fmla="*/ 4226028 w 8181891"/>
                <a:gd name="connsiteY13" fmla="*/ 1670041 h 2607361"/>
                <a:gd name="connsiteX14" fmla="*/ 4270416 w 8181891"/>
                <a:gd name="connsiteY14" fmla="*/ 1775951 h 2607361"/>
                <a:gd name="connsiteX15" fmla="*/ 3964695 w 8181891"/>
                <a:gd name="connsiteY15" fmla="*/ 1772868 h 2607361"/>
                <a:gd name="connsiteX16" fmla="*/ 3964608 w 8181891"/>
                <a:gd name="connsiteY16" fmla="*/ 1666460 h 2607361"/>
                <a:gd name="connsiteX17" fmla="*/ 3013544 w 8181891"/>
                <a:gd name="connsiteY17" fmla="*/ 1669773 h 2607361"/>
                <a:gd name="connsiteX18" fmla="*/ 3013544 w 8181891"/>
                <a:gd name="connsiteY18" fmla="*/ 1844702 h 2607361"/>
                <a:gd name="connsiteX19" fmla="*/ 2274072 w 8181891"/>
                <a:gd name="connsiteY19" fmla="*/ 1846188 h 2607361"/>
                <a:gd name="connsiteX20" fmla="*/ 2282024 w 8181891"/>
                <a:gd name="connsiteY20" fmla="*/ 2560319 h 2607361"/>
                <a:gd name="connsiteX21" fmla="*/ 1558455 w 8181891"/>
                <a:gd name="connsiteY21" fmla="*/ 2560319 h 2607361"/>
                <a:gd name="connsiteX22" fmla="*/ 1558455 w 8181891"/>
                <a:gd name="connsiteY22" fmla="*/ 2377439 h 2607361"/>
                <a:gd name="connsiteX23" fmla="*/ 747422 w 8181891"/>
                <a:gd name="connsiteY23" fmla="*/ 2377439 h 2607361"/>
                <a:gd name="connsiteX24" fmla="*/ 755374 w 8181891"/>
                <a:gd name="connsiteY24" fmla="*/ 2170705 h 2607361"/>
                <a:gd name="connsiteX25" fmla="*/ 0 w 8181891"/>
                <a:gd name="connsiteY25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26028 w 8181891"/>
                <a:gd name="connsiteY12" fmla="*/ 1670041 h 2607361"/>
                <a:gd name="connsiteX13" fmla="*/ 4270416 w 8181891"/>
                <a:gd name="connsiteY13" fmla="*/ 1775951 h 2607361"/>
                <a:gd name="connsiteX14" fmla="*/ 3964695 w 8181891"/>
                <a:gd name="connsiteY14" fmla="*/ 1772868 h 2607361"/>
                <a:gd name="connsiteX15" fmla="*/ 3964608 w 8181891"/>
                <a:gd name="connsiteY15" fmla="*/ 1666460 h 2607361"/>
                <a:gd name="connsiteX16" fmla="*/ 3013544 w 8181891"/>
                <a:gd name="connsiteY16" fmla="*/ 1669773 h 2607361"/>
                <a:gd name="connsiteX17" fmla="*/ 3013544 w 8181891"/>
                <a:gd name="connsiteY17" fmla="*/ 1844702 h 2607361"/>
                <a:gd name="connsiteX18" fmla="*/ 2274072 w 8181891"/>
                <a:gd name="connsiteY18" fmla="*/ 1846188 h 2607361"/>
                <a:gd name="connsiteX19" fmla="*/ 2282024 w 8181891"/>
                <a:gd name="connsiteY19" fmla="*/ 2560319 h 2607361"/>
                <a:gd name="connsiteX20" fmla="*/ 1558455 w 8181891"/>
                <a:gd name="connsiteY20" fmla="*/ 2560319 h 2607361"/>
                <a:gd name="connsiteX21" fmla="*/ 1558455 w 8181891"/>
                <a:gd name="connsiteY21" fmla="*/ 2377439 h 2607361"/>
                <a:gd name="connsiteX22" fmla="*/ 747422 w 8181891"/>
                <a:gd name="connsiteY22" fmla="*/ 2377439 h 2607361"/>
                <a:gd name="connsiteX23" fmla="*/ 755374 w 8181891"/>
                <a:gd name="connsiteY23" fmla="*/ 2170705 h 2607361"/>
                <a:gd name="connsiteX24" fmla="*/ 0 w 8181891"/>
                <a:gd name="connsiteY24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670041 h 2607361"/>
                <a:gd name="connsiteX13" fmla="*/ 4270416 w 8181891"/>
                <a:gd name="connsiteY13" fmla="*/ 1775951 h 2607361"/>
                <a:gd name="connsiteX14" fmla="*/ 3964695 w 8181891"/>
                <a:gd name="connsiteY14" fmla="*/ 1772868 h 2607361"/>
                <a:gd name="connsiteX15" fmla="*/ 3964608 w 8181891"/>
                <a:gd name="connsiteY15" fmla="*/ 1666460 h 2607361"/>
                <a:gd name="connsiteX16" fmla="*/ 3013544 w 8181891"/>
                <a:gd name="connsiteY16" fmla="*/ 1669773 h 2607361"/>
                <a:gd name="connsiteX17" fmla="*/ 3013544 w 8181891"/>
                <a:gd name="connsiteY17" fmla="*/ 1844702 h 2607361"/>
                <a:gd name="connsiteX18" fmla="*/ 2274072 w 8181891"/>
                <a:gd name="connsiteY18" fmla="*/ 1846188 h 2607361"/>
                <a:gd name="connsiteX19" fmla="*/ 2282024 w 8181891"/>
                <a:gd name="connsiteY19" fmla="*/ 2560319 h 2607361"/>
                <a:gd name="connsiteX20" fmla="*/ 1558455 w 8181891"/>
                <a:gd name="connsiteY20" fmla="*/ 2560319 h 2607361"/>
                <a:gd name="connsiteX21" fmla="*/ 1558455 w 8181891"/>
                <a:gd name="connsiteY21" fmla="*/ 2377439 h 2607361"/>
                <a:gd name="connsiteX22" fmla="*/ 747422 w 8181891"/>
                <a:gd name="connsiteY22" fmla="*/ 2377439 h 2607361"/>
                <a:gd name="connsiteX23" fmla="*/ 755374 w 8181891"/>
                <a:gd name="connsiteY23" fmla="*/ 2170705 h 2607361"/>
                <a:gd name="connsiteX24" fmla="*/ 0 w 8181891"/>
                <a:gd name="connsiteY24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670041 h 2607361"/>
                <a:gd name="connsiteX13" fmla="*/ 4270416 w 8181891"/>
                <a:gd name="connsiteY13" fmla="*/ 1775951 h 2607361"/>
                <a:gd name="connsiteX14" fmla="*/ 3964695 w 8181891"/>
                <a:gd name="connsiteY14" fmla="*/ 1772868 h 2607361"/>
                <a:gd name="connsiteX15" fmla="*/ 3013544 w 8181891"/>
                <a:gd name="connsiteY15" fmla="*/ 1669773 h 2607361"/>
                <a:gd name="connsiteX16" fmla="*/ 3013544 w 8181891"/>
                <a:gd name="connsiteY16" fmla="*/ 1844702 h 2607361"/>
                <a:gd name="connsiteX17" fmla="*/ 2274072 w 8181891"/>
                <a:gd name="connsiteY17" fmla="*/ 1846188 h 2607361"/>
                <a:gd name="connsiteX18" fmla="*/ 2282024 w 8181891"/>
                <a:gd name="connsiteY18" fmla="*/ 2560319 h 2607361"/>
                <a:gd name="connsiteX19" fmla="*/ 1558455 w 8181891"/>
                <a:gd name="connsiteY19" fmla="*/ 2560319 h 2607361"/>
                <a:gd name="connsiteX20" fmla="*/ 1558455 w 8181891"/>
                <a:gd name="connsiteY20" fmla="*/ 2377439 h 2607361"/>
                <a:gd name="connsiteX21" fmla="*/ 747422 w 8181891"/>
                <a:gd name="connsiteY21" fmla="*/ 2377439 h 2607361"/>
                <a:gd name="connsiteX22" fmla="*/ 755374 w 8181891"/>
                <a:gd name="connsiteY22" fmla="*/ 2170705 h 2607361"/>
                <a:gd name="connsiteX23" fmla="*/ 0 w 8181891"/>
                <a:gd name="connsiteY23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670041 h 2607361"/>
                <a:gd name="connsiteX13" fmla="*/ 4270416 w 8181891"/>
                <a:gd name="connsiteY13" fmla="*/ 1775951 h 2607361"/>
                <a:gd name="connsiteX14" fmla="*/ 3964695 w 8181891"/>
                <a:gd name="connsiteY14" fmla="*/ 1772868 h 2607361"/>
                <a:gd name="connsiteX15" fmla="*/ 3013544 w 8181891"/>
                <a:gd name="connsiteY15" fmla="*/ 1739577 h 2607361"/>
                <a:gd name="connsiteX16" fmla="*/ 3013544 w 8181891"/>
                <a:gd name="connsiteY16" fmla="*/ 1844702 h 2607361"/>
                <a:gd name="connsiteX17" fmla="*/ 2274072 w 8181891"/>
                <a:gd name="connsiteY17" fmla="*/ 1846188 h 2607361"/>
                <a:gd name="connsiteX18" fmla="*/ 2282024 w 8181891"/>
                <a:gd name="connsiteY18" fmla="*/ 2560319 h 2607361"/>
                <a:gd name="connsiteX19" fmla="*/ 1558455 w 8181891"/>
                <a:gd name="connsiteY19" fmla="*/ 2560319 h 2607361"/>
                <a:gd name="connsiteX20" fmla="*/ 1558455 w 8181891"/>
                <a:gd name="connsiteY20" fmla="*/ 2377439 h 2607361"/>
                <a:gd name="connsiteX21" fmla="*/ 747422 w 8181891"/>
                <a:gd name="connsiteY21" fmla="*/ 2377439 h 2607361"/>
                <a:gd name="connsiteX22" fmla="*/ 755374 w 8181891"/>
                <a:gd name="connsiteY22" fmla="*/ 2170705 h 2607361"/>
                <a:gd name="connsiteX23" fmla="*/ 0 w 8181891"/>
                <a:gd name="connsiteY23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670041 h 2607361"/>
                <a:gd name="connsiteX13" fmla="*/ 4270416 w 8181891"/>
                <a:gd name="connsiteY13" fmla="*/ 1775951 h 2607361"/>
                <a:gd name="connsiteX14" fmla="*/ 3964695 w 8181891"/>
                <a:gd name="connsiteY14" fmla="*/ 1772868 h 2607361"/>
                <a:gd name="connsiteX15" fmla="*/ 3013544 w 8181891"/>
                <a:gd name="connsiteY15" fmla="*/ 1739577 h 2607361"/>
                <a:gd name="connsiteX16" fmla="*/ 3013544 w 8181891"/>
                <a:gd name="connsiteY16" fmla="*/ 1844702 h 2607361"/>
                <a:gd name="connsiteX17" fmla="*/ 2274072 w 8181891"/>
                <a:gd name="connsiteY17" fmla="*/ 1846188 h 2607361"/>
                <a:gd name="connsiteX18" fmla="*/ 2282024 w 8181891"/>
                <a:gd name="connsiteY18" fmla="*/ 2560319 h 2607361"/>
                <a:gd name="connsiteX19" fmla="*/ 1558455 w 8181891"/>
                <a:gd name="connsiteY19" fmla="*/ 2560319 h 2607361"/>
                <a:gd name="connsiteX20" fmla="*/ 1558455 w 8181891"/>
                <a:gd name="connsiteY20" fmla="*/ 2377439 h 2607361"/>
                <a:gd name="connsiteX21" fmla="*/ 747422 w 8181891"/>
                <a:gd name="connsiteY21" fmla="*/ 2377439 h 2607361"/>
                <a:gd name="connsiteX22" fmla="*/ 755374 w 8181891"/>
                <a:gd name="connsiteY22" fmla="*/ 2170705 h 2607361"/>
                <a:gd name="connsiteX23" fmla="*/ 0 w 8181891"/>
                <a:gd name="connsiteY23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670041 h 2607361"/>
                <a:gd name="connsiteX13" fmla="*/ 4270416 w 8181891"/>
                <a:gd name="connsiteY13" fmla="*/ 1775951 h 2607361"/>
                <a:gd name="connsiteX14" fmla="*/ 4337700 w 8181891"/>
                <a:gd name="connsiteY14" fmla="*/ 1879185 h 2607361"/>
                <a:gd name="connsiteX15" fmla="*/ 3013544 w 8181891"/>
                <a:gd name="connsiteY15" fmla="*/ 1739577 h 2607361"/>
                <a:gd name="connsiteX16" fmla="*/ 3013544 w 8181891"/>
                <a:gd name="connsiteY16" fmla="*/ 1844702 h 2607361"/>
                <a:gd name="connsiteX17" fmla="*/ 2274072 w 8181891"/>
                <a:gd name="connsiteY17" fmla="*/ 1846188 h 2607361"/>
                <a:gd name="connsiteX18" fmla="*/ 2282024 w 8181891"/>
                <a:gd name="connsiteY18" fmla="*/ 2560319 h 2607361"/>
                <a:gd name="connsiteX19" fmla="*/ 1558455 w 8181891"/>
                <a:gd name="connsiteY19" fmla="*/ 2560319 h 2607361"/>
                <a:gd name="connsiteX20" fmla="*/ 1558455 w 8181891"/>
                <a:gd name="connsiteY20" fmla="*/ 2377439 h 2607361"/>
                <a:gd name="connsiteX21" fmla="*/ 747422 w 8181891"/>
                <a:gd name="connsiteY21" fmla="*/ 2377439 h 2607361"/>
                <a:gd name="connsiteX22" fmla="*/ 755374 w 8181891"/>
                <a:gd name="connsiteY22" fmla="*/ 2170705 h 2607361"/>
                <a:gd name="connsiteX23" fmla="*/ 0 w 8181891"/>
                <a:gd name="connsiteY23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670041 h 2607361"/>
                <a:gd name="connsiteX13" fmla="*/ 4270416 w 8181891"/>
                <a:gd name="connsiteY13" fmla="*/ 1775951 h 2607361"/>
                <a:gd name="connsiteX14" fmla="*/ 3013544 w 8181891"/>
                <a:gd name="connsiteY14" fmla="*/ 1739577 h 2607361"/>
                <a:gd name="connsiteX15" fmla="*/ 3013544 w 8181891"/>
                <a:gd name="connsiteY15" fmla="*/ 1844702 h 2607361"/>
                <a:gd name="connsiteX16" fmla="*/ 2274072 w 8181891"/>
                <a:gd name="connsiteY16" fmla="*/ 1846188 h 2607361"/>
                <a:gd name="connsiteX17" fmla="*/ 2282024 w 8181891"/>
                <a:gd name="connsiteY17" fmla="*/ 2560319 h 2607361"/>
                <a:gd name="connsiteX18" fmla="*/ 1558455 w 8181891"/>
                <a:gd name="connsiteY18" fmla="*/ 2560319 h 2607361"/>
                <a:gd name="connsiteX19" fmla="*/ 1558455 w 8181891"/>
                <a:gd name="connsiteY19" fmla="*/ 2377439 h 2607361"/>
                <a:gd name="connsiteX20" fmla="*/ 747422 w 8181891"/>
                <a:gd name="connsiteY20" fmla="*/ 2377439 h 2607361"/>
                <a:gd name="connsiteX21" fmla="*/ 755374 w 8181891"/>
                <a:gd name="connsiteY21" fmla="*/ 2170705 h 2607361"/>
                <a:gd name="connsiteX22" fmla="*/ 0 w 8181891"/>
                <a:gd name="connsiteY22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4270416 w 8181891"/>
                <a:gd name="connsiteY12" fmla="*/ 1775951 h 2607361"/>
                <a:gd name="connsiteX13" fmla="*/ 3013544 w 8181891"/>
                <a:gd name="connsiteY13" fmla="*/ 1739577 h 2607361"/>
                <a:gd name="connsiteX14" fmla="*/ 3013544 w 8181891"/>
                <a:gd name="connsiteY14" fmla="*/ 1844702 h 2607361"/>
                <a:gd name="connsiteX15" fmla="*/ 2274072 w 8181891"/>
                <a:gd name="connsiteY15" fmla="*/ 1846188 h 2607361"/>
                <a:gd name="connsiteX16" fmla="*/ 2282024 w 8181891"/>
                <a:gd name="connsiteY16" fmla="*/ 2560319 h 2607361"/>
                <a:gd name="connsiteX17" fmla="*/ 1558455 w 8181891"/>
                <a:gd name="connsiteY17" fmla="*/ 2560319 h 2607361"/>
                <a:gd name="connsiteX18" fmla="*/ 1558455 w 8181891"/>
                <a:gd name="connsiteY18" fmla="*/ 2377439 h 2607361"/>
                <a:gd name="connsiteX19" fmla="*/ 747422 w 8181891"/>
                <a:gd name="connsiteY19" fmla="*/ 2377439 h 2607361"/>
                <a:gd name="connsiteX20" fmla="*/ 755374 w 8181891"/>
                <a:gd name="connsiteY20" fmla="*/ 2170705 h 2607361"/>
                <a:gd name="connsiteX21" fmla="*/ 0 w 8181891"/>
                <a:gd name="connsiteY21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669773 h 2607361"/>
                <a:gd name="connsiteX12" fmla="*/ 3013544 w 8181891"/>
                <a:gd name="connsiteY12" fmla="*/ 1739577 h 2607361"/>
                <a:gd name="connsiteX13" fmla="*/ 3013544 w 8181891"/>
                <a:gd name="connsiteY13" fmla="*/ 1844702 h 2607361"/>
                <a:gd name="connsiteX14" fmla="*/ 2274072 w 8181891"/>
                <a:gd name="connsiteY14" fmla="*/ 1846188 h 2607361"/>
                <a:gd name="connsiteX15" fmla="*/ 2282024 w 8181891"/>
                <a:gd name="connsiteY15" fmla="*/ 2560319 h 2607361"/>
                <a:gd name="connsiteX16" fmla="*/ 1558455 w 8181891"/>
                <a:gd name="connsiteY16" fmla="*/ 2560319 h 2607361"/>
                <a:gd name="connsiteX17" fmla="*/ 1558455 w 8181891"/>
                <a:gd name="connsiteY17" fmla="*/ 2377439 h 2607361"/>
                <a:gd name="connsiteX18" fmla="*/ 747422 w 8181891"/>
                <a:gd name="connsiteY18" fmla="*/ 2377439 h 2607361"/>
                <a:gd name="connsiteX19" fmla="*/ 755374 w 8181891"/>
                <a:gd name="connsiteY19" fmla="*/ 2170705 h 2607361"/>
                <a:gd name="connsiteX20" fmla="*/ 0 w 8181891"/>
                <a:gd name="connsiteY20" fmla="*/ 2170706 h 2607361"/>
                <a:gd name="connsiteX0" fmla="*/ 0 w 8181891"/>
                <a:gd name="connsiteY0" fmla="*/ 2170706 h 2607361"/>
                <a:gd name="connsiteX1" fmla="*/ 0 w 8181891"/>
                <a:gd name="connsiteY1" fmla="*/ 7950 h 2607361"/>
                <a:gd name="connsiteX2" fmla="*/ 8181891 w 8181891"/>
                <a:gd name="connsiteY2" fmla="*/ 0 h 2607361"/>
                <a:gd name="connsiteX3" fmla="*/ 8169061 w 8181891"/>
                <a:gd name="connsiteY3" fmla="*/ 2146898 h 2607361"/>
                <a:gd name="connsiteX4" fmla="*/ 7420690 w 8181891"/>
                <a:gd name="connsiteY4" fmla="*/ 2152968 h 2607361"/>
                <a:gd name="connsiteX5" fmla="*/ 7427426 w 8181891"/>
                <a:gd name="connsiteY5" fmla="*/ 2333477 h 2607361"/>
                <a:gd name="connsiteX6" fmla="*/ 6697887 w 8181891"/>
                <a:gd name="connsiteY6" fmla="*/ 2332878 h 2607361"/>
                <a:gd name="connsiteX7" fmla="*/ 6693632 w 8181891"/>
                <a:gd name="connsiteY7" fmla="*/ 2607361 h 2607361"/>
                <a:gd name="connsiteX8" fmla="*/ 5935083 w 8181891"/>
                <a:gd name="connsiteY8" fmla="*/ 2598903 h 2607361"/>
                <a:gd name="connsiteX9" fmla="*/ 5930184 w 8181891"/>
                <a:gd name="connsiteY9" fmla="*/ 1857386 h 2607361"/>
                <a:gd name="connsiteX10" fmla="*/ 5163411 w 8181891"/>
                <a:gd name="connsiteY10" fmla="*/ 1857722 h 2607361"/>
                <a:gd name="connsiteX11" fmla="*/ 5160395 w 8181891"/>
                <a:gd name="connsiteY11" fmla="*/ 1739577 h 2607361"/>
                <a:gd name="connsiteX12" fmla="*/ 3013544 w 8181891"/>
                <a:gd name="connsiteY12" fmla="*/ 1739577 h 2607361"/>
                <a:gd name="connsiteX13" fmla="*/ 3013544 w 8181891"/>
                <a:gd name="connsiteY13" fmla="*/ 1844702 h 2607361"/>
                <a:gd name="connsiteX14" fmla="*/ 2274072 w 8181891"/>
                <a:gd name="connsiteY14" fmla="*/ 1846188 h 2607361"/>
                <a:gd name="connsiteX15" fmla="*/ 2282024 w 8181891"/>
                <a:gd name="connsiteY15" fmla="*/ 2560319 h 2607361"/>
                <a:gd name="connsiteX16" fmla="*/ 1558455 w 8181891"/>
                <a:gd name="connsiteY16" fmla="*/ 2560319 h 2607361"/>
                <a:gd name="connsiteX17" fmla="*/ 1558455 w 8181891"/>
                <a:gd name="connsiteY17" fmla="*/ 2377439 h 2607361"/>
                <a:gd name="connsiteX18" fmla="*/ 747422 w 8181891"/>
                <a:gd name="connsiteY18" fmla="*/ 2377439 h 2607361"/>
                <a:gd name="connsiteX19" fmla="*/ 755374 w 8181891"/>
                <a:gd name="connsiteY19" fmla="*/ 2170705 h 2607361"/>
                <a:gd name="connsiteX20" fmla="*/ 0 w 8181891"/>
                <a:gd name="connsiteY20" fmla="*/ 2170706 h 260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81891" h="2607361">
                  <a:moveTo>
                    <a:pt x="0" y="2170706"/>
                  </a:moveTo>
                  <a:lnTo>
                    <a:pt x="0" y="7950"/>
                  </a:lnTo>
                  <a:lnTo>
                    <a:pt x="8181891" y="0"/>
                  </a:lnTo>
                  <a:cubicBezTo>
                    <a:pt x="8177614" y="715633"/>
                    <a:pt x="8173338" y="1431265"/>
                    <a:pt x="8169061" y="2146898"/>
                  </a:cubicBezTo>
                  <a:lnTo>
                    <a:pt x="7420690" y="2152968"/>
                  </a:lnTo>
                  <a:lnTo>
                    <a:pt x="7427426" y="2333477"/>
                  </a:lnTo>
                  <a:lnTo>
                    <a:pt x="6697887" y="2332878"/>
                  </a:lnTo>
                  <a:cubicBezTo>
                    <a:pt x="6696469" y="2424372"/>
                    <a:pt x="6695050" y="2515867"/>
                    <a:pt x="6693632" y="2607361"/>
                  </a:cubicBezTo>
                  <a:lnTo>
                    <a:pt x="5935083" y="2598903"/>
                  </a:lnTo>
                  <a:lnTo>
                    <a:pt x="5930184" y="1857386"/>
                  </a:lnTo>
                  <a:lnTo>
                    <a:pt x="5163411" y="1857722"/>
                  </a:lnTo>
                  <a:cubicBezTo>
                    <a:pt x="5162406" y="1806169"/>
                    <a:pt x="5161400" y="1791130"/>
                    <a:pt x="5160395" y="1739577"/>
                  </a:cubicBezTo>
                  <a:lnTo>
                    <a:pt x="3013544" y="1739577"/>
                  </a:lnTo>
                  <a:lnTo>
                    <a:pt x="3013544" y="1844702"/>
                  </a:lnTo>
                  <a:lnTo>
                    <a:pt x="2274072" y="1846188"/>
                  </a:lnTo>
                  <a:cubicBezTo>
                    <a:pt x="2276723" y="2095329"/>
                    <a:pt x="2279373" y="2311178"/>
                    <a:pt x="2282024" y="2560319"/>
                  </a:cubicBezTo>
                  <a:lnTo>
                    <a:pt x="1558455" y="2560319"/>
                  </a:lnTo>
                  <a:lnTo>
                    <a:pt x="1558455" y="2377439"/>
                  </a:lnTo>
                  <a:lnTo>
                    <a:pt x="747422" y="2377439"/>
                  </a:lnTo>
                  <a:lnTo>
                    <a:pt x="755374" y="2170705"/>
                  </a:lnTo>
                  <a:lnTo>
                    <a:pt x="0" y="2170706"/>
                  </a:lnTo>
                  <a:close/>
                </a:path>
              </a:pathLst>
            </a:custGeom>
            <a:solidFill>
              <a:srgbClr val="7030A0">
                <a:alpha val="67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fr-CH" sz="1800">
                <a:solidFill>
                  <a:srgbClr val="FFFFFF"/>
                </a:solidFill>
                <a:ea typeface="Arial Unicode MS" charset="0"/>
                <a:cs typeface="Arial Unicode MS" charset="0"/>
              </a:endParaRPr>
            </a:p>
            <a:p>
              <a:pPr algn="ctr">
                <a:defRPr/>
              </a:pPr>
              <a:endParaRPr lang="fr-CH" sz="1800">
                <a:solidFill>
                  <a:srgbClr val="FFFFFF"/>
                </a:solidFill>
                <a:ea typeface="Arial Unicode MS" charset="0"/>
                <a:cs typeface="Arial Unicode MS" charset="0"/>
              </a:endParaRPr>
            </a:p>
            <a:p>
              <a:pPr algn="ctr">
                <a:defRPr/>
              </a:pPr>
              <a:endParaRPr lang="fr-CH" sz="1800">
                <a:solidFill>
                  <a:srgbClr val="FFFFFF"/>
                </a:solidFill>
                <a:ea typeface="Arial Unicode MS" charset="0"/>
                <a:cs typeface="Arial Unicode MS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ea typeface="Arial Unicode MS" charset="0"/>
                <a:cs typeface="Arial Unicode MS" charset="0"/>
              </a:endParaRPr>
            </a:p>
          </p:txBody>
        </p:sp>
      </p:grpSp>
      <p:cxnSp>
        <p:nvCxnSpPr>
          <p:cNvPr id="590" name="Straight Connector 589"/>
          <p:cNvCxnSpPr>
            <a:cxnSpLocks noChangeAspect="1"/>
          </p:cNvCxnSpPr>
          <p:nvPr/>
        </p:nvCxnSpPr>
        <p:spPr>
          <a:xfrm>
            <a:off x="3586163" y="4695825"/>
            <a:ext cx="1055687" cy="485775"/>
          </a:xfrm>
          <a:prstGeom prst="line">
            <a:avLst/>
          </a:prstGeom>
          <a:ln w="571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>
            <a:cxnSpLocks noChangeAspect="1"/>
          </p:cNvCxnSpPr>
          <p:nvPr/>
        </p:nvCxnSpPr>
        <p:spPr>
          <a:xfrm rot="10800000" flipV="1">
            <a:off x="2865438" y="5214938"/>
            <a:ext cx="720725" cy="331787"/>
          </a:xfrm>
          <a:prstGeom prst="line">
            <a:avLst/>
          </a:prstGeom>
          <a:ln w="571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>
            <a:cxnSpLocks noChangeAspect="1"/>
          </p:cNvCxnSpPr>
          <p:nvPr/>
        </p:nvCxnSpPr>
        <p:spPr>
          <a:xfrm rot="10800000" flipV="1">
            <a:off x="6502400" y="5510213"/>
            <a:ext cx="2222500" cy="1022350"/>
          </a:xfrm>
          <a:prstGeom prst="line">
            <a:avLst/>
          </a:prstGeom>
          <a:ln w="571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>
            <a:cxnSpLocks noChangeAspect="1"/>
          </p:cNvCxnSpPr>
          <p:nvPr/>
        </p:nvCxnSpPr>
        <p:spPr>
          <a:xfrm>
            <a:off x="5740400" y="5214938"/>
            <a:ext cx="720725" cy="331787"/>
          </a:xfrm>
          <a:prstGeom prst="line">
            <a:avLst/>
          </a:prstGeom>
          <a:ln w="571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>
            <a:cxnSpLocks noChangeAspect="1"/>
          </p:cNvCxnSpPr>
          <p:nvPr/>
        </p:nvCxnSpPr>
        <p:spPr>
          <a:xfrm rot="10800000" flipH="1" flipV="1">
            <a:off x="555625" y="5546725"/>
            <a:ext cx="2222500" cy="1022350"/>
          </a:xfrm>
          <a:prstGeom prst="line">
            <a:avLst/>
          </a:prstGeom>
          <a:ln w="57150" cap="rnd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>
            <a:cxnSpLocks noChangeAspect="1"/>
          </p:cNvCxnSpPr>
          <p:nvPr/>
        </p:nvCxnSpPr>
        <p:spPr>
          <a:xfrm>
            <a:off x="3586163" y="4670425"/>
            <a:ext cx="1055687" cy="24447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>
            <a:cxnSpLocks noChangeAspect="1"/>
          </p:cNvCxnSpPr>
          <p:nvPr/>
        </p:nvCxnSpPr>
        <p:spPr>
          <a:xfrm flipH="1">
            <a:off x="4645025" y="4670425"/>
            <a:ext cx="1055688" cy="24447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>
            <a:cxnSpLocks noChangeAspect="1"/>
          </p:cNvCxnSpPr>
          <p:nvPr/>
        </p:nvCxnSpPr>
        <p:spPr>
          <a:xfrm>
            <a:off x="519113" y="5364163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/>
          <p:cNvCxnSpPr>
            <a:cxnSpLocks noChangeAspect="1"/>
          </p:cNvCxnSpPr>
          <p:nvPr/>
        </p:nvCxnSpPr>
        <p:spPr>
          <a:xfrm>
            <a:off x="1322388" y="5656263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>
            <a:cxnSpLocks noChangeAspect="1"/>
          </p:cNvCxnSpPr>
          <p:nvPr/>
        </p:nvCxnSpPr>
        <p:spPr>
          <a:xfrm>
            <a:off x="2089150" y="5984875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/>
          <p:cNvCxnSpPr>
            <a:cxnSpLocks noChangeAspect="1"/>
          </p:cNvCxnSpPr>
          <p:nvPr/>
        </p:nvCxnSpPr>
        <p:spPr>
          <a:xfrm>
            <a:off x="5740400" y="5108575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Connector 604"/>
          <p:cNvCxnSpPr>
            <a:cxnSpLocks noChangeAspect="1"/>
          </p:cNvCxnSpPr>
          <p:nvPr/>
        </p:nvCxnSpPr>
        <p:spPr>
          <a:xfrm flipH="1">
            <a:off x="2819400" y="5072063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>
            <a:cxnSpLocks noChangeAspect="1"/>
          </p:cNvCxnSpPr>
          <p:nvPr/>
        </p:nvCxnSpPr>
        <p:spPr>
          <a:xfrm flipH="1">
            <a:off x="7967663" y="5400675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>
            <a:cxnSpLocks noChangeAspect="1"/>
          </p:cNvCxnSpPr>
          <p:nvPr/>
        </p:nvCxnSpPr>
        <p:spPr>
          <a:xfrm flipH="1">
            <a:off x="7237413" y="5656263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>
            <a:cxnSpLocks noChangeAspect="1"/>
          </p:cNvCxnSpPr>
          <p:nvPr/>
        </p:nvCxnSpPr>
        <p:spPr>
          <a:xfrm flipH="1">
            <a:off x="6507163" y="5948363"/>
            <a:ext cx="755650" cy="174625"/>
          </a:xfrm>
          <a:prstGeom prst="line">
            <a:avLst/>
          </a:prstGeom>
          <a:ln w="19050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0133" name="TextBox 224"/>
          <p:cNvSpPr txBox="1">
            <a:spLocks noChangeArrowheads="1"/>
          </p:cNvSpPr>
          <p:nvPr/>
        </p:nvSpPr>
        <p:spPr bwMode="auto">
          <a:xfrm>
            <a:off x="1760538" y="2716213"/>
            <a:ext cx="1277937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H" sz="1800">
                <a:latin typeface="Times New Roman" charset="0"/>
                <a:ea typeface="Arial Unicode MS" charset="0"/>
                <a:cs typeface="Arial Unicode MS" charset="0"/>
              </a:rPr>
              <a:t>Transport</a:t>
            </a:r>
            <a:endParaRPr lang="en-US" sz="180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cxnSp>
        <p:nvCxnSpPr>
          <p:cNvPr id="226" name="Straight Arrow Connector 225"/>
          <p:cNvCxnSpPr>
            <a:stCxn id="1150133" idx="2"/>
          </p:cNvCxnSpPr>
          <p:nvPr/>
        </p:nvCxnSpPr>
        <p:spPr>
          <a:xfrm rot="16200000" flipH="1">
            <a:off x="2439194" y="3053556"/>
            <a:ext cx="1730375" cy="18081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0135" name="TextBox 231"/>
          <p:cNvSpPr txBox="1">
            <a:spLocks noChangeArrowheads="1"/>
          </p:cNvSpPr>
          <p:nvPr/>
        </p:nvSpPr>
        <p:spPr bwMode="auto">
          <a:xfrm>
            <a:off x="5410200" y="2743200"/>
            <a:ext cx="2008188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CH" sz="1800">
                <a:latin typeface="Times New Roman" charset="0"/>
                <a:ea typeface="Arial Unicode MS" charset="0"/>
                <a:cs typeface="Arial Unicode MS" charset="0"/>
              </a:rPr>
              <a:t>Interconnections</a:t>
            </a:r>
            <a:endParaRPr lang="en-US" sz="1800">
              <a:latin typeface="Times New Roman" charset="0"/>
              <a:ea typeface="Arial Unicode MS" charset="0"/>
              <a:cs typeface="Arial Unicode MS" charset="0"/>
            </a:endParaRPr>
          </a:p>
        </p:txBody>
      </p:sp>
      <p:cxnSp>
        <p:nvCxnSpPr>
          <p:cNvPr id="233" name="Straight Arrow Connector 232"/>
          <p:cNvCxnSpPr>
            <a:cxnSpLocks noChangeShapeType="1"/>
            <a:stCxn id="1150135" idx="2"/>
          </p:cNvCxnSpPr>
          <p:nvPr/>
        </p:nvCxnSpPr>
        <p:spPr bwMode="auto">
          <a:xfrm flipH="1">
            <a:off x="5191125" y="3119438"/>
            <a:ext cx="1223963" cy="183991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8" name="Straight Arrow Connector 237"/>
          <p:cNvCxnSpPr/>
          <p:nvPr/>
        </p:nvCxnSpPr>
        <p:spPr>
          <a:xfrm>
            <a:off x="3505200" y="1524000"/>
            <a:ext cx="2195513" cy="158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847" name="TextBox 238"/>
          <p:cNvSpPr txBox="1">
            <a:spLocks noChangeArrowheads="1"/>
          </p:cNvSpPr>
          <p:nvPr/>
        </p:nvSpPr>
        <p:spPr bwMode="auto">
          <a:xfrm>
            <a:off x="4114800" y="1143000"/>
            <a:ext cx="1068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alibri" charset="0"/>
                <a:ea typeface="Arial Unicode MS" charset="0"/>
                <a:cs typeface="Arial Unicode MS" charset="0"/>
              </a:rPr>
              <a:t>500 GeV</a:t>
            </a:r>
          </a:p>
        </p:txBody>
      </p:sp>
      <p:cxnSp>
        <p:nvCxnSpPr>
          <p:cNvPr id="2" name="Straight Arrow Connector 237"/>
          <p:cNvCxnSpPr>
            <a:stCxn id="6" idx="1"/>
            <a:endCxn id="6" idx="3"/>
          </p:cNvCxnSpPr>
          <p:nvPr/>
        </p:nvCxnSpPr>
        <p:spPr>
          <a:xfrm>
            <a:off x="533400" y="1144588"/>
            <a:ext cx="82296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849" name="TextBox 238"/>
          <p:cNvSpPr txBox="1">
            <a:spLocks noChangeArrowheads="1"/>
          </p:cNvSpPr>
          <p:nvPr/>
        </p:nvSpPr>
        <p:spPr bwMode="auto">
          <a:xfrm>
            <a:off x="4191000" y="685800"/>
            <a:ext cx="7747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alibri" charset="0"/>
                <a:ea typeface="Arial Unicode MS" charset="0"/>
                <a:cs typeface="Arial Unicode MS" charset="0"/>
              </a:rPr>
              <a:t>3 TeV</a:t>
            </a:r>
          </a:p>
        </p:txBody>
      </p:sp>
      <p:sp>
        <p:nvSpPr>
          <p:cNvPr id="1150143" name="Text Box 191"/>
          <p:cNvSpPr txBox="1">
            <a:spLocks noChangeArrowheads="1"/>
          </p:cNvSpPr>
          <p:nvPr/>
        </p:nvSpPr>
        <p:spPr bwMode="auto">
          <a:xfrm>
            <a:off x="5105400" y="1143000"/>
            <a:ext cx="3805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ea typeface="Arial Unicode MS" charset="0"/>
                <a:cs typeface="Arial Unicode MS" charset="0"/>
              </a:rPr>
              <a:t>7 years ready for HW commisioning</a:t>
            </a:r>
          </a:p>
        </p:txBody>
      </p:sp>
      <p:sp>
        <p:nvSpPr>
          <p:cNvPr id="1150144" name="Text Box 192"/>
          <p:cNvSpPr txBox="1">
            <a:spLocks noChangeArrowheads="1"/>
          </p:cNvSpPr>
          <p:nvPr/>
        </p:nvSpPr>
        <p:spPr bwMode="auto">
          <a:xfrm>
            <a:off x="5334000" y="685800"/>
            <a:ext cx="197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ea typeface="Arial Unicode MS" charset="0"/>
                <a:cs typeface="Arial Unicode MS" charset="0"/>
              </a:rPr>
              <a:t>3 additional years</a:t>
            </a:r>
          </a:p>
        </p:txBody>
      </p:sp>
      <p:sp>
        <p:nvSpPr>
          <p:cNvPr id="1150145" name="Rectangle 193"/>
          <p:cNvSpPr>
            <a:spLocks noChangeArrowheads="1"/>
          </p:cNvSpPr>
          <p:nvPr/>
        </p:nvSpPr>
        <p:spPr bwMode="auto">
          <a:xfrm>
            <a:off x="6705600" y="21336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Civil engineering</a:t>
            </a:r>
          </a:p>
        </p:txBody>
      </p:sp>
      <p:sp>
        <p:nvSpPr>
          <p:cNvPr id="1150146" name="Rectangle 194"/>
          <p:cNvSpPr>
            <a:spLocks noChangeArrowheads="1"/>
          </p:cNvSpPr>
          <p:nvPr/>
        </p:nvSpPr>
        <p:spPr bwMode="auto">
          <a:xfrm>
            <a:off x="6705600" y="48006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Tunnel installation</a:t>
            </a:r>
          </a:p>
        </p:txBody>
      </p:sp>
      <p:sp>
        <p:nvSpPr>
          <p:cNvPr id="87079" name="Title 3"/>
          <p:cNvSpPr>
            <a:spLocks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CH" sz="3200">
                <a:solidFill>
                  <a:srgbClr val="000000"/>
                </a:solidFill>
                <a:ea typeface="Times New Roman" charset="0"/>
                <a:cs typeface="Times New Roman" charset="0"/>
              </a:rPr>
              <a:t>CLIC Machine Installation (Based on LHC Experience)</a:t>
            </a:r>
            <a:endParaRPr lang="en-US" sz="320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0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0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133" grpId="0" animBg="1"/>
      <p:bldP spid="1150135" grpId="0" animBg="1"/>
      <p:bldP spid="1150143" grpId="0"/>
      <p:bldP spid="1150144" grpId="0"/>
      <p:bldP spid="1150145" grpId="0" animBg="1"/>
      <p:bldP spid="11501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086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20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EBD5D8-489D-47A2-B1C5-1300A47354E2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0868" name="Rectangle 62"/>
          <p:cNvSpPr>
            <a:spLocks noChangeArrowheads="1"/>
          </p:cNvSpPr>
          <p:nvPr/>
        </p:nvSpPr>
        <p:spPr bwMode="auto">
          <a:xfrm>
            <a:off x="15240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>
                <a:latin typeface="Calibri" charset="0"/>
              </a:rPr>
              <a:t>Conclusion</a:t>
            </a:r>
            <a:endParaRPr lang="en-US" sz="3200" b="1" i="1">
              <a:solidFill>
                <a:srgbClr val="114FFB"/>
              </a:solidFill>
              <a:latin typeface="Calibri" charset="0"/>
            </a:endParaRPr>
          </a:p>
        </p:txBody>
      </p:sp>
      <p:sp>
        <p:nvSpPr>
          <p:cNvPr id="420869" name="Text Box 74"/>
          <p:cNvSpPr txBox="1">
            <a:spLocks noChangeArrowheads="1"/>
          </p:cNvSpPr>
          <p:nvPr/>
        </p:nvSpPr>
        <p:spPr bwMode="auto">
          <a:xfrm>
            <a:off x="228600" y="990600"/>
            <a:ext cx="86106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</a:t>
            </a:r>
            <a:r>
              <a:rPr lang="fr-FR">
                <a:latin typeface="Calibri" charset="0"/>
              </a:rPr>
              <a:t>CLIC is moving foward to the CDR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>
                <a:latin typeface="Calibri" charset="0"/>
              </a:rPr>
              <a:t> many promising results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>
                <a:latin typeface="Calibri" charset="0"/>
              </a:rPr>
              <a:t> but more work is essential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>
                <a:latin typeface="Calibri" charset="0"/>
              </a:rPr>
              <a:t> feedback detector study is important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latin typeface="Calibri" charset="0"/>
              </a:rPr>
              <a:t> The TDR phase is in preparation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>
                <a:latin typeface="Calibri" charset="0"/>
              </a:rPr>
              <a:t> CLIC is supported by a strong collaboration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>
                <a:latin typeface="Calibri" charset="0"/>
              </a:rPr>
              <a:t> collaboration with ILC very useful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3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22914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22915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8C3C4C2-279C-4F07-AB7E-F441554A5E84}" type="slidenum">
              <a:rPr lang="en-US" sz="1400"/>
              <a:pPr algn="r"/>
              <a:t>46</a:t>
            </a:fld>
            <a:endParaRPr lang="en-US" sz="1400"/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1998663" y="1023938"/>
            <a:ext cx="169862" cy="5191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fr-FR" sz="2800">
              <a:solidFill>
                <a:srgbClr val="0066FF"/>
              </a:solidFill>
              <a:latin typeface="Times New Roman" charset="0"/>
            </a:endParaRPr>
          </a:p>
        </p:txBody>
      </p:sp>
      <p:pic>
        <p:nvPicPr>
          <p:cNvPr id="422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638"/>
            <a:ext cx="91440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773238"/>
            <a:ext cx="76200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2284413" y="5572125"/>
            <a:ext cx="2420937" cy="1184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Helsinki Institute of Physics (Finland)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IAP (Russia)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IAP NASU (Ukraine)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INFN / LNF (Italy)</a:t>
            </a:r>
          </a:p>
          <a:p>
            <a:pPr eaLnBrk="0" hangingPunct="0"/>
            <a:r>
              <a:rPr lang="pt-BR" sz="900" b="1">
                <a:solidFill>
                  <a:srgbClr val="FFFD2E"/>
                </a:solidFill>
              </a:rPr>
              <a:t>Instituto de Fisica Corpuscular (Spain)</a:t>
            </a:r>
            <a:r>
              <a:rPr lang="en-US" sz="900" b="1">
                <a:solidFill>
                  <a:srgbClr val="FFFD2E"/>
                </a:solidFill>
              </a:rPr>
              <a:t> 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IRFU / </a:t>
            </a:r>
            <a:r>
              <a:rPr sz="900" b="1" noProof="1">
                <a:solidFill>
                  <a:srgbClr val="FFFD2E"/>
                </a:solidFill>
              </a:rPr>
              <a:t>Saclay</a:t>
            </a:r>
            <a:r>
              <a:rPr lang="en-US" sz="900" b="1">
                <a:solidFill>
                  <a:srgbClr val="FFFD2E"/>
                </a:solidFill>
              </a:rPr>
              <a:t> (France)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Jefferson Lab (USA)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John Adams Institute (UK)</a:t>
            </a:r>
          </a:p>
        </p:txBody>
      </p:sp>
      <p:pic>
        <p:nvPicPr>
          <p:cNvPr id="422920" name="Picture 8" descr="fi-flag1"/>
          <p:cNvPicPr preferRelativeResize="0"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0"/>
            <a:ext cx="4778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1" name="Picture 9" descr="it-fla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6850" y="981075"/>
            <a:ext cx="4794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2" name="Picture 10" descr="jp-flag1"/>
          <p:cNvPicPr preferRelativeResize="0"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2025" y="981075"/>
            <a:ext cx="4762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3" name="Picture 11" descr="se-flag1"/>
          <p:cNvPicPr preferRelativeResize="0"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05813" y="952500"/>
            <a:ext cx="47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4" name="Picture 12" descr="uk-flag1"/>
          <p:cNvPicPr preferRelativeResize="0"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8363" y="3430588"/>
            <a:ext cx="47466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5" name="Picture 13" descr="us-flag1"/>
          <p:cNvPicPr preferRelativeResize="0"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97888" y="4002088"/>
            <a:ext cx="4778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6" name="Picture 14" descr="fr-flag1"/>
          <p:cNvPicPr preferRelativeResize="0"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9963" y="979488"/>
            <a:ext cx="4429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2927" name="Group 15"/>
          <p:cNvGrpSpPr>
            <a:grpSpLocks noChangeAspect="1"/>
          </p:cNvGrpSpPr>
          <p:nvPr/>
        </p:nvGrpSpPr>
        <p:grpSpPr bwMode="auto">
          <a:xfrm>
            <a:off x="152400" y="2743200"/>
            <a:ext cx="484188" cy="328613"/>
            <a:chOff x="360" y="1398"/>
            <a:chExt cx="1718" cy="1170"/>
          </a:xfrm>
        </p:grpSpPr>
        <p:pic>
          <p:nvPicPr>
            <p:cNvPr id="422984" name="Picture 16" descr="3dflagsdotcom_european_union_2fawm"/>
            <p:cNvPicPr preferRelativeResize="0"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60" y="1398"/>
              <a:ext cx="1718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2985" name="Picture 17"/>
            <p:cNvPicPr preferRelativeResize="0"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7" y="1620"/>
              <a:ext cx="808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2928" name="Rectangle 18"/>
          <p:cNvSpPr>
            <a:spLocks noChangeArrowheads="1"/>
          </p:cNvSpPr>
          <p:nvPr/>
        </p:nvSpPr>
        <p:spPr bwMode="auto">
          <a:xfrm>
            <a:off x="6700838" y="5572125"/>
            <a:ext cx="2443162" cy="1184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Polytech. University of Catalonia (Spain)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PSI (Switzerland)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RAL (UK)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RRCAT / Indore (India)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SLAC (USA)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Thrace University (Greece)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University of Oslo (Norway)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Uppsala University (Sweden)</a:t>
            </a:r>
          </a:p>
        </p:txBody>
      </p:sp>
      <p:pic>
        <p:nvPicPr>
          <p:cNvPr id="422929" name="Picture 19" descr="3dflagsdotcom_india_2fawm"/>
          <p:cNvPicPr preferRelativeResize="0"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6125" y="976313"/>
            <a:ext cx="4635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30" name="Rectangle 20"/>
          <p:cNvSpPr>
            <a:spLocks noChangeArrowheads="1"/>
          </p:cNvSpPr>
          <p:nvPr/>
        </p:nvSpPr>
        <p:spPr bwMode="auto">
          <a:xfrm>
            <a:off x="0" y="5537200"/>
            <a:ext cx="2528888" cy="1320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CH" sz="900" b="1">
                <a:solidFill>
                  <a:srgbClr val="FFFD2E"/>
                </a:solidFill>
              </a:rPr>
              <a:t>Aarhus University  (Denmark)</a:t>
            </a:r>
            <a:endParaRPr lang="en-US" sz="900" b="1">
              <a:solidFill>
                <a:srgbClr val="FFFD2E"/>
              </a:solidFill>
            </a:endParaRP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Ankara University (Turkey)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Argonne National Laboratory (USA)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Athens University (Greece)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BINP (Russia)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CERN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CIEMAT (Spain)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Cockcroft Institute (UK)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Gazi Universities (Turkey)</a:t>
            </a:r>
          </a:p>
        </p:txBody>
      </p:sp>
      <p:sp>
        <p:nvSpPr>
          <p:cNvPr id="422931" name="Rectangle 21"/>
          <p:cNvSpPr>
            <a:spLocks noChangeArrowheads="1"/>
          </p:cNvSpPr>
          <p:nvPr/>
        </p:nvSpPr>
        <p:spPr bwMode="auto">
          <a:xfrm>
            <a:off x="4572000" y="5516563"/>
            <a:ext cx="1990725" cy="1184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JINR (Russia)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Karlsruhre University (Germany)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KEK (Japan) 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LAL / Orsay (France) 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LAPP / ESIA (France)</a:t>
            </a:r>
          </a:p>
          <a:p>
            <a:pPr eaLnBrk="0" hangingPunct="0"/>
            <a:r>
              <a:rPr lang="de-CH" sz="900" b="1">
                <a:solidFill>
                  <a:srgbClr val="FFFD2E"/>
                </a:solidFill>
              </a:rPr>
              <a:t>NCP (Pakistan)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North-West. Univ. Illinois (USA)</a:t>
            </a:r>
          </a:p>
          <a:p>
            <a:pPr eaLnBrk="0" hangingPunct="0"/>
            <a:r>
              <a:rPr lang="en-US" sz="900" b="1">
                <a:solidFill>
                  <a:srgbClr val="FFFD2E"/>
                </a:solidFill>
              </a:rPr>
              <a:t>Patras University (Greece)</a:t>
            </a:r>
          </a:p>
        </p:txBody>
      </p:sp>
      <p:pic>
        <p:nvPicPr>
          <p:cNvPr id="422932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4581525"/>
            <a:ext cx="17399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33" name="Picture 23" descr="3dflagsdotcom_turke_2fawm"/>
          <p:cNvPicPr preferRelativeResize="0"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72488" y="2138363"/>
            <a:ext cx="5095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34" name="Picture 24" descr="de-flag1"/>
          <p:cNvPicPr preferRelativeResize="0"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662113" y="982663"/>
            <a:ext cx="4778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35" name="Picture 25" descr="ru-flag1"/>
          <p:cNvPicPr preferRelativeResize="0"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10413" y="968375"/>
            <a:ext cx="4794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36" name="Picture 26" descr="3dflagsdotcom_spnat_2fawm"/>
          <p:cNvPicPr preferRelativeResize="0"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89863" y="955675"/>
            <a:ext cx="4810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37" name="Oval 27"/>
          <p:cNvSpPr>
            <a:spLocks noChangeArrowheads="1"/>
          </p:cNvSpPr>
          <p:nvPr/>
        </p:nvSpPr>
        <p:spPr bwMode="auto">
          <a:xfrm>
            <a:off x="4725988" y="2960688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38" name="Oval 28"/>
          <p:cNvSpPr>
            <a:spLocks noChangeArrowheads="1"/>
          </p:cNvSpPr>
          <p:nvPr/>
        </p:nvSpPr>
        <p:spPr bwMode="auto">
          <a:xfrm>
            <a:off x="4305300" y="2887663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39" name="Oval 29"/>
          <p:cNvSpPr>
            <a:spLocks noChangeArrowheads="1"/>
          </p:cNvSpPr>
          <p:nvPr/>
        </p:nvSpPr>
        <p:spPr bwMode="auto">
          <a:xfrm>
            <a:off x="3978275" y="2714625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0" name="Oval 30"/>
          <p:cNvSpPr>
            <a:spLocks noChangeArrowheads="1"/>
          </p:cNvSpPr>
          <p:nvPr/>
        </p:nvSpPr>
        <p:spPr bwMode="auto">
          <a:xfrm>
            <a:off x="4044950" y="2714625"/>
            <a:ext cx="82550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1" name="Oval 31"/>
          <p:cNvSpPr>
            <a:spLocks noChangeArrowheads="1"/>
          </p:cNvSpPr>
          <p:nvPr/>
        </p:nvSpPr>
        <p:spPr bwMode="auto">
          <a:xfrm>
            <a:off x="3911600" y="2568575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2" name="Oval 32"/>
          <p:cNvSpPr>
            <a:spLocks noChangeArrowheads="1"/>
          </p:cNvSpPr>
          <p:nvPr/>
        </p:nvSpPr>
        <p:spPr bwMode="auto">
          <a:xfrm>
            <a:off x="4286250" y="2382838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3" name="Oval 33"/>
          <p:cNvSpPr>
            <a:spLocks noChangeArrowheads="1"/>
          </p:cNvSpPr>
          <p:nvPr/>
        </p:nvSpPr>
        <p:spPr bwMode="auto">
          <a:xfrm>
            <a:off x="857250" y="2987675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4" name="Oval 34"/>
          <p:cNvSpPr>
            <a:spLocks noChangeArrowheads="1"/>
          </p:cNvSpPr>
          <p:nvPr/>
        </p:nvSpPr>
        <p:spPr bwMode="auto">
          <a:xfrm>
            <a:off x="3881438" y="2935288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5" name="Oval 36"/>
          <p:cNvSpPr>
            <a:spLocks noChangeArrowheads="1"/>
          </p:cNvSpPr>
          <p:nvPr/>
        </p:nvSpPr>
        <p:spPr bwMode="auto">
          <a:xfrm>
            <a:off x="3981450" y="2944813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6" name="Oval 37"/>
          <p:cNvSpPr>
            <a:spLocks noChangeArrowheads="1"/>
          </p:cNvSpPr>
          <p:nvPr/>
        </p:nvSpPr>
        <p:spPr bwMode="auto">
          <a:xfrm>
            <a:off x="4240213" y="2625725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7" name="Oval 38"/>
          <p:cNvSpPr>
            <a:spLocks noChangeArrowheads="1"/>
          </p:cNvSpPr>
          <p:nvPr/>
        </p:nvSpPr>
        <p:spPr bwMode="auto">
          <a:xfrm>
            <a:off x="1776413" y="2911475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8" name="Oval 39"/>
          <p:cNvSpPr>
            <a:spLocks noChangeArrowheads="1"/>
          </p:cNvSpPr>
          <p:nvPr/>
        </p:nvSpPr>
        <p:spPr bwMode="auto">
          <a:xfrm>
            <a:off x="4148138" y="2749550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49" name="Oval 40"/>
          <p:cNvSpPr>
            <a:spLocks noChangeArrowheads="1"/>
          </p:cNvSpPr>
          <p:nvPr/>
        </p:nvSpPr>
        <p:spPr bwMode="auto">
          <a:xfrm>
            <a:off x="1736725" y="2857500"/>
            <a:ext cx="82550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0" name="Oval 41"/>
          <p:cNvSpPr>
            <a:spLocks noChangeArrowheads="1"/>
          </p:cNvSpPr>
          <p:nvPr/>
        </p:nvSpPr>
        <p:spPr bwMode="auto">
          <a:xfrm>
            <a:off x="4176713" y="2357438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1" name="Oval 42"/>
          <p:cNvSpPr>
            <a:spLocks noChangeArrowheads="1"/>
          </p:cNvSpPr>
          <p:nvPr/>
        </p:nvSpPr>
        <p:spPr bwMode="auto">
          <a:xfrm>
            <a:off x="4629150" y="2244725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2" name="Oval 43"/>
          <p:cNvSpPr>
            <a:spLocks noChangeArrowheads="1"/>
          </p:cNvSpPr>
          <p:nvPr/>
        </p:nvSpPr>
        <p:spPr bwMode="auto">
          <a:xfrm>
            <a:off x="6096000" y="2473325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3" name="Oval 44"/>
          <p:cNvSpPr>
            <a:spLocks noChangeArrowheads="1"/>
          </p:cNvSpPr>
          <p:nvPr/>
        </p:nvSpPr>
        <p:spPr bwMode="auto">
          <a:xfrm>
            <a:off x="4972050" y="2425700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4" name="Oval 45"/>
          <p:cNvSpPr>
            <a:spLocks noChangeArrowheads="1"/>
          </p:cNvSpPr>
          <p:nvPr/>
        </p:nvSpPr>
        <p:spPr bwMode="auto">
          <a:xfrm>
            <a:off x="5067300" y="2535238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5" name="Oval 46"/>
          <p:cNvSpPr>
            <a:spLocks noChangeArrowheads="1"/>
          </p:cNvSpPr>
          <p:nvPr/>
        </p:nvSpPr>
        <p:spPr bwMode="auto">
          <a:xfrm>
            <a:off x="5848350" y="3449638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6" name="Oval 49"/>
          <p:cNvSpPr>
            <a:spLocks noChangeArrowheads="1"/>
          </p:cNvSpPr>
          <p:nvPr/>
        </p:nvSpPr>
        <p:spPr bwMode="auto">
          <a:xfrm>
            <a:off x="7545388" y="3016250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57" name="Oval 50"/>
          <p:cNvSpPr>
            <a:spLocks noChangeArrowheads="1"/>
          </p:cNvSpPr>
          <p:nvPr/>
        </p:nvSpPr>
        <p:spPr bwMode="auto">
          <a:xfrm>
            <a:off x="4191000" y="2749550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pic>
        <p:nvPicPr>
          <p:cNvPr id="422958" name="Picture 51" descr="3dflagsdotcom_switz_2fabm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86775" y="1549400"/>
            <a:ext cx="5080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59" name="Picture 52" descr="3dflagsdotcom_pakis_2fabm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648325" y="987425"/>
            <a:ext cx="4968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2960" name="Group 53"/>
          <p:cNvGrpSpPr>
            <a:grpSpLocks/>
          </p:cNvGrpSpPr>
          <p:nvPr/>
        </p:nvGrpSpPr>
        <p:grpSpPr bwMode="auto">
          <a:xfrm>
            <a:off x="7926388" y="4365625"/>
            <a:ext cx="1217612" cy="885825"/>
            <a:chOff x="503" y="3106"/>
            <a:chExt cx="767" cy="558"/>
          </a:xfrm>
        </p:grpSpPr>
        <p:pic>
          <p:nvPicPr>
            <p:cNvPr id="422981" name="Picture 54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24" y="3197"/>
              <a:ext cx="527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2982" name="AutoShape 55"/>
            <p:cNvSpPr>
              <a:spLocks noChangeArrowheads="1"/>
            </p:cNvSpPr>
            <p:nvPr/>
          </p:nvSpPr>
          <p:spPr bwMode="auto">
            <a:xfrm>
              <a:off x="503" y="3106"/>
              <a:ext cx="767" cy="5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4 w 21600"/>
                <a:gd name="T25" fmla="*/ 3174 h 21600"/>
                <a:gd name="T26" fmla="*/ 18446 w 21600"/>
                <a:gd name="T27" fmla="*/ 1842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532" y="10800"/>
                  </a:moveTo>
                  <a:cubicBezTo>
                    <a:pt x="3532" y="14814"/>
                    <a:pt x="6786" y="18068"/>
                    <a:pt x="10800" y="18068"/>
                  </a:cubicBezTo>
                  <a:cubicBezTo>
                    <a:pt x="14814" y="18068"/>
                    <a:pt x="18068" y="14814"/>
                    <a:pt x="18068" y="10800"/>
                  </a:cubicBezTo>
                  <a:cubicBezTo>
                    <a:pt x="18068" y="6786"/>
                    <a:pt x="14814" y="3532"/>
                    <a:pt x="10800" y="3532"/>
                  </a:cubicBezTo>
                  <a:cubicBezTo>
                    <a:pt x="6786" y="3532"/>
                    <a:pt x="3532" y="6786"/>
                    <a:pt x="3532" y="10800"/>
                  </a:cubicBezTo>
                  <a:close/>
                </a:path>
              </a:pathLst>
            </a:custGeom>
            <a:solidFill>
              <a:srgbClr val="000055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fr-FR"/>
            </a:p>
          </p:txBody>
        </p:sp>
        <p:sp>
          <p:nvSpPr>
            <p:cNvPr id="422983" name="Oval 56"/>
            <p:cNvSpPr>
              <a:spLocks noChangeArrowheads="1"/>
            </p:cNvSpPr>
            <p:nvPr/>
          </p:nvSpPr>
          <p:spPr bwMode="auto">
            <a:xfrm>
              <a:off x="618" y="3187"/>
              <a:ext cx="526" cy="386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fr-FR"/>
            </a:p>
          </p:txBody>
        </p:sp>
      </p:grpSp>
      <p:sp>
        <p:nvSpPr>
          <p:cNvPr id="422961" name="Oval 58"/>
          <p:cNvSpPr>
            <a:spLocks noChangeArrowheads="1"/>
          </p:cNvSpPr>
          <p:nvPr/>
        </p:nvSpPr>
        <p:spPr bwMode="auto">
          <a:xfrm>
            <a:off x="4044950" y="2786063"/>
            <a:ext cx="82550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62" name="Oval 59"/>
          <p:cNvSpPr>
            <a:spLocks noChangeArrowheads="1"/>
          </p:cNvSpPr>
          <p:nvPr/>
        </p:nvSpPr>
        <p:spPr bwMode="auto">
          <a:xfrm>
            <a:off x="4767263" y="2979738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63" name="Oval 60"/>
          <p:cNvSpPr>
            <a:spLocks noChangeArrowheads="1"/>
          </p:cNvSpPr>
          <p:nvPr/>
        </p:nvSpPr>
        <p:spPr bwMode="auto">
          <a:xfrm>
            <a:off x="2014538" y="2990850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64" name="Oval 61"/>
          <p:cNvSpPr>
            <a:spLocks noChangeArrowheads="1"/>
          </p:cNvSpPr>
          <p:nvPr/>
        </p:nvSpPr>
        <p:spPr bwMode="auto">
          <a:xfrm>
            <a:off x="3954463" y="2586038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65" name="Rectangle 62"/>
          <p:cNvSpPr>
            <a:spLocks noChangeArrowheads="1"/>
          </p:cNvSpPr>
          <p:nvPr/>
        </p:nvSpPr>
        <p:spPr bwMode="auto">
          <a:xfrm>
            <a:off x="1524000" y="0"/>
            <a:ext cx="7620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>
                <a:latin typeface="Calibri" charset="0"/>
              </a:rPr>
              <a:t>World-wide CLIC&amp;CTF3 Collaboration</a:t>
            </a:r>
            <a:endParaRPr lang="en-US" sz="2800" b="1" i="1">
              <a:solidFill>
                <a:srgbClr val="FF0000"/>
              </a:solidFill>
              <a:latin typeface="Comic Sans MS" charset="0"/>
            </a:endParaRPr>
          </a:p>
          <a:p>
            <a:pPr algn="ctr" eaLnBrk="0" hangingPunct="0"/>
            <a:r>
              <a:rPr lang="en-US" sz="1400" b="1" i="1">
                <a:solidFill>
                  <a:srgbClr val="114FFB"/>
                </a:solidFill>
                <a:hlinkClick r:id="rId23"/>
              </a:rPr>
              <a:t>http://clic-meeting.web.cern.ch/clic-meeting/CTF3_Coordination_Mtg/Table_MoU.htm</a:t>
            </a:r>
            <a:endParaRPr lang="en-US" sz="1400" b="1" i="1">
              <a:solidFill>
                <a:srgbClr val="114FFB"/>
              </a:solidFill>
            </a:endParaRPr>
          </a:p>
        </p:txBody>
      </p:sp>
      <p:pic>
        <p:nvPicPr>
          <p:cNvPr id="422966" name="Picture 64" descr="3dflags_ukr0001-000fa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524875" y="2755900"/>
            <a:ext cx="4191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67" name="Picture 65" descr="3dflags_nor0001-000fa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489700" y="946150"/>
            <a:ext cx="422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68" name="Picture 66" descr="3dflags_grc0001-000fa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38400" y="914400"/>
            <a:ext cx="49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69" name="Picture 65" descr="\\cern.ch\dfs\Users\r\rinolfi\Desktop\3dflags_dnk0001-0003a.gif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52400" y="2133600"/>
            <a:ext cx="4048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70" name="Oval 59"/>
          <p:cNvSpPr>
            <a:spLocks noChangeArrowheads="1"/>
          </p:cNvSpPr>
          <p:nvPr/>
        </p:nvSpPr>
        <p:spPr bwMode="auto">
          <a:xfrm>
            <a:off x="4505325" y="2928938"/>
            <a:ext cx="85725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1" name="Oval 59"/>
          <p:cNvSpPr>
            <a:spLocks noChangeArrowheads="1"/>
          </p:cNvSpPr>
          <p:nvPr/>
        </p:nvSpPr>
        <p:spPr bwMode="auto">
          <a:xfrm>
            <a:off x="4572000" y="2928938"/>
            <a:ext cx="85725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2" name="Oval 59"/>
          <p:cNvSpPr>
            <a:spLocks noChangeArrowheads="1"/>
          </p:cNvSpPr>
          <p:nvPr/>
        </p:nvSpPr>
        <p:spPr bwMode="auto">
          <a:xfrm>
            <a:off x="4638675" y="2928938"/>
            <a:ext cx="84138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3" name="Oval 59"/>
          <p:cNvSpPr>
            <a:spLocks noChangeArrowheads="1"/>
          </p:cNvSpPr>
          <p:nvPr/>
        </p:nvSpPr>
        <p:spPr bwMode="auto">
          <a:xfrm>
            <a:off x="4176713" y="2500313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4" name="Oval 59"/>
          <p:cNvSpPr>
            <a:spLocks noChangeArrowheads="1"/>
          </p:cNvSpPr>
          <p:nvPr/>
        </p:nvSpPr>
        <p:spPr bwMode="auto">
          <a:xfrm>
            <a:off x="3913188" y="2500313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5" name="Oval 59"/>
          <p:cNvSpPr>
            <a:spLocks noChangeArrowheads="1"/>
          </p:cNvSpPr>
          <p:nvPr/>
        </p:nvSpPr>
        <p:spPr bwMode="auto">
          <a:xfrm>
            <a:off x="4703763" y="2571750"/>
            <a:ext cx="85725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6" name="Oval 59"/>
          <p:cNvSpPr>
            <a:spLocks noChangeArrowheads="1"/>
          </p:cNvSpPr>
          <p:nvPr/>
        </p:nvSpPr>
        <p:spPr bwMode="auto">
          <a:xfrm>
            <a:off x="5692775" y="3214688"/>
            <a:ext cx="85725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7" name="Oval 59"/>
          <p:cNvSpPr>
            <a:spLocks noChangeArrowheads="1"/>
          </p:cNvSpPr>
          <p:nvPr/>
        </p:nvSpPr>
        <p:spPr bwMode="auto">
          <a:xfrm>
            <a:off x="3913188" y="2857500"/>
            <a:ext cx="84137" cy="793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fr-FR"/>
          </a:p>
        </p:txBody>
      </p:sp>
      <p:sp>
        <p:nvSpPr>
          <p:cNvPr id="422978" name="Rectangle 69"/>
          <p:cNvSpPr>
            <a:spLocks noChangeArrowheads="1"/>
          </p:cNvSpPr>
          <p:nvPr/>
        </p:nvSpPr>
        <p:spPr bwMode="auto">
          <a:xfrm>
            <a:off x="2484438" y="5157788"/>
            <a:ext cx="611981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422979" name="Text Box 63"/>
          <p:cNvSpPr txBox="1">
            <a:spLocks noChangeArrowheads="1"/>
          </p:cNvSpPr>
          <p:nvPr/>
        </p:nvSpPr>
        <p:spPr bwMode="auto">
          <a:xfrm>
            <a:off x="2484438" y="5157788"/>
            <a:ext cx="6102350" cy="3667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0000"/>
                </a:solidFill>
                <a:latin typeface="Times New Roman" charset="0"/>
              </a:rPr>
              <a:t>33 Institutes involving 22 funding agencies from 18 countries</a:t>
            </a:r>
          </a:p>
        </p:txBody>
      </p:sp>
      <p:pic>
        <p:nvPicPr>
          <p:cNvPr id="422980" name="Picture 7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52400" y="990600"/>
            <a:ext cx="547688" cy="3556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ea typeface="ＭＳ Ｐゴシック" charset="-128"/>
                <a:cs typeface="ＭＳ Ｐゴシック" charset="-128"/>
              </a:rPr>
              <a:t>D. Schulte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4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FNAL November 2009</a:t>
            </a:r>
          </a:p>
        </p:txBody>
      </p:sp>
      <p:sp>
        <p:nvSpPr>
          <p:cNvPr id="424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4A385-393F-4F33-BCF4-46480D03FD33}" type="slidenum">
              <a:rPr lang="en-US" smtClean="0">
                <a:ea typeface="ＭＳ Ｐゴシック" charset="-128"/>
                <a:cs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4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50137" cy="68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Thanks</a:t>
            </a:r>
          </a:p>
        </p:txBody>
      </p:sp>
      <p:sp>
        <p:nvSpPr>
          <p:cNvPr id="424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838200"/>
            <a:ext cx="903605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>
                <a:latin typeface="Calibri" charset="0"/>
                <a:cs typeface="ＭＳ Ｐゴシック" charset="-128"/>
              </a:rPr>
              <a:t>To all the people from whom I stole slides, plots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>
                <a:solidFill>
                  <a:srgbClr val="000000"/>
                </a:solidFill>
                <a:latin typeface="Calibri" charset="0"/>
              </a:rPr>
              <a:t>Jean-Pierre Delahaye, L.Linssen, K. Elsener, Alexej Grudiev, Frank Tecker, Walter Wuensch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Date Placeholder 3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48515" name="Footer Placeholder 4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48516" name="Slide Number Placeholder 5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C3E3E9E-BBA0-4896-9B5D-D5D48FA7EACB}" type="slidenum">
              <a:rPr lang="en-US" sz="1400"/>
              <a:pPr algn="r"/>
              <a:t>48</a:t>
            </a:fld>
            <a:endParaRPr lang="en-US" sz="1400"/>
          </a:p>
        </p:txBody>
      </p:sp>
      <p:sp>
        <p:nvSpPr>
          <p:cNvPr id="4485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450138" cy="68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Reserve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Date Placeholder 3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50563" name="Footer Placeholder 4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50564" name="Slide Number Placeholder 5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5A712CA9-4411-4A46-BD07-F9EB539A6F6D}" type="slidenum">
              <a:rPr lang="en-US" sz="1400"/>
              <a:pPr algn="r"/>
              <a:t>49</a:t>
            </a:fld>
            <a:endParaRPr lang="en-US" sz="1400"/>
          </a:p>
        </p:txBody>
      </p:sp>
      <p:sp>
        <p:nvSpPr>
          <p:cNvPr id="4505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450138" cy="685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ILC Detector Resolution</a:t>
            </a:r>
          </a:p>
        </p:txBody>
      </p:sp>
      <p:pic>
        <p:nvPicPr>
          <p:cNvPr id="450566" name="Picture 6" descr="1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140700" cy="5421313"/>
          </a:xfrm>
          <a:prstGeom prst="rect">
            <a:avLst/>
          </a:prstGeom>
          <a:noFill/>
        </p:spPr>
      </p:pic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6308725" y="6186488"/>
            <a:ext cx="1171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M. Thomson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8130" name="Footer Placeholder 4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8131" name="Slide Number Placeholder 5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505A56-8D39-4AF7-BE3C-01DEBBD17F0B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charset="0"/>
                <a:cs typeface="ＭＳ Ｐゴシック" charset="-128"/>
              </a:rPr>
              <a:t>The CLIC Rational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458200" cy="5410200"/>
          </a:xfrm>
        </p:spPr>
        <p:txBody>
          <a:bodyPr/>
          <a:lstStyle/>
          <a:p>
            <a:pPr marL="533400" indent="-533400" eaLnBrk="1" hangingPunct="1"/>
            <a:r>
              <a:rPr lang="en-GB" sz="2400" b="0" smtClean="0">
                <a:solidFill>
                  <a:srgbClr val="3333FF"/>
                </a:solidFill>
                <a:latin typeface="Calibri" charset="0"/>
                <a:cs typeface="ＭＳ Ｐゴシック" charset="-128"/>
              </a:rPr>
              <a:t>Aim at high centre-of-mass energy at reasonable cost</a:t>
            </a:r>
            <a:endParaRPr lang="en-GB" sz="2400" b="0" smtClean="0">
              <a:latin typeface="Calibri" charset="0"/>
              <a:cs typeface="ＭＳ Ｐゴシック" charset="-128"/>
            </a:endParaRP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Reduce machine size</a:t>
            </a:r>
          </a:p>
          <a:p>
            <a:pPr marL="1333500" lvl="2" indent="-533400" eaLnBrk="1" hangingPunct="1"/>
            <a:r>
              <a:rPr lang="en-GB" smtClean="0">
                <a:latin typeface="Calibri" charset="0"/>
              </a:rPr>
              <a:t>high accelerating gradients -&gt; structure design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Minimise cost per unit length</a:t>
            </a:r>
          </a:p>
          <a:p>
            <a:pPr marL="1333500" lvl="2" indent="-533400" eaLnBrk="1" hangingPunct="1"/>
            <a:r>
              <a:rPr lang="en-GB" smtClean="0">
                <a:latin typeface="Calibri" charset="0"/>
              </a:rPr>
              <a:t>focus is on the main linac module and tunnel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Power source</a:t>
            </a:r>
          </a:p>
          <a:p>
            <a:pPr marL="533400" indent="-533400" eaLnBrk="1" hangingPunct="1"/>
            <a:r>
              <a:rPr lang="en-GB" sz="2400" b="0" smtClean="0">
                <a:solidFill>
                  <a:srgbClr val="3333FF"/>
                </a:solidFill>
                <a:latin typeface="Calibri" charset="0"/>
                <a:cs typeface="ＭＳ Ｐゴシック" charset="-128"/>
              </a:rPr>
              <a:t>Aim at high luminosity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Push beam current -&gt;  push efficiency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Push specific luminosity -&gt; high beam quality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Push effective run time -&gt; operation and machine protection</a:t>
            </a:r>
          </a:p>
          <a:p>
            <a:pPr marL="533400" indent="-533400" eaLnBrk="1" hangingPunct="1"/>
            <a:r>
              <a:rPr lang="en-GB" sz="2400" b="0" smtClean="0">
                <a:solidFill>
                  <a:srgbClr val="0000FF"/>
                </a:solidFill>
                <a:latin typeface="Calibri" charset="0"/>
                <a:cs typeface="ＭＳ Ｐゴシック" charset="-128"/>
              </a:rPr>
              <a:t>Aim at good experimental conditions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Detector design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Quality of luminosity spectrum</a:t>
            </a:r>
          </a:p>
          <a:p>
            <a:pPr marL="933450" lvl="1" indent="-533400" eaLnBrk="1" hangingPunct="1"/>
            <a:r>
              <a:rPr lang="en-GB" sz="2000" b="0" smtClean="0">
                <a:latin typeface="Calibri" charset="0"/>
              </a:rPr>
              <a:t>Background conditions</a:t>
            </a:r>
            <a:endParaRPr lang="en-GB" b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Date Placeholder 1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27010" name="Footer Placeholder 2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27011" name="Slide Number Placeholder 3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A6C18FC8-FB27-4450-B539-C62C19880E57}" type="slidenum">
              <a:rPr lang="en-US" sz="1400"/>
              <a:pPr algn="r"/>
              <a:t>50</a:t>
            </a:fld>
            <a:endParaRPr lang="en-US" sz="1400"/>
          </a:p>
        </p:txBody>
      </p:sp>
      <p:sp>
        <p:nvSpPr>
          <p:cNvPr id="427012" name="Rectangle 2"/>
          <p:cNvSpPr>
            <a:spLocks noChangeArrowheads="1"/>
          </p:cNvSpPr>
          <p:nvPr/>
        </p:nvSpPr>
        <p:spPr bwMode="auto">
          <a:xfrm>
            <a:off x="804863" y="228600"/>
            <a:ext cx="8151812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3200">
                <a:latin typeface="Calibri" charset="0"/>
              </a:rPr>
              <a:t>CLIC Main Parameters</a:t>
            </a:r>
            <a:r>
              <a:rPr lang="en-US" sz="3200" b="1" i="1">
                <a:solidFill>
                  <a:srgbClr val="FF0000"/>
                </a:solidFill>
                <a:latin typeface="Times New Roman" charset="0"/>
              </a:rPr>
              <a:t> </a:t>
            </a:r>
            <a:br>
              <a:rPr lang="en-US" sz="3200" b="1" i="1">
                <a:solidFill>
                  <a:srgbClr val="FF0000"/>
                </a:solidFill>
                <a:latin typeface="Times New Roman" charset="0"/>
              </a:rPr>
            </a:br>
            <a:r>
              <a:rPr lang="en-US" sz="1000" b="1" i="1">
                <a:solidFill>
                  <a:srgbClr val="FF0000"/>
                </a:solidFill>
                <a:latin typeface="Times New Roman" charset="0"/>
                <a:hlinkClick r:id="rId3"/>
              </a:rPr>
              <a:t>http://cdsweb.cern.ch/record/1132079?ln=fr</a:t>
            </a:r>
            <a:r>
              <a:rPr lang="en-US" sz="1000" b="1" i="1">
                <a:solidFill>
                  <a:srgbClr val="FF0000"/>
                </a:solidFill>
                <a:latin typeface="Times New Roman" charset="0"/>
              </a:rPr>
              <a:t>    </a:t>
            </a:r>
            <a:r>
              <a:rPr lang="en-US" sz="1000" b="1" i="1">
                <a:solidFill>
                  <a:srgbClr val="FF0000"/>
                </a:solidFill>
                <a:latin typeface="Times New Roman" charset="0"/>
                <a:hlinkClick r:id="rId4"/>
              </a:rPr>
              <a:t>http://clic-meeting.web.cern.ch/clic-meeting/clictable2007.html</a:t>
            </a:r>
            <a:r>
              <a:rPr lang="en-US" sz="1400" b="1" i="1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en-US" sz="1400" b="1" i="1">
                <a:solidFill>
                  <a:srgbClr val="FF0000"/>
                </a:solidFill>
                <a:latin typeface="Times New Roman" charset="0"/>
              </a:rPr>
            </a:br>
            <a:endParaRPr lang="en-US" sz="1400" b="1" i="1">
              <a:solidFill>
                <a:srgbClr val="FF0000"/>
              </a:solidFill>
              <a:latin typeface="Times New Roman" charset="0"/>
            </a:endParaRPr>
          </a:p>
        </p:txBody>
      </p:sp>
      <p:graphicFrame>
        <p:nvGraphicFramePr>
          <p:cNvPr id="427119" name="Group 111"/>
          <p:cNvGraphicFramePr>
            <a:graphicFrameLocks noGrp="1"/>
          </p:cNvGraphicFramePr>
          <p:nvPr/>
        </p:nvGraphicFramePr>
        <p:xfrm>
          <a:off x="0" y="749300"/>
          <a:ext cx="9144000" cy="6261100"/>
        </p:xfrm>
        <a:graphic>
          <a:graphicData uri="http://schemas.openxmlformats.org/drawingml/2006/table">
            <a:tbl>
              <a:tblPr/>
              <a:tblGrid>
                <a:gridCol w="3136900"/>
                <a:gridCol w="1514475"/>
                <a:gridCol w="1449388"/>
                <a:gridCol w="1546225"/>
                <a:gridCol w="1497012"/>
              </a:tblGrid>
              <a:tr h="342900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Center-of-mass energy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CLIC 500 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CLIC 3 TeV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Beam parameters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Conservative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Nominal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Conservative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Nominal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Accelerating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Total (Peak 1%)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0.9(0.6)·10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2.3(1.4)·10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1.5(0.73)·10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5.9(2.0)·10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  <a:endParaRPr kumimoji="0" lang="en-GB" sz="14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Batang" charset="-127"/>
                        <a:cs typeface="Batang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Repetition rate (Hz)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163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Loaded accel. gradient MV/m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Main linac RF frequency 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Bunch charge10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Bunch separation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Beam pulse duration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Beam power/beam (MWatts)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Hor./vert. norm. emitt (10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-6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/10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-9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3/40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2.4/25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2.4/20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0.66/20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Hor/Vert FF focusing (mm)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10/0.4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8 / 0.1                   8 / 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 / 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Hor./vert. IP beam size (nm)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248 / 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202 / 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83 /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40 / 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Hadronic events/crossing at 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Coherent pairs at 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5 10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3.8 10</a:t>
                      </a:r>
                      <a:r>
                        <a:rPr kumimoji="0" lang="en-GB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8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BDS length (km)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Total site length km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Wall plug to beam transfer eff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6.8%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231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Total power consumption MW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Batang" charset="-127"/>
                        <a:cs typeface="Batang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129.4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Batang" charset="-127"/>
                        <a:cs typeface="Batang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415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charset="0"/>
                        <a:ea typeface="Batang" charset="-127"/>
                        <a:cs typeface="Batang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7" name="Picture 2" descr="CTFevolu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7375"/>
            <a:ext cx="91440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58" name="Rectangle 4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GB" smtClean="0">
                <a:latin typeface="Calibri" charset="0"/>
                <a:cs typeface="ＭＳ Ｐゴシック" charset="-128"/>
              </a:rPr>
              <a:t>CLIC Test Facility (CTF 3)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42925" y="762000"/>
            <a:ext cx="8134350" cy="22225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5456" dir="2700000" algn="ctr" rotWithShape="0">
              <a:srgbClr val="808080"/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09575" indent="-306388" defTabSz="868363" hangingPunct="0">
              <a:lnSpc>
                <a:spcPct val="93000"/>
              </a:lnSpc>
              <a:spcAft>
                <a:spcPts val="1350"/>
              </a:spcAft>
              <a:buClr>
                <a:srgbClr val="000000"/>
              </a:buClr>
              <a:buSzPct val="69000"/>
              <a:buFont typeface="Times New Roman" charset="0"/>
              <a:buBlip>
                <a:blip r:embed="rId4"/>
              </a:buBlip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Demonstrate </a:t>
            </a:r>
            <a:r>
              <a:rPr lang="en-GB" dirty="0">
                <a:latin typeface="Arial" pitchFamily="-107" charset="0"/>
                <a:ea typeface="+mn-ea"/>
                <a:cs typeface="+mn-cs"/>
              </a:rPr>
              <a:t>Drive Beam generation</a:t>
            </a:r>
            <a: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 </a:t>
            </a:r>
            <a:b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</a:br>
            <a: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(fully loaded acceleration, bunch frequency multiplication 8x)</a:t>
            </a:r>
          </a:p>
          <a:p>
            <a:pPr marL="409575" indent="-306388" defTabSz="868363" hangingPunct="0">
              <a:lnSpc>
                <a:spcPct val="93000"/>
              </a:lnSpc>
              <a:spcAft>
                <a:spcPts val="1350"/>
              </a:spcAft>
              <a:buClr>
                <a:srgbClr val="000000"/>
              </a:buClr>
              <a:buSzPct val="69000"/>
              <a:buFont typeface="Times New Roman" charset="0"/>
              <a:buBlip>
                <a:blip r:embed="rId4"/>
              </a:buBlip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Test CLIC </a:t>
            </a:r>
            <a:r>
              <a:rPr lang="en-GB" dirty="0">
                <a:latin typeface="Arial" pitchFamily="-107" charset="0"/>
                <a:ea typeface="+mn-ea"/>
                <a:cs typeface="+mn-cs"/>
              </a:rPr>
              <a:t>accelerating structures</a:t>
            </a:r>
          </a:p>
          <a:p>
            <a:pPr marL="409575" indent="-306388" defTabSz="868363" hangingPunct="0">
              <a:lnSpc>
                <a:spcPct val="93000"/>
              </a:lnSpc>
              <a:spcAft>
                <a:spcPts val="1350"/>
              </a:spcAft>
              <a:buClr>
                <a:srgbClr val="000000"/>
              </a:buClr>
              <a:buSzPct val="69000"/>
              <a:buFont typeface="Times New Roman" charset="0"/>
              <a:buBlip>
                <a:blip r:embed="rId4"/>
              </a:buBlip>
              <a:tabLst>
                <a:tab pos="687388" algn="l"/>
                <a:tab pos="1376363" algn="l"/>
                <a:tab pos="2063750" algn="l"/>
                <a:tab pos="2751138" algn="l"/>
                <a:tab pos="3440113" algn="l"/>
                <a:tab pos="4127500" algn="l"/>
                <a:tab pos="4814888" algn="l"/>
                <a:tab pos="5503863" algn="l"/>
                <a:tab pos="6191250" algn="l"/>
                <a:tab pos="6878638" algn="l"/>
                <a:tab pos="7567613" algn="l"/>
                <a:tab pos="82550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Test </a:t>
            </a:r>
            <a:r>
              <a:rPr lang="en-GB" dirty="0">
                <a:latin typeface="Arial" pitchFamily="-107" charset="0"/>
                <a:ea typeface="+mn-ea"/>
                <a:cs typeface="+mn-cs"/>
              </a:rPr>
              <a:t>power production structures</a:t>
            </a:r>
            <a:r>
              <a:rPr lang="en-GB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 (PETS)</a:t>
            </a:r>
          </a:p>
        </p:txBody>
      </p:sp>
      <p:grpSp>
        <p:nvGrpSpPr>
          <p:cNvPr id="429060" name="Group 5"/>
          <p:cNvGrpSpPr>
            <a:grpSpLocks/>
          </p:cNvGrpSpPr>
          <p:nvPr/>
        </p:nvGrpSpPr>
        <p:grpSpPr bwMode="auto">
          <a:xfrm>
            <a:off x="6116638" y="6299200"/>
            <a:ext cx="655637" cy="290513"/>
            <a:chOff x="4207" y="4266"/>
            <a:chExt cx="454" cy="201"/>
          </a:xfrm>
        </p:grpSpPr>
        <p:sp>
          <p:nvSpPr>
            <p:cNvPr id="429098" name="AutoShape 6"/>
            <p:cNvSpPr>
              <a:spLocks noChangeArrowheads="1"/>
            </p:cNvSpPr>
            <p:nvPr/>
          </p:nvSpPr>
          <p:spPr bwMode="auto">
            <a:xfrm>
              <a:off x="4222" y="4266"/>
              <a:ext cx="439" cy="192"/>
            </a:xfrm>
            <a:prstGeom prst="roundRect">
              <a:avLst>
                <a:gd name="adj" fmla="val 519"/>
              </a:avLst>
            </a:prstGeom>
            <a:solidFill>
              <a:srgbClr val="F8F0F6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1800"/>
            </a:p>
          </p:txBody>
        </p:sp>
        <p:sp>
          <p:nvSpPr>
            <p:cNvPr id="429099" name="AutoShape 7"/>
            <p:cNvSpPr>
              <a:spLocks noChangeArrowheads="1"/>
            </p:cNvSpPr>
            <p:nvPr/>
          </p:nvSpPr>
          <p:spPr bwMode="auto">
            <a:xfrm>
              <a:off x="4207" y="4266"/>
              <a:ext cx="409" cy="201"/>
            </a:xfrm>
            <a:prstGeom prst="roundRect">
              <a:avLst>
                <a:gd name="adj" fmla="val 5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5527" tIns="44474" rIns="85527" bIns="44474">
              <a:prstTxWarp prst="textNoShape">
                <a:avLst/>
              </a:prstTxWarp>
              <a:spAutoFit/>
            </a:bodyPr>
            <a:lstStyle/>
            <a:p>
              <a:pPr algn="ctr" defTabSz="868363" eaLnBrk="0" hangingPunct="0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300" b="1">
                  <a:solidFill>
                    <a:srgbClr val="0000FF"/>
                  </a:solidFill>
                  <a:latin typeface="Comic Sans MS" charset="0"/>
                </a:rPr>
                <a:t>CLEX</a:t>
              </a:r>
            </a:p>
          </p:txBody>
        </p:sp>
      </p:grpSp>
      <p:sp>
        <p:nvSpPr>
          <p:cNvPr id="429061" name="Oval 8"/>
          <p:cNvSpPr>
            <a:spLocks noChangeArrowheads="1"/>
          </p:cNvSpPr>
          <p:nvPr/>
        </p:nvSpPr>
        <p:spPr bwMode="auto">
          <a:xfrm>
            <a:off x="6037263" y="4641850"/>
            <a:ext cx="112712" cy="96838"/>
          </a:xfrm>
          <a:prstGeom prst="ellipse">
            <a:avLst/>
          </a:prstGeom>
          <a:solidFill>
            <a:srgbClr val="33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endParaRPr lang="fr-FR" sz="1800"/>
          </a:p>
        </p:txBody>
      </p:sp>
      <p:sp>
        <p:nvSpPr>
          <p:cNvPr id="429062" name="Oval 9"/>
          <p:cNvSpPr>
            <a:spLocks noChangeArrowheads="1"/>
          </p:cNvSpPr>
          <p:nvPr/>
        </p:nvSpPr>
        <p:spPr bwMode="auto">
          <a:xfrm>
            <a:off x="7527925" y="4030663"/>
            <a:ext cx="111125" cy="96837"/>
          </a:xfrm>
          <a:prstGeom prst="ellipse">
            <a:avLst/>
          </a:prstGeom>
          <a:solidFill>
            <a:srgbClr val="33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endParaRPr lang="fr-FR" sz="1800"/>
          </a:p>
        </p:txBody>
      </p:sp>
      <p:sp>
        <p:nvSpPr>
          <p:cNvPr id="429063" name="Oval 10"/>
          <p:cNvSpPr>
            <a:spLocks noChangeArrowheads="1"/>
          </p:cNvSpPr>
          <p:nvPr/>
        </p:nvSpPr>
        <p:spPr bwMode="auto">
          <a:xfrm>
            <a:off x="8034338" y="4038600"/>
            <a:ext cx="112712" cy="96838"/>
          </a:xfrm>
          <a:prstGeom prst="ellipse">
            <a:avLst/>
          </a:prstGeom>
          <a:solidFill>
            <a:srgbClr val="33CC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endParaRPr lang="fr-FR" sz="1800"/>
          </a:p>
        </p:txBody>
      </p:sp>
      <p:sp>
        <p:nvSpPr>
          <p:cNvPr id="429064" name="AutoShape 11"/>
          <p:cNvSpPr>
            <a:spLocks noChangeArrowheads="1"/>
          </p:cNvSpPr>
          <p:nvPr/>
        </p:nvSpPr>
        <p:spPr bwMode="auto">
          <a:xfrm>
            <a:off x="1031875" y="3008313"/>
            <a:ext cx="1798638" cy="290512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prstTxWarp prst="textNoShape">
              <a:avLst/>
            </a:prstTxWarp>
            <a:spAutoFit/>
          </a:bodyPr>
          <a:lstStyle/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</a:tabLst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30 GHz “PETS Line”</a:t>
            </a:r>
          </a:p>
        </p:txBody>
      </p:sp>
      <p:sp>
        <p:nvSpPr>
          <p:cNvPr id="429065" name="Line 12"/>
          <p:cNvSpPr>
            <a:spLocks noChangeShapeType="1"/>
          </p:cNvSpPr>
          <p:nvPr/>
        </p:nvSpPr>
        <p:spPr bwMode="auto">
          <a:xfrm>
            <a:off x="2068513" y="3333750"/>
            <a:ext cx="396875" cy="1216025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6" name="Line 13"/>
          <p:cNvSpPr>
            <a:spLocks noChangeShapeType="1"/>
          </p:cNvSpPr>
          <p:nvPr/>
        </p:nvSpPr>
        <p:spPr bwMode="auto">
          <a:xfrm>
            <a:off x="4651375" y="5283200"/>
            <a:ext cx="1311275" cy="1017588"/>
          </a:xfrm>
          <a:prstGeom prst="line">
            <a:avLst/>
          </a:prstGeom>
          <a:noFill/>
          <a:ln w="9360">
            <a:solidFill>
              <a:srgbClr val="6666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67" name="AutoShape 14"/>
          <p:cNvSpPr>
            <a:spLocks noChangeArrowheads="1"/>
          </p:cNvSpPr>
          <p:nvPr/>
        </p:nvSpPr>
        <p:spPr bwMode="auto">
          <a:xfrm>
            <a:off x="2524125" y="3611563"/>
            <a:ext cx="574675" cy="290512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prstTxWarp prst="textNoShape">
              <a:avLst/>
            </a:prstTxWarp>
            <a:spAutoFit/>
          </a:bodyPr>
          <a:lstStyle/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Linac</a:t>
            </a:r>
          </a:p>
        </p:txBody>
      </p:sp>
      <p:grpSp>
        <p:nvGrpSpPr>
          <p:cNvPr id="429068" name="Group 15"/>
          <p:cNvGrpSpPr>
            <a:grpSpLocks/>
          </p:cNvGrpSpPr>
          <p:nvPr/>
        </p:nvGrpSpPr>
        <p:grpSpPr bwMode="auto">
          <a:xfrm>
            <a:off x="5381625" y="3011488"/>
            <a:ext cx="1584325" cy="290512"/>
            <a:chOff x="3697" y="1982"/>
            <a:chExt cx="1099" cy="202"/>
          </a:xfrm>
        </p:grpSpPr>
        <p:sp>
          <p:nvSpPr>
            <p:cNvPr id="429096" name="AutoShape 16"/>
            <p:cNvSpPr>
              <a:spLocks noChangeArrowheads="1"/>
            </p:cNvSpPr>
            <p:nvPr/>
          </p:nvSpPr>
          <p:spPr bwMode="auto">
            <a:xfrm>
              <a:off x="3697" y="1982"/>
              <a:ext cx="776" cy="192"/>
            </a:xfrm>
            <a:prstGeom prst="roundRect">
              <a:avLst>
                <a:gd name="adj" fmla="val 519"/>
              </a:avLst>
            </a:prstGeom>
            <a:solidFill>
              <a:srgbClr val="D9F4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1800"/>
            </a:p>
          </p:txBody>
        </p:sp>
        <p:sp>
          <p:nvSpPr>
            <p:cNvPr id="429097" name="AutoShape 17"/>
            <p:cNvSpPr>
              <a:spLocks noChangeArrowheads="1"/>
            </p:cNvSpPr>
            <p:nvPr/>
          </p:nvSpPr>
          <p:spPr bwMode="auto">
            <a:xfrm>
              <a:off x="3697" y="1982"/>
              <a:ext cx="1099" cy="202"/>
            </a:xfrm>
            <a:prstGeom prst="roundRect">
              <a:avLst>
                <a:gd name="adj" fmla="val 519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lIns="85527" tIns="44474" rIns="85527" bIns="44474">
              <a:prstTxWarp prst="textNoShape">
                <a:avLst/>
              </a:prstTxWarp>
              <a:spAutoFit/>
            </a:bodyPr>
            <a:lstStyle/>
            <a:p>
              <a:pPr defTabSz="868363" eaLnBrk="0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7388" algn="l"/>
                </a:tabLst>
              </a:pPr>
              <a:r>
                <a:rPr lang="en-GB" sz="1300" b="1">
                  <a:solidFill>
                    <a:srgbClr val="6666FF"/>
                  </a:solidFill>
                  <a:latin typeface="Comic Sans MS" charset="0"/>
                </a:rPr>
                <a:t>Delay Loop – 42m</a:t>
              </a:r>
            </a:p>
          </p:txBody>
        </p:sp>
      </p:grpSp>
      <p:grpSp>
        <p:nvGrpSpPr>
          <p:cNvPr id="429069" name="Group 18"/>
          <p:cNvGrpSpPr>
            <a:grpSpLocks/>
          </p:cNvGrpSpPr>
          <p:nvPr/>
        </p:nvGrpSpPr>
        <p:grpSpPr bwMode="auto">
          <a:xfrm>
            <a:off x="7043738" y="3005138"/>
            <a:ext cx="1838325" cy="290512"/>
            <a:chOff x="4851" y="1977"/>
            <a:chExt cx="1276" cy="202"/>
          </a:xfrm>
        </p:grpSpPr>
        <p:sp>
          <p:nvSpPr>
            <p:cNvPr id="429094" name="AutoShape 19"/>
            <p:cNvSpPr>
              <a:spLocks noChangeArrowheads="1"/>
            </p:cNvSpPr>
            <p:nvPr/>
          </p:nvSpPr>
          <p:spPr bwMode="auto">
            <a:xfrm>
              <a:off x="4851" y="1977"/>
              <a:ext cx="963" cy="192"/>
            </a:xfrm>
            <a:prstGeom prst="roundRect">
              <a:avLst>
                <a:gd name="adj" fmla="val 519"/>
              </a:avLst>
            </a:prstGeom>
            <a:solidFill>
              <a:srgbClr val="D9F4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1800"/>
            </a:p>
          </p:txBody>
        </p:sp>
        <p:sp>
          <p:nvSpPr>
            <p:cNvPr id="429095" name="AutoShape 20"/>
            <p:cNvSpPr>
              <a:spLocks noChangeArrowheads="1"/>
            </p:cNvSpPr>
            <p:nvPr/>
          </p:nvSpPr>
          <p:spPr bwMode="auto">
            <a:xfrm>
              <a:off x="4851" y="1977"/>
              <a:ext cx="1276" cy="202"/>
            </a:xfrm>
            <a:prstGeom prst="roundRect">
              <a:avLst>
                <a:gd name="adj" fmla="val 519"/>
              </a:avLst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lIns="85527" tIns="44474" rIns="85527" bIns="44474">
              <a:prstTxWarp prst="textNoShape">
                <a:avLst/>
              </a:prstTxWarp>
              <a:spAutoFit/>
            </a:bodyPr>
            <a:lstStyle/>
            <a:p>
              <a:pPr defTabSz="868363" eaLnBrk="0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87388" algn="l"/>
                  <a:tab pos="1376363" algn="l"/>
                </a:tabLst>
              </a:pPr>
              <a:r>
                <a:rPr lang="en-GB" sz="1300" b="1">
                  <a:solidFill>
                    <a:srgbClr val="6666FF"/>
                  </a:solidFill>
                  <a:latin typeface="Comic Sans MS" charset="0"/>
                </a:rPr>
                <a:t>Combiner Ring – 84m</a:t>
              </a:r>
            </a:p>
          </p:txBody>
        </p:sp>
      </p:grpSp>
      <p:sp>
        <p:nvSpPr>
          <p:cNvPr id="429070" name="AutoShape 21"/>
          <p:cNvSpPr>
            <a:spLocks noChangeArrowheads="1"/>
          </p:cNvSpPr>
          <p:nvPr/>
        </p:nvSpPr>
        <p:spPr bwMode="auto">
          <a:xfrm>
            <a:off x="495300" y="3611563"/>
            <a:ext cx="838200" cy="290512"/>
          </a:xfrm>
          <a:prstGeom prst="roundRect">
            <a:avLst>
              <a:gd name="adj" fmla="val 5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prstTxWarp prst="textNoShape">
              <a:avLst/>
            </a:prstTxWarp>
            <a:spAutoFit/>
          </a:bodyPr>
          <a:lstStyle/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</a:tabLst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Injector</a:t>
            </a:r>
          </a:p>
        </p:txBody>
      </p:sp>
      <p:sp>
        <p:nvSpPr>
          <p:cNvPr id="429071" name="Line 22"/>
          <p:cNvSpPr>
            <a:spLocks noChangeShapeType="1"/>
          </p:cNvSpPr>
          <p:nvPr/>
        </p:nvSpPr>
        <p:spPr bwMode="auto">
          <a:xfrm>
            <a:off x="2817813" y="3840163"/>
            <a:ext cx="107950" cy="817562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2" name="AutoShape 23"/>
          <p:cNvSpPr>
            <a:spLocks noChangeArrowheads="1"/>
          </p:cNvSpPr>
          <p:nvPr/>
        </p:nvSpPr>
        <p:spPr bwMode="auto">
          <a:xfrm>
            <a:off x="3352800" y="2895600"/>
            <a:ext cx="1187450" cy="488950"/>
          </a:xfrm>
          <a:prstGeom prst="roundRect">
            <a:avLst>
              <a:gd name="adj" fmla="val 30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prstTxWarp prst="textNoShape">
              <a:avLst/>
            </a:prstTxWarp>
            <a:spAutoFit/>
          </a:bodyPr>
          <a:lstStyle/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</a:tabLst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Bunch length</a:t>
            </a:r>
          </a:p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</a:tabLst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chicane</a:t>
            </a:r>
          </a:p>
        </p:txBody>
      </p:sp>
      <p:sp>
        <p:nvSpPr>
          <p:cNvPr id="429073" name="Line 24"/>
          <p:cNvSpPr>
            <a:spLocks noChangeShapeType="1"/>
          </p:cNvSpPr>
          <p:nvPr/>
        </p:nvSpPr>
        <p:spPr bwMode="auto">
          <a:xfrm>
            <a:off x="3922713" y="3333750"/>
            <a:ext cx="728662" cy="1265238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4" name="AutoShape 25"/>
          <p:cNvSpPr>
            <a:spLocks noChangeArrowheads="1"/>
          </p:cNvSpPr>
          <p:nvPr/>
        </p:nvSpPr>
        <p:spPr bwMode="auto">
          <a:xfrm>
            <a:off x="979488" y="5832475"/>
            <a:ext cx="1601787" cy="290513"/>
          </a:xfrm>
          <a:prstGeom prst="roundRect">
            <a:avLst>
              <a:gd name="adj" fmla="val 30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prstTxWarp prst="textNoShape">
              <a:avLst/>
            </a:prstTxWarp>
            <a:spAutoFit/>
          </a:bodyPr>
          <a:lstStyle/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</a:tabLst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30 GHz test area</a:t>
            </a:r>
          </a:p>
        </p:txBody>
      </p:sp>
      <p:sp>
        <p:nvSpPr>
          <p:cNvPr id="429075" name="Line 26"/>
          <p:cNvSpPr>
            <a:spLocks noChangeShapeType="1"/>
          </p:cNvSpPr>
          <p:nvPr/>
        </p:nvSpPr>
        <p:spPr bwMode="auto">
          <a:xfrm flipH="1">
            <a:off x="1820863" y="5140325"/>
            <a:ext cx="325437" cy="709613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6" name="Line 27"/>
          <p:cNvSpPr>
            <a:spLocks noChangeShapeType="1"/>
          </p:cNvSpPr>
          <p:nvPr/>
        </p:nvSpPr>
        <p:spPr bwMode="auto">
          <a:xfrm flipH="1">
            <a:off x="465138" y="3927475"/>
            <a:ext cx="549275" cy="701675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7" name="Line 28"/>
          <p:cNvSpPr>
            <a:spLocks noChangeShapeType="1"/>
          </p:cNvSpPr>
          <p:nvPr/>
        </p:nvSpPr>
        <p:spPr bwMode="auto">
          <a:xfrm flipH="1">
            <a:off x="5961063" y="3306763"/>
            <a:ext cx="80962" cy="738187"/>
          </a:xfrm>
          <a:prstGeom prst="line">
            <a:avLst/>
          </a:prstGeom>
          <a:noFill/>
          <a:ln w="9360">
            <a:solidFill>
              <a:srgbClr val="33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78" name="Line 29"/>
          <p:cNvSpPr>
            <a:spLocks noChangeShapeType="1"/>
          </p:cNvSpPr>
          <p:nvPr/>
        </p:nvSpPr>
        <p:spPr bwMode="auto">
          <a:xfrm>
            <a:off x="7820025" y="3346450"/>
            <a:ext cx="855663" cy="1166813"/>
          </a:xfrm>
          <a:prstGeom prst="line">
            <a:avLst/>
          </a:prstGeom>
          <a:noFill/>
          <a:ln w="9360">
            <a:solidFill>
              <a:srgbClr val="33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9079" name="Group 30"/>
          <p:cNvGrpSpPr>
            <a:grpSpLocks/>
          </p:cNvGrpSpPr>
          <p:nvPr/>
        </p:nvGrpSpPr>
        <p:grpSpPr bwMode="auto">
          <a:xfrm>
            <a:off x="6457950" y="3422650"/>
            <a:ext cx="514350" cy="290513"/>
            <a:chOff x="4444" y="2267"/>
            <a:chExt cx="357" cy="202"/>
          </a:xfrm>
        </p:grpSpPr>
        <p:sp>
          <p:nvSpPr>
            <p:cNvPr id="429092" name="AutoShape 31"/>
            <p:cNvSpPr>
              <a:spLocks noChangeArrowheads="1"/>
            </p:cNvSpPr>
            <p:nvPr/>
          </p:nvSpPr>
          <p:spPr bwMode="auto">
            <a:xfrm>
              <a:off x="4444" y="2267"/>
              <a:ext cx="357" cy="192"/>
            </a:xfrm>
            <a:prstGeom prst="roundRect">
              <a:avLst>
                <a:gd name="adj" fmla="val 519"/>
              </a:avLst>
            </a:prstGeom>
            <a:solidFill>
              <a:srgbClr val="D9F4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1800"/>
            </a:p>
          </p:txBody>
        </p:sp>
        <p:sp>
          <p:nvSpPr>
            <p:cNvPr id="429093" name="AutoShape 32"/>
            <p:cNvSpPr>
              <a:spLocks noChangeArrowheads="1"/>
            </p:cNvSpPr>
            <p:nvPr/>
          </p:nvSpPr>
          <p:spPr bwMode="auto">
            <a:xfrm>
              <a:off x="4444" y="2267"/>
              <a:ext cx="334" cy="202"/>
            </a:xfrm>
            <a:prstGeom prst="roundRect">
              <a:avLst>
                <a:gd name="adj" fmla="val 5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5527" tIns="44474" rIns="85527" bIns="44474">
              <a:prstTxWarp prst="textNoShape">
                <a:avLst/>
              </a:prstTxWarp>
              <a:spAutoFit/>
            </a:bodyPr>
            <a:lstStyle/>
            <a:p>
              <a:pPr defTabSz="868363" eaLnBrk="0" hangingPunct="0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300" b="1">
                  <a:solidFill>
                    <a:srgbClr val="6666FF"/>
                  </a:solidFill>
                  <a:latin typeface="Comic Sans MS" charset="0"/>
                </a:rPr>
                <a:t>TL1</a:t>
              </a:r>
            </a:p>
          </p:txBody>
        </p:sp>
      </p:grpSp>
      <p:grpSp>
        <p:nvGrpSpPr>
          <p:cNvPr id="429080" name="Group 33"/>
          <p:cNvGrpSpPr>
            <a:grpSpLocks/>
          </p:cNvGrpSpPr>
          <p:nvPr/>
        </p:nvGrpSpPr>
        <p:grpSpPr bwMode="auto">
          <a:xfrm>
            <a:off x="7524750" y="6299200"/>
            <a:ext cx="514350" cy="290513"/>
            <a:chOff x="5184" y="4266"/>
            <a:chExt cx="357" cy="201"/>
          </a:xfrm>
        </p:grpSpPr>
        <p:sp>
          <p:nvSpPr>
            <p:cNvPr id="429090" name="AutoShape 34"/>
            <p:cNvSpPr>
              <a:spLocks noChangeArrowheads="1"/>
            </p:cNvSpPr>
            <p:nvPr/>
          </p:nvSpPr>
          <p:spPr bwMode="auto">
            <a:xfrm>
              <a:off x="5184" y="4266"/>
              <a:ext cx="357" cy="192"/>
            </a:xfrm>
            <a:prstGeom prst="roundRect">
              <a:avLst>
                <a:gd name="adj" fmla="val 519"/>
              </a:avLst>
            </a:prstGeom>
            <a:solidFill>
              <a:srgbClr val="D9F4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1800"/>
            </a:p>
          </p:txBody>
        </p:sp>
        <p:sp>
          <p:nvSpPr>
            <p:cNvPr id="429091" name="AutoShape 35"/>
            <p:cNvSpPr>
              <a:spLocks noChangeArrowheads="1"/>
            </p:cNvSpPr>
            <p:nvPr/>
          </p:nvSpPr>
          <p:spPr bwMode="auto">
            <a:xfrm>
              <a:off x="5184" y="4266"/>
              <a:ext cx="334" cy="201"/>
            </a:xfrm>
            <a:prstGeom prst="roundRect">
              <a:avLst>
                <a:gd name="adj" fmla="val 5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5527" tIns="44474" rIns="85527" bIns="44474">
              <a:prstTxWarp prst="textNoShape">
                <a:avLst/>
              </a:prstTxWarp>
              <a:spAutoFit/>
            </a:bodyPr>
            <a:lstStyle/>
            <a:p>
              <a:pPr defTabSz="868363" eaLnBrk="0" hangingPunct="0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300" b="1">
                  <a:solidFill>
                    <a:srgbClr val="6666FF"/>
                  </a:solidFill>
                  <a:latin typeface="Comic Sans MS" charset="0"/>
                </a:rPr>
                <a:t>TL2</a:t>
              </a:r>
            </a:p>
          </p:txBody>
        </p:sp>
      </p:grpSp>
      <p:sp>
        <p:nvSpPr>
          <p:cNvPr id="429081" name="Line 36"/>
          <p:cNvSpPr>
            <a:spLocks noChangeShapeType="1"/>
          </p:cNvSpPr>
          <p:nvPr/>
        </p:nvSpPr>
        <p:spPr bwMode="auto">
          <a:xfrm>
            <a:off x="6770688" y="3729038"/>
            <a:ext cx="28575" cy="823912"/>
          </a:xfrm>
          <a:prstGeom prst="line">
            <a:avLst/>
          </a:prstGeom>
          <a:noFill/>
          <a:ln w="9360">
            <a:solidFill>
              <a:srgbClr val="33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2" name="Line 37"/>
          <p:cNvSpPr>
            <a:spLocks noChangeShapeType="1"/>
          </p:cNvSpPr>
          <p:nvPr/>
        </p:nvSpPr>
        <p:spPr bwMode="auto">
          <a:xfrm>
            <a:off x="6799263" y="5434013"/>
            <a:ext cx="630237" cy="981075"/>
          </a:xfrm>
          <a:prstGeom prst="line">
            <a:avLst/>
          </a:prstGeom>
          <a:noFill/>
          <a:ln w="9360">
            <a:solidFill>
              <a:srgbClr val="333399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83" name="AutoShape 38"/>
          <p:cNvSpPr>
            <a:spLocks noChangeArrowheads="1"/>
          </p:cNvSpPr>
          <p:nvPr/>
        </p:nvSpPr>
        <p:spPr bwMode="auto">
          <a:xfrm>
            <a:off x="4221163" y="3394075"/>
            <a:ext cx="1192212" cy="290513"/>
          </a:xfrm>
          <a:prstGeom prst="roundRect">
            <a:avLst>
              <a:gd name="adj" fmla="val 30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5527" tIns="44474" rIns="85527" bIns="44474">
            <a:prstTxWarp prst="textNoShape">
              <a:avLst/>
            </a:prstTxWarp>
            <a:spAutoFit/>
          </a:bodyPr>
          <a:lstStyle/>
          <a:p>
            <a:pPr defTabSz="868363" eaLnBrk="0" hangingPunct="0"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</a:tabLst>
            </a:pPr>
            <a:r>
              <a:rPr lang="en-GB" sz="1300" b="1">
                <a:solidFill>
                  <a:srgbClr val="FF3300"/>
                </a:solidFill>
                <a:latin typeface="Comic Sans MS" charset="0"/>
              </a:rPr>
              <a:t>RF deflector</a:t>
            </a:r>
          </a:p>
        </p:txBody>
      </p:sp>
      <p:sp>
        <p:nvSpPr>
          <p:cNvPr id="429084" name="Line 39"/>
          <p:cNvSpPr>
            <a:spLocks noChangeShapeType="1"/>
          </p:cNvSpPr>
          <p:nvPr/>
        </p:nvSpPr>
        <p:spPr bwMode="auto">
          <a:xfrm>
            <a:off x="4889500" y="3663950"/>
            <a:ext cx="1150938" cy="1019175"/>
          </a:xfrm>
          <a:prstGeom prst="line">
            <a:avLst/>
          </a:prstGeom>
          <a:noFill/>
          <a:ln w="9398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9085" name="Group 40"/>
          <p:cNvGrpSpPr>
            <a:grpSpLocks/>
          </p:cNvGrpSpPr>
          <p:nvPr/>
        </p:nvGrpSpPr>
        <p:grpSpPr bwMode="auto">
          <a:xfrm>
            <a:off x="979488" y="5011738"/>
            <a:ext cx="652462" cy="290512"/>
            <a:chOff x="640" y="3371"/>
            <a:chExt cx="454" cy="202"/>
          </a:xfrm>
        </p:grpSpPr>
        <p:sp>
          <p:nvSpPr>
            <p:cNvPr id="429088" name="AutoShape 41"/>
            <p:cNvSpPr>
              <a:spLocks noChangeArrowheads="1"/>
            </p:cNvSpPr>
            <p:nvPr/>
          </p:nvSpPr>
          <p:spPr bwMode="auto">
            <a:xfrm>
              <a:off x="640" y="3371"/>
              <a:ext cx="454" cy="192"/>
            </a:xfrm>
            <a:prstGeom prst="roundRect">
              <a:avLst>
                <a:gd name="adj" fmla="val 519"/>
              </a:avLst>
            </a:prstGeom>
            <a:solidFill>
              <a:srgbClr val="D9F4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hangingPunct="0">
                <a:lnSpc>
                  <a:spcPct val="93000"/>
                </a:lnSpc>
                <a:spcBef>
                  <a:spcPct val="50000"/>
                </a:spcBef>
                <a:spcAft>
                  <a:spcPts val="1075"/>
                </a:spcAft>
                <a:buClr>
                  <a:srgbClr val="000000"/>
                </a:buClr>
                <a:buSzPct val="68000"/>
                <a:buFont typeface="StarSymbol" charset="0"/>
                <a:buNone/>
              </a:pPr>
              <a:endParaRPr lang="fr-FR" sz="1800"/>
            </a:p>
          </p:txBody>
        </p:sp>
        <p:sp>
          <p:nvSpPr>
            <p:cNvPr id="429089" name="AutoShape 42"/>
            <p:cNvSpPr>
              <a:spLocks noChangeArrowheads="1"/>
            </p:cNvSpPr>
            <p:nvPr/>
          </p:nvSpPr>
          <p:spPr bwMode="auto">
            <a:xfrm>
              <a:off x="640" y="3371"/>
              <a:ext cx="424" cy="202"/>
            </a:xfrm>
            <a:prstGeom prst="roundRect">
              <a:avLst>
                <a:gd name="adj" fmla="val 51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5527" tIns="44474" rIns="85527" bIns="44474">
              <a:prstTxWarp prst="textNoShape">
                <a:avLst/>
              </a:prstTxWarp>
              <a:spAutoFit/>
            </a:bodyPr>
            <a:lstStyle/>
            <a:p>
              <a:pPr defTabSz="868363" eaLnBrk="0" hangingPunct="0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 sz="1300" b="1">
                  <a:solidFill>
                    <a:srgbClr val="6666FF"/>
                  </a:solidFill>
                  <a:latin typeface="Comic Sans MS" charset="0"/>
                </a:rPr>
                <a:t>Laser</a:t>
              </a:r>
            </a:p>
          </p:txBody>
        </p:sp>
      </p:grpSp>
      <p:sp>
        <p:nvSpPr>
          <p:cNvPr id="429086" name="AutoShape 43"/>
          <p:cNvSpPr>
            <a:spLocks noChangeArrowheads="1"/>
          </p:cNvSpPr>
          <p:nvPr/>
        </p:nvSpPr>
        <p:spPr bwMode="auto">
          <a:xfrm>
            <a:off x="2555875" y="3881438"/>
            <a:ext cx="1687513" cy="414337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6895" tIns="43448" rIns="86895" bIns="43448" anchor="ctr">
            <a:prstTxWarp prst="textNoShape">
              <a:avLst/>
            </a:prstTxWarp>
          </a:bodyPr>
          <a:lstStyle/>
          <a:p>
            <a:pPr marL="434975" algn="ctr" defTabSz="434975" hangingPunct="0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r>
              <a:rPr lang="en-US" sz="2100"/>
              <a:t>4A – 1.2</a:t>
            </a:r>
            <a:r>
              <a:rPr lang="en-US" sz="2100">
                <a:ea typeface="Times New Roman" charset="0"/>
                <a:cs typeface="Times New Roman" charset="0"/>
              </a:rPr>
              <a:t>µs</a:t>
            </a:r>
            <a:br>
              <a:rPr lang="en-US" sz="2100">
                <a:ea typeface="Times New Roman" charset="0"/>
                <a:cs typeface="Times New Roman" charset="0"/>
              </a:rPr>
            </a:br>
            <a:r>
              <a:rPr lang="en-US" sz="2100">
                <a:ea typeface="Times New Roman" charset="0"/>
                <a:cs typeface="Times New Roman" charset="0"/>
              </a:rPr>
              <a:t>150 MeV</a:t>
            </a:r>
          </a:p>
        </p:txBody>
      </p:sp>
      <p:sp>
        <p:nvSpPr>
          <p:cNvPr id="429087" name="AutoShape 44"/>
          <p:cNvSpPr>
            <a:spLocks noChangeArrowheads="1"/>
          </p:cNvSpPr>
          <p:nvPr/>
        </p:nvSpPr>
        <p:spPr bwMode="auto">
          <a:xfrm>
            <a:off x="4038600" y="6172200"/>
            <a:ext cx="1685925" cy="41433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6895" tIns="43448" rIns="86895" bIns="43448" anchor="ctr">
            <a:prstTxWarp prst="textNoShape">
              <a:avLst/>
            </a:prstTxWarp>
          </a:bodyPr>
          <a:lstStyle/>
          <a:p>
            <a:pPr marL="434975" algn="ctr" defTabSz="434975" hangingPunct="0">
              <a:lnSpc>
                <a:spcPct val="93000"/>
              </a:lnSpc>
              <a:spcBef>
                <a:spcPct val="50000"/>
              </a:spcBef>
              <a:spcAft>
                <a:spcPts val="1075"/>
              </a:spcAft>
              <a:buClr>
                <a:srgbClr val="000000"/>
              </a:buClr>
              <a:buSzPct val="68000"/>
              <a:buFont typeface="StarSymbol" charset="0"/>
              <a:buNone/>
            </a:pPr>
            <a:r>
              <a:rPr lang="en-US" sz="2100"/>
              <a:t>28A – 140n</a:t>
            </a:r>
            <a:r>
              <a:rPr lang="en-US" sz="2100">
                <a:ea typeface="Times New Roman" charset="0"/>
                <a:cs typeface="Times New Roman" charset="0"/>
              </a:rPr>
              <a:t>s</a:t>
            </a:r>
            <a:br>
              <a:rPr lang="en-US" sz="2100">
                <a:ea typeface="Times New Roman" charset="0"/>
                <a:cs typeface="Times New Roman" charset="0"/>
              </a:rPr>
            </a:br>
            <a:r>
              <a:rPr lang="en-US" sz="2100">
                <a:ea typeface="Times New Roman" charset="0"/>
                <a:cs typeface="Times New Roman" charset="0"/>
              </a:rPr>
              <a:t>150 MeV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  <a:latin typeface="Calibri" charset="0"/>
                <a:cs typeface="ＭＳ Ｐゴシック" charset="-128"/>
              </a:rPr>
              <a:t>Parameter Optimisation</a:t>
            </a:r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57200" y="815975"/>
            <a:ext cx="8167688" cy="569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31107" name="AutoShape 2"/>
          <p:cNvSpPr>
            <a:spLocks noChangeAspect="1" noChangeArrowheads="1"/>
          </p:cNvSpPr>
          <p:nvPr/>
        </p:nvSpPr>
        <p:spPr bwMode="auto">
          <a:xfrm>
            <a:off x="781050" y="1109663"/>
            <a:ext cx="7834313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431108" name="TextBox 5"/>
          <p:cNvSpPr txBox="1">
            <a:spLocks noChangeArrowheads="1"/>
          </p:cNvSpPr>
          <p:nvPr/>
        </p:nvSpPr>
        <p:spPr bwMode="auto">
          <a:xfrm>
            <a:off x="6096000" y="6400800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A. Grudiev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Luminosity Limitations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pic>
        <p:nvPicPr>
          <p:cNvPr id="433154" name="Picture 4" descr="p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Beam-Beam Effect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pic>
        <p:nvPicPr>
          <p:cNvPr id="435202" name="Picture 3" descr="p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Horizontal Beam Size Optimisation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pic>
        <p:nvPicPr>
          <p:cNvPr id="437250" name="Picture 3" descr="p3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Date Placeholder 3"/>
          <p:cNvSpPr txBox="1">
            <a:spLocks noGrp="1"/>
          </p:cNvSpPr>
          <p:nvPr/>
        </p:nvSpPr>
        <p:spPr bwMode="auto">
          <a:xfrm>
            <a:off x="4572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de-DE" sz="1400"/>
              <a:t>D. Schulte</a:t>
            </a:r>
            <a:endParaRPr lang="en-US" sz="1400"/>
          </a:p>
        </p:txBody>
      </p:sp>
      <p:sp>
        <p:nvSpPr>
          <p:cNvPr id="439298" name="Footer Placeholder 4"/>
          <p:cNvSpPr txBox="1">
            <a:spLocks noGrp="1"/>
          </p:cNvSpPr>
          <p:nvPr/>
        </p:nvSpPr>
        <p:spPr bwMode="auto">
          <a:xfrm>
            <a:off x="2133600" y="65532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/>
              <a:t>FNAL November 2009</a:t>
            </a:r>
          </a:p>
        </p:txBody>
      </p:sp>
      <p:sp>
        <p:nvSpPr>
          <p:cNvPr id="439299" name="Slide Number Placeholder 5"/>
          <p:cNvSpPr txBox="1">
            <a:spLocks noGrp="1"/>
          </p:cNvSpPr>
          <p:nvPr/>
        </p:nvSpPr>
        <p:spPr bwMode="auto">
          <a:xfrm flipH="1"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0F118D7-E826-4614-B741-97E50B746DF6}" type="slidenum">
              <a:rPr lang="en-US" sz="1400"/>
              <a:pPr algn="r"/>
              <a:t>56</a:t>
            </a:fld>
            <a:endParaRPr lang="en-US" sz="1400"/>
          </a:p>
        </p:txBody>
      </p:sp>
      <p:sp>
        <p:nvSpPr>
          <p:cNvPr id="4393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0"/>
            <a:ext cx="7993062" cy="517525"/>
          </a:xfrm>
        </p:spPr>
        <p:txBody>
          <a:bodyPr/>
          <a:lstStyle/>
          <a:p>
            <a:pPr eaLnBrk="1" hangingPunct="1"/>
            <a:r>
              <a:rPr lang="en-GB">
                <a:latin typeface="Calibri" charset="0"/>
                <a:cs typeface="ＭＳ Ｐゴシック" charset="-128"/>
              </a:rPr>
              <a:t>Beam Size Limitations</a:t>
            </a:r>
          </a:p>
        </p:txBody>
      </p:sp>
      <p:sp>
        <p:nvSpPr>
          <p:cNvPr id="439301" name="Text Box 7"/>
          <p:cNvSpPr txBox="1">
            <a:spLocks noChangeArrowheads="1"/>
          </p:cNvSpPr>
          <p:nvPr/>
        </p:nvSpPr>
        <p:spPr bwMode="auto">
          <a:xfrm>
            <a:off x="212725" y="728663"/>
            <a:ext cx="86264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2000">
                <a:latin typeface="Calibri" charset="0"/>
              </a:rPr>
              <a:t>At the IP the horizontal beam size is much larger than the vertical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also the horizontal emittance is much larger than the vertical</a:t>
            </a:r>
          </a:p>
          <a:p>
            <a:pPr lvl="1"/>
            <a:endParaRPr lang="fr-FR" sz="2000">
              <a:latin typeface="Calibri" charset="0"/>
            </a:endParaRPr>
          </a:p>
          <a:p>
            <a:r>
              <a:rPr lang="fr-FR" sz="2000">
                <a:latin typeface="Calibri" charset="0"/>
              </a:rPr>
              <a:t>The minimum horizontal beam size is mainly given by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damping ring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ring to main linac transport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beam delivery system</a:t>
            </a:r>
          </a:p>
          <a:p>
            <a:pPr lvl="1">
              <a:buFontTx/>
              <a:buChar char="•"/>
            </a:pPr>
            <a:endParaRPr lang="fr-FR" sz="2000">
              <a:latin typeface="Calibri" charset="0"/>
            </a:endParaRPr>
          </a:p>
          <a:p>
            <a:r>
              <a:rPr lang="fr-FR" sz="2000">
                <a:latin typeface="Calibri" charset="0"/>
              </a:rPr>
              <a:t>The minimum vertical beam size is mainly given by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damping ring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ring to main linac transport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main linac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beam delivery system</a:t>
            </a:r>
          </a:p>
          <a:p>
            <a:pPr lvl="1">
              <a:buFontTx/>
              <a:buChar char="•"/>
            </a:pPr>
            <a:r>
              <a:rPr lang="fr-FR" sz="2000">
                <a:latin typeface="Calibri" charset="0"/>
              </a:rPr>
              <a:t> need to collide</a:t>
            </a:r>
          </a:p>
          <a:p>
            <a:pPr lvl="1">
              <a:buFontTx/>
              <a:buChar char="•"/>
            </a:pPr>
            <a:endParaRPr lang="fr-FR" sz="2000">
              <a:latin typeface="Calibri" charset="0"/>
            </a:endParaRPr>
          </a:p>
          <a:p>
            <a:r>
              <a:rPr lang="fr-FR" sz="2000">
                <a:latin typeface="Calibri" charset="0"/>
              </a:rPr>
              <a:t>With advanced damping ring and beam delivery system designs we find a 40nm horizontal beam size limitation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239000" cy="838200"/>
          </a:xfrm>
        </p:spPr>
        <p:txBody>
          <a:bodyPr/>
          <a:lstStyle/>
          <a:p>
            <a:r>
              <a:rPr lang="en-GB">
                <a:latin typeface="Calibri" charset="0"/>
                <a:cs typeface="ＭＳ Ｐゴシック" charset="-128"/>
              </a:rPr>
              <a:t>Tentative Long-Term CLIC Scenario</a:t>
            </a:r>
            <a:r>
              <a:rPr lang="en-GB" sz="2800">
                <a:latin typeface="Calibri" charset="0"/>
                <a:cs typeface="ＭＳ Ｐゴシック" charset="-128"/>
              </a:rPr>
              <a:t/>
            </a:r>
            <a:br>
              <a:rPr lang="en-GB" sz="2800">
                <a:latin typeface="Calibri" charset="0"/>
                <a:cs typeface="ＭＳ Ｐゴシック" charset="-128"/>
              </a:rPr>
            </a:br>
            <a:r>
              <a:rPr lang="en-GB" sz="2400">
                <a:latin typeface="Calibri" charset="0"/>
                <a:cs typeface="ＭＳ Ｐゴシック" charset="-128"/>
              </a:rPr>
              <a:t>Shortest, Success Oriented, Technically Limited Schedule</a:t>
            </a:r>
          </a:p>
        </p:txBody>
      </p:sp>
      <p:sp>
        <p:nvSpPr>
          <p:cNvPr id="221210" name="Text Box 3"/>
          <p:cNvSpPr txBox="1">
            <a:spLocks noChangeArrowheads="1"/>
          </p:cNvSpPr>
          <p:nvPr/>
        </p:nvSpPr>
        <p:spPr bwMode="auto">
          <a:xfrm>
            <a:off x="3048000" y="1190625"/>
            <a:ext cx="1724025" cy="5191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GB" sz="2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221211" name="Text Box 4"/>
          <p:cNvSpPr txBox="1">
            <a:spLocks noChangeArrowheads="1"/>
          </p:cNvSpPr>
          <p:nvPr/>
        </p:nvSpPr>
        <p:spPr bwMode="auto">
          <a:xfrm>
            <a:off x="1600200" y="990600"/>
            <a:ext cx="6332538" cy="825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114FFB"/>
                </a:solidFill>
                <a:latin typeface="Times New Roman" charset="0"/>
              </a:rPr>
              <a:t>Technology evaluation and Physics assessment based on LHC results</a:t>
            </a:r>
          </a:p>
          <a:p>
            <a:pPr algn="ctr" eaLnBrk="0" hangingPunct="0"/>
            <a:r>
              <a:rPr lang="en-US" sz="1600" b="1">
                <a:solidFill>
                  <a:srgbClr val="114FFB"/>
                </a:solidFill>
                <a:latin typeface="Times New Roman" charset="0"/>
              </a:rPr>
              <a:t> for a possible decision on Linear Collider with staged construction starting with the lowest energy required by Physics</a:t>
            </a:r>
          </a:p>
        </p:txBody>
      </p:sp>
      <p:sp>
        <p:nvSpPr>
          <p:cNvPr id="221212" name="AutoShape 5"/>
          <p:cNvSpPr>
            <a:spLocks noChangeArrowheads="1"/>
          </p:cNvSpPr>
          <p:nvPr/>
        </p:nvSpPr>
        <p:spPr bwMode="auto">
          <a:xfrm>
            <a:off x="4648200" y="1752600"/>
            <a:ext cx="228600" cy="252413"/>
          </a:xfrm>
          <a:prstGeom prst="downArrow">
            <a:avLst>
              <a:gd name="adj1" fmla="val 50000"/>
              <a:gd name="adj2" fmla="val 2760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221213" name="Rectangle 6"/>
          <p:cNvSpPr>
            <a:spLocks noChangeArrowheads="1"/>
          </p:cNvSpPr>
          <p:nvPr/>
        </p:nvSpPr>
        <p:spPr bwMode="auto">
          <a:xfrm>
            <a:off x="1676400" y="1066800"/>
            <a:ext cx="6353175" cy="733425"/>
          </a:xfrm>
          <a:prstGeom prst="rect">
            <a:avLst/>
          </a:prstGeom>
          <a:solidFill>
            <a:srgbClr val="36D682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3200">
              <a:solidFill>
                <a:srgbClr val="64D636"/>
              </a:solidFill>
              <a:latin typeface="Times New Roman" charset="0"/>
            </a:endParaRPr>
          </a:p>
        </p:txBody>
      </p:sp>
      <p:sp>
        <p:nvSpPr>
          <p:cNvPr id="221214" name="AutoShape 7"/>
          <p:cNvSpPr>
            <a:spLocks noChangeArrowheads="1"/>
          </p:cNvSpPr>
          <p:nvPr/>
        </p:nvSpPr>
        <p:spPr bwMode="auto">
          <a:xfrm>
            <a:off x="3886200" y="4419600"/>
            <a:ext cx="193675" cy="304800"/>
          </a:xfrm>
          <a:prstGeom prst="downArrow">
            <a:avLst>
              <a:gd name="adj1" fmla="val 50000"/>
              <a:gd name="adj2" fmla="val 3934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221215" name="AutoShape 8"/>
          <p:cNvSpPr>
            <a:spLocks noChangeArrowheads="1"/>
          </p:cNvSpPr>
          <p:nvPr/>
        </p:nvSpPr>
        <p:spPr bwMode="auto">
          <a:xfrm>
            <a:off x="6019800" y="4419600"/>
            <a:ext cx="193675" cy="304800"/>
          </a:xfrm>
          <a:prstGeom prst="downArrow">
            <a:avLst>
              <a:gd name="adj1" fmla="val 50000"/>
              <a:gd name="adj2" fmla="val 3934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221216" name="Rectangle 9"/>
          <p:cNvSpPr>
            <a:spLocks noChangeArrowheads="1"/>
          </p:cNvSpPr>
          <p:nvPr/>
        </p:nvSpPr>
        <p:spPr bwMode="auto">
          <a:xfrm>
            <a:off x="8353425" y="4724400"/>
            <a:ext cx="790575" cy="6096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First</a:t>
            </a:r>
          </a:p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 Beam?</a:t>
            </a:r>
          </a:p>
        </p:txBody>
      </p:sp>
      <p:sp>
        <p:nvSpPr>
          <p:cNvPr id="221217" name="Rectangle 10"/>
          <p:cNvSpPr>
            <a:spLocks noChangeArrowheads="1"/>
          </p:cNvSpPr>
          <p:nvPr/>
        </p:nvSpPr>
        <p:spPr bwMode="auto">
          <a:xfrm>
            <a:off x="5181600" y="4724400"/>
            <a:ext cx="1209675" cy="8382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Technical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Design Report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(TDR) ?</a:t>
            </a:r>
          </a:p>
        </p:txBody>
      </p:sp>
      <p:sp>
        <p:nvSpPr>
          <p:cNvPr id="221218" name="Rectangle 11"/>
          <p:cNvSpPr>
            <a:spLocks noChangeArrowheads="1"/>
          </p:cNvSpPr>
          <p:nvPr/>
        </p:nvSpPr>
        <p:spPr bwMode="auto">
          <a:xfrm>
            <a:off x="2667000" y="4724400"/>
            <a:ext cx="1298575" cy="8382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Conceptual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Design Report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(CDR)</a:t>
            </a:r>
          </a:p>
        </p:txBody>
      </p:sp>
      <p:sp>
        <p:nvSpPr>
          <p:cNvPr id="221219" name="Rectangle 12"/>
          <p:cNvSpPr>
            <a:spLocks noChangeArrowheads="1"/>
          </p:cNvSpPr>
          <p:nvPr/>
        </p:nvSpPr>
        <p:spPr bwMode="auto">
          <a:xfrm>
            <a:off x="6477000" y="4724400"/>
            <a:ext cx="1600200" cy="6096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Project</a:t>
            </a:r>
          </a:p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 approval ?</a:t>
            </a:r>
          </a:p>
        </p:txBody>
      </p:sp>
      <p:sp>
        <p:nvSpPr>
          <p:cNvPr id="221220" name="AutoShape 13"/>
          <p:cNvSpPr>
            <a:spLocks noChangeArrowheads="1"/>
          </p:cNvSpPr>
          <p:nvPr/>
        </p:nvSpPr>
        <p:spPr bwMode="auto">
          <a:xfrm>
            <a:off x="6400800" y="4419600"/>
            <a:ext cx="187325" cy="304800"/>
          </a:xfrm>
          <a:prstGeom prst="downArrow">
            <a:avLst>
              <a:gd name="adj1" fmla="val 50000"/>
              <a:gd name="adj2" fmla="val 40678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221221" name="Line 14"/>
          <p:cNvSpPr>
            <a:spLocks noChangeShapeType="1"/>
          </p:cNvSpPr>
          <p:nvPr/>
        </p:nvSpPr>
        <p:spPr bwMode="auto">
          <a:xfrm flipV="1">
            <a:off x="2362200" y="6096000"/>
            <a:ext cx="1447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2" name="Rectangle 15"/>
          <p:cNvSpPr>
            <a:spLocks noChangeArrowheads="1"/>
          </p:cNvSpPr>
          <p:nvPr/>
        </p:nvSpPr>
        <p:spPr bwMode="auto">
          <a:xfrm>
            <a:off x="2209800" y="5715000"/>
            <a:ext cx="1447800" cy="304800"/>
          </a:xfrm>
          <a:prstGeom prst="rect">
            <a:avLst/>
          </a:prstGeom>
          <a:solidFill>
            <a:srgbClr val="FFC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FP6 IA:CARE</a:t>
            </a:r>
          </a:p>
        </p:txBody>
      </p:sp>
      <p:sp>
        <p:nvSpPr>
          <p:cNvPr id="221223" name="Line 16"/>
          <p:cNvSpPr>
            <a:spLocks noChangeShapeType="1"/>
          </p:cNvSpPr>
          <p:nvPr/>
        </p:nvSpPr>
        <p:spPr bwMode="auto">
          <a:xfrm flipV="1">
            <a:off x="3810000" y="6096000"/>
            <a:ext cx="1600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4" name="Rectangle 17"/>
          <p:cNvSpPr>
            <a:spLocks noChangeArrowheads="1"/>
          </p:cNvSpPr>
          <p:nvPr/>
        </p:nvSpPr>
        <p:spPr bwMode="auto">
          <a:xfrm>
            <a:off x="3886200" y="5715000"/>
            <a:ext cx="1600200" cy="304800"/>
          </a:xfrm>
          <a:prstGeom prst="rect">
            <a:avLst/>
          </a:prstGeom>
          <a:solidFill>
            <a:srgbClr val="FFC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FP7 IA:EUCARD</a:t>
            </a:r>
          </a:p>
        </p:txBody>
      </p:sp>
      <p:sp>
        <p:nvSpPr>
          <p:cNvPr id="221225" name="Line 18"/>
          <p:cNvSpPr>
            <a:spLocks noChangeShapeType="1"/>
          </p:cNvSpPr>
          <p:nvPr/>
        </p:nvSpPr>
        <p:spPr bwMode="auto">
          <a:xfrm flipV="1">
            <a:off x="4267200" y="6553200"/>
            <a:ext cx="990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6" name="Rectangle 19"/>
          <p:cNvSpPr>
            <a:spLocks noChangeArrowheads="1"/>
          </p:cNvSpPr>
          <p:nvPr/>
        </p:nvSpPr>
        <p:spPr bwMode="auto">
          <a:xfrm>
            <a:off x="3505200" y="6172200"/>
            <a:ext cx="1600200" cy="304800"/>
          </a:xfrm>
          <a:prstGeom prst="rect">
            <a:avLst/>
          </a:prstGeom>
          <a:solidFill>
            <a:srgbClr val="FFC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FP7 CNI:TIARA</a:t>
            </a:r>
          </a:p>
        </p:txBody>
      </p:sp>
      <p:sp>
        <p:nvSpPr>
          <p:cNvPr id="221227" name="Line 20"/>
          <p:cNvSpPr>
            <a:spLocks noChangeShapeType="1"/>
          </p:cNvSpPr>
          <p:nvPr/>
        </p:nvSpPr>
        <p:spPr bwMode="auto">
          <a:xfrm flipV="1">
            <a:off x="5257800" y="6553200"/>
            <a:ext cx="1219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28" name="Rectangle 21"/>
          <p:cNvSpPr>
            <a:spLocks noChangeArrowheads="1"/>
          </p:cNvSpPr>
          <p:nvPr/>
        </p:nvSpPr>
        <p:spPr bwMode="auto">
          <a:xfrm>
            <a:off x="5257800" y="6172200"/>
            <a:ext cx="1600200" cy="304800"/>
          </a:xfrm>
          <a:prstGeom prst="rect">
            <a:avLst/>
          </a:prstGeom>
          <a:solidFill>
            <a:srgbClr val="FFC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FP7 CNI:CLIC?</a:t>
            </a:r>
          </a:p>
        </p:txBody>
      </p:sp>
      <p:sp>
        <p:nvSpPr>
          <p:cNvPr id="221229" name="Rectangle 22"/>
          <p:cNvSpPr>
            <a:spLocks noChangeArrowheads="1"/>
          </p:cNvSpPr>
          <p:nvPr/>
        </p:nvSpPr>
        <p:spPr bwMode="auto">
          <a:xfrm>
            <a:off x="304800" y="5715000"/>
            <a:ext cx="1600200" cy="914400"/>
          </a:xfrm>
          <a:prstGeom prst="rect">
            <a:avLst/>
          </a:prstGeom>
          <a:solidFill>
            <a:srgbClr val="FFC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EC supported</a:t>
            </a:r>
          </a:p>
          <a:p>
            <a:pPr algn="ctr" eaLnBrk="0" hangingPunct="0"/>
            <a:r>
              <a:rPr lang="en-GB" sz="2000" b="1">
                <a:solidFill>
                  <a:schemeClr val="accent2"/>
                </a:solidFill>
                <a:latin typeface="Times New Roman" charset="0"/>
              </a:rPr>
              <a:t>programmes</a:t>
            </a:r>
          </a:p>
        </p:txBody>
      </p:sp>
      <p:graphicFrame>
        <p:nvGraphicFramePr>
          <p:cNvPr id="221207" name="Object 23"/>
          <p:cNvGraphicFramePr>
            <a:graphicFrameLocks noChangeAspect="1"/>
          </p:cNvGraphicFramePr>
          <p:nvPr>
            <p:ph idx="1"/>
          </p:nvPr>
        </p:nvGraphicFramePr>
        <p:xfrm>
          <a:off x="228600" y="1981200"/>
          <a:ext cx="8763000" cy="2438400"/>
        </p:xfrm>
        <a:graphic>
          <a:graphicData uri="http://schemas.openxmlformats.org/presentationml/2006/ole">
            <p:oleObj spid="_x0000_s221207" name="Feuille de calcul" r:id="rId3" imgW="7162800" imgH="1816100" progId="Excel.Sheet.8">
              <p:embed/>
            </p:oleObj>
          </a:graphicData>
        </a:graphic>
      </p:graphicFrame>
      <p:sp>
        <p:nvSpPr>
          <p:cNvPr id="221230" name="Rectangle 24"/>
          <p:cNvSpPr>
            <a:spLocks noChangeArrowheads="1"/>
          </p:cNvSpPr>
          <p:nvPr/>
        </p:nvSpPr>
        <p:spPr bwMode="auto">
          <a:xfrm>
            <a:off x="4038600" y="4724400"/>
            <a:ext cx="1066800" cy="914400"/>
          </a:xfrm>
          <a:prstGeom prst="rect">
            <a:avLst/>
          </a:prstGeom>
          <a:solidFill>
            <a:srgbClr val="CCECFF">
              <a:alpha val="52156"/>
            </a:srgbClr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Council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approval 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Technical</a:t>
            </a:r>
          </a:p>
          <a:p>
            <a:pPr algn="ctr" eaLnBrk="0" hangingPunct="0"/>
            <a:r>
              <a:rPr lang="en-GB" sz="1600" b="1">
                <a:solidFill>
                  <a:schemeClr val="accent2"/>
                </a:solidFill>
                <a:latin typeface="Times New Roman" charset="0"/>
              </a:rPr>
              <a:t>Design?</a:t>
            </a:r>
          </a:p>
        </p:txBody>
      </p:sp>
      <p:sp>
        <p:nvSpPr>
          <p:cNvPr id="221231" name="AutoShape 25"/>
          <p:cNvSpPr>
            <a:spLocks noChangeArrowheads="1"/>
          </p:cNvSpPr>
          <p:nvPr/>
        </p:nvSpPr>
        <p:spPr bwMode="auto">
          <a:xfrm>
            <a:off x="4114800" y="4419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  <p:sp>
        <p:nvSpPr>
          <p:cNvPr id="221232" name="AutoShape 26"/>
          <p:cNvSpPr>
            <a:spLocks noChangeArrowheads="1"/>
          </p:cNvSpPr>
          <p:nvPr/>
        </p:nvSpPr>
        <p:spPr bwMode="auto">
          <a:xfrm>
            <a:off x="8950325" y="4419600"/>
            <a:ext cx="193675" cy="304800"/>
          </a:xfrm>
          <a:prstGeom prst="downArrow">
            <a:avLst>
              <a:gd name="adj1" fmla="val 50000"/>
              <a:gd name="adj2" fmla="val 39344"/>
            </a:avLst>
          </a:prstGeom>
          <a:solidFill>
            <a:srgbClr val="36D682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GB" sz="2800">
              <a:solidFill>
                <a:srgbClr val="36D68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Oval 2"/>
          <p:cNvSpPr>
            <a:spLocks noChangeArrowheads="1"/>
          </p:cNvSpPr>
          <p:nvPr/>
        </p:nvSpPr>
        <p:spPr bwMode="auto">
          <a:xfrm>
            <a:off x="7478713" y="476250"/>
            <a:ext cx="1171575" cy="585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70" name="Line 3"/>
          <p:cNvSpPr>
            <a:spLocks noChangeShapeType="1"/>
          </p:cNvSpPr>
          <p:nvPr/>
        </p:nvSpPr>
        <p:spPr bwMode="auto">
          <a:xfrm>
            <a:off x="2263775" y="2195513"/>
            <a:ext cx="0" cy="400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1" name="Rectangle 4"/>
          <p:cNvSpPr>
            <a:spLocks noChangeArrowheads="1"/>
          </p:cNvSpPr>
          <p:nvPr/>
        </p:nvSpPr>
        <p:spPr bwMode="auto">
          <a:xfrm>
            <a:off x="1684338" y="5708650"/>
            <a:ext cx="1116012" cy="57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72" name="Oval 5"/>
          <p:cNvSpPr>
            <a:spLocks noChangeArrowheads="1"/>
          </p:cNvSpPr>
          <p:nvPr/>
        </p:nvSpPr>
        <p:spPr bwMode="auto">
          <a:xfrm>
            <a:off x="4313238" y="5697538"/>
            <a:ext cx="1411287" cy="584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73" name="Rectangle 6"/>
          <p:cNvSpPr>
            <a:spLocks noChangeArrowheads="1"/>
          </p:cNvSpPr>
          <p:nvPr/>
        </p:nvSpPr>
        <p:spPr bwMode="auto">
          <a:xfrm>
            <a:off x="4356100" y="5805488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1244600" algn="l"/>
                <a:tab pos="1905000" algn="l"/>
              </a:tabLst>
            </a:pPr>
            <a:r>
              <a:rPr lang="en-US" sz="2000">
                <a:solidFill>
                  <a:srgbClr val="114FFB"/>
                </a:solidFill>
                <a:latin typeface="Times New Roman" charset="0"/>
              </a:rPr>
              <a:t>28 MW</a:t>
            </a:r>
          </a:p>
        </p:txBody>
      </p:sp>
      <p:sp>
        <p:nvSpPr>
          <p:cNvPr id="442374" name="Line 7"/>
          <p:cNvSpPr>
            <a:spLocks noChangeShapeType="1"/>
          </p:cNvSpPr>
          <p:nvPr/>
        </p:nvSpPr>
        <p:spPr bwMode="auto">
          <a:xfrm>
            <a:off x="3924300" y="1285875"/>
            <a:ext cx="414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5" name="Line 8"/>
          <p:cNvSpPr>
            <a:spLocks noChangeShapeType="1"/>
          </p:cNvSpPr>
          <p:nvPr/>
        </p:nvSpPr>
        <p:spPr bwMode="auto">
          <a:xfrm flipH="1">
            <a:off x="8064500" y="1062038"/>
            <a:ext cx="0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6" name="Line 9"/>
          <p:cNvSpPr>
            <a:spLocks noChangeShapeType="1"/>
          </p:cNvSpPr>
          <p:nvPr/>
        </p:nvSpPr>
        <p:spPr bwMode="auto">
          <a:xfrm>
            <a:off x="2259013" y="12858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7" name="Line 10"/>
          <p:cNvSpPr>
            <a:spLocks noChangeShapeType="1"/>
          </p:cNvSpPr>
          <p:nvPr/>
        </p:nvSpPr>
        <p:spPr bwMode="auto">
          <a:xfrm>
            <a:off x="6173788" y="1285875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78" name="Rectangle 11"/>
          <p:cNvSpPr>
            <a:spLocks noChangeArrowheads="1"/>
          </p:cNvSpPr>
          <p:nvPr/>
        </p:nvSpPr>
        <p:spPr bwMode="auto">
          <a:xfrm>
            <a:off x="5454650" y="1466850"/>
            <a:ext cx="2430463" cy="882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79" name="Rectangle 12"/>
          <p:cNvSpPr>
            <a:spLocks noChangeArrowheads="1"/>
          </p:cNvSpPr>
          <p:nvPr/>
        </p:nvSpPr>
        <p:spPr bwMode="auto">
          <a:xfrm>
            <a:off x="3436938" y="3606800"/>
            <a:ext cx="1114425" cy="569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80" name="Line 13"/>
          <p:cNvSpPr>
            <a:spLocks noChangeShapeType="1"/>
          </p:cNvSpPr>
          <p:nvPr/>
        </p:nvSpPr>
        <p:spPr bwMode="auto">
          <a:xfrm>
            <a:off x="2854325" y="3921125"/>
            <a:ext cx="57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1" name="Rectangle 14"/>
          <p:cNvSpPr>
            <a:spLocks noChangeArrowheads="1"/>
          </p:cNvSpPr>
          <p:nvPr/>
        </p:nvSpPr>
        <p:spPr bwMode="auto">
          <a:xfrm>
            <a:off x="5219700" y="1557338"/>
            <a:ext cx="3025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Main beam injection, magnets,  services, infrastructure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and detector</a:t>
            </a:r>
          </a:p>
        </p:txBody>
      </p:sp>
      <p:sp>
        <p:nvSpPr>
          <p:cNvPr id="442382" name="Rectangle 15"/>
          <p:cNvSpPr>
            <a:spLocks noChangeArrowheads="1"/>
          </p:cNvSpPr>
          <p:nvPr/>
        </p:nvSpPr>
        <p:spPr bwMode="auto">
          <a:xfrm>
            <a:off x="3636963" y="3757613"/>
            <a:ext cx="698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Dumps</a:t>
            </a:r>
          </a:p>
        </p:txBody>
      </p:sp>
      <p:sp>
        <p:nvSpPr>
          <p:cNvPr id="442383" name="Rectangle 16"/>
          <p:cNvSpPr>
            <a:spLocks noChangeArrowheads="1"/>
          </p:cNvSpPr>
          <p:nvPr/>
        </p:nvSpPr>
        <p:spPr bwMode="auto">
          <a:xfrm>
            <a:off x="1963738" y="5740400"/>
            <a:ext cx="5588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Main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linac</a:t>
            </a:r>
          </a:p>
        </p:txBody>
      </p:sp>
      <p:sp>
        <p:nvSpPr>
          <p:cNvPr id="442384" name="Rectangle 17"/>
          <p:cNvSpPr>
            <a:spLocks noChangeArrowheads="1"/>
          </p:cNvSpPr>
          <p:nvPr/>
        </p:nvSpPr>
        <p:spPr bwMode="auto">
          <a:xfrm>
            <a:off x="1703388" y="4613275"/>
            <a:ext cx="1116012" cy="57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85" name="Rectangle 18"/>
          <p:cNvSpPr>
            <a:spLocks noChangeArrowheads="1"/>
          </p:cNvSpPr>
          <p:nvPr/>
        </p:nvSpPr>
        <p:spPr bwMode="auto">
          <a:xfrm>
            <a:off x="1943100" y="4751388"/>
            <a:ext cx="5984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PETS</a:t>
            </a:r>
          </a:p>
        </p:txBody>
      </p:sp>
      <p:sp>
        <p:nvSpPr>
          <p:cNvPr id="442386" name="Rectangle 19"/>
          <p:cNvSpPr>
            <a:spLocks noChangeArrowheads="1"/>
          </p:cNvSpPr>
          <p:nvPr/>
        </p:nvSpPr>
        <p:spPr bwMode="auto">
          <a:xfrm>
            <a:off x="1711325" y="2568575"/>
            <a:ext cx="1114425" cy="569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387" name="Rectangle 20"/>
          <p:cNvSpPr>
            <a:spLocks noChangeArrowheads="1"/>
          </p:cNvSpPr>
          <p:nvPr/>
        </p:nvSpPr>
        <p:spPr bwMode="auto">
          <a:xfrm>
            <a:off x="1681163" y="2598738"/>
            <a:ext cx="1127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Drive beam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acceleration</a:t>
            </a:r>
          </a:p>
        </p:txBody>
      </p:sp>
      <p:sp>
        <p:nvSpPr>
          <p:cNvPr id="442388" name="Line 21"/>
          <p:cNvSpPr>
            <a:spLocks noChangeShapeType="1"/>
          </p:cNvSpPr>
          <p:nvPr/>
        </p:nvSpPr>
        <p:spPr bwMode="auto">
          <a:xfrm>
            <a:off x="2789238" y="5980113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389" name="Rectangle 22"/>
          <p:cNvSpPr>
            <a:spLocks noChangeArrowheads="1"/>
          </p:cNvSpPr>
          <p:nvPr/>
        </p:nvSpPr>
        <p:spPr bwMode="auto">
          <a:xfrm>
            <a:off x="4332288" y="866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endParaRPr lang="fr-FR" sz="1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442390" name="Rectangle 23"/>
          <p:cNvSpPr>
            <a:spLocks noChangeArrowheads="1"/>
          </p:cNvSpPr>
          <p:nvPr/>
        </p:nvSpPr>
        <p:spPr bwMode="auto">
          <a:xfrm>
            <a:off x="1358900" y="1106488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252.6 MW</a:t>
            </a:r>
          </a:p>
        </p:txBody>
      </p:sp>
      <p:sp>
        <p:nvSpPr>
          <p:cNvPr id="442391" name="Rectangle 24"/>
          <p:cNvSpPr>
            <a:spLocks noChangeArrowheads="1"/>
          </p:cNvSpPr>
          <p:nvPr/>
        </p:nvSpPr>
        <p:spPr bwMode="auto">
          <a:xfrm>
            <a:off x="0" y="2251075"/>
            <a:ext cx="221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CC3300"/>
                </a:solidFill>
                <a:latin typeface="Times New Roman" charset="0"/>
              </a:rPr>
              <a:t>148.0 MW 1 GHz RF power</a:t>
            </a:r>
          </a:p>
        </p:txBody>
      </p:sp>
      <p:sp>
        <p:nvSpPr>
          <p:cNvPr id="442392" name="Rectangle 25"/>
          <p:cNvSpPr>
            <a:spLocks noChangeArrowheads="1"/>
          </p:cNvSpPr>
          <p:nvPr/>
        </p:nvSpPr>
        <p:spPr bwMode="auto">
          <a:xfrm>
            <a:off x="0" y="3208338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CC3300"/>
                </a:solidFill>
                <a:latin typeface="Times New Roman" charset="0"/>
              </a:rPr>
              <a:t>137.4 MW Drive Beam Power</a:t>
            </a:r>
          </a:p>
        </p:txBody>
      </p:sp>
      <p:sp>
        <p:nvSpPr>
          <p:cNvPr id="442393" name="Rectangle 26"/>
          <p:cNvSpPr>
            <a:spLocks noChangeArrowheads="1"/>
          </p:cNvSpPr>
          <p:nvPr/>
        </p:nvSpPr>
        <p:spPr bwMode="auto">
          <a:xfrm>
            <a:off x="1358900" y="4256088"/>
            <a:ext cx="95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Times New Roman" charset="0"/>
              </a:rPr>
              <a:t>107.4 MW</a:t>
            </a:r>
          </a:p>
        </p:txBody>
      </p:sp>
      <p:sp>
        <p:nvSpPr>
          <p:cNvPr id="442394" name="Rectangle 27"/>
          <p:cNvSpPr>
            <a:spLocks noChangeArrowheads="1"/>
          </p:cNvSpPr>
          <p:nvPr/>
        </p:nvSpPr>
        <p:spPr bwMode="auto">
          <a:xfrm>
            <a:off x="3654425" y="32210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13.7 MW</a:t>
            </a:r>
          </a:p>
        </p:txBody>
      </p:sp>
      <p:sp>
        <p:nvSpPr>
          <p:cNvPr id="442395" name="Rectangle 28"/>
          <p:cNvSpPr>
            <a:spLocks noChangeArrowheads="1"/>
          </p:cNvSpPr>
          <p:nvPr/>
        </p:nvSpPr>
        <p:spPr bwMode="auto">
          <a:xfrm>
            <a:off x="5402263" y="2960688"/>
            <a:ext cx="2635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solidFill>
                  <a:srgbClr val="CC3300"/>
                </a:solidFill>
                <a:latin typeface="Symbol" charset="2"/>
              </a:rPr>
              <a:t>h</a:t>
            </a:r>
            <a:r>
              <a:rPr sz="2800" baseline="-25000" noProof="1">
                <a:solidFill>
                  <a:srgbClr val="CC3300"/>
                </a:solidFill>
                <a:latin typeface="Times New Roman" charset="0"/>
              </a:rPr>
              <a:t>plug/RF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</a:rPr>
              <a:t> 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= </a:t>
            </a:r>
            <a:r>
              <a:rPr lang="en-US" sz="2800">
                <a:solidFill>
                  <a:srgbClr val="CC3300"/>
                </a:solidFill>
                <a:latin typeface="Times New Roman" charset="0"/>
              </a:rPr>
              <a:t>38.8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%</a:t>
            </a:r>
          </a:p>
        </p:txBody>
      </p:sp>
      <p:sp>
        <p:nvSpPr>
          <p:cNvPr id="442396" name="Rectangle 29"/>
          <p:cNvSpPr>
            <a:spLocks noChangeArrowheads="1"/>
          </p:cNvSpPr>
          <p:nvPr/>
        </p:nvSpPr>
        <p:spPr bwMode="auto">
          <a:xfrm>
            <a:off x="323850" y="1646238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292100" algn="l"/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M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	.90</a:t>
            </a:r>
          </a:p>
        </p:txBody>
      </p:sp>
      <p:sp>
        <p:nvSpPr>
          <p:cNvPr id="442397" name="Rectangle 30"/>
          <p:cNvSpPr>
            <a:spLocks noChangeArrowheads="1"/>
          </p:cNvSpPr>
          <p:nvPr/>
        </p:nvSpPr>
        <p:spPr bwMode="auto">
          <a:xfrm>
            <a:off x="2889250" y="2816225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.977</a:t>
            </a:r>
          </a:p>
        </p:txBody>
      </p:sp>
      <p:sp>
        <p:nvSpPr>
          <p:cNvPr id="442398" name="Rectangle 31"/>
          <p:cNvSpPr>
            <a:spLocks noChangeArrowheads="1"/>
          </p:cNvSpPr>
          <p:nvPr/>
        </p:nvSpPr>
        <p:spPr bwMode="auto">
          <a:xfrm>
            <a:off x="2889250" y="4597400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rgbClr val="0000FF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rgbClr val="0000FF"/>
                </a:solidFill>
                <a:latin typeface="Times New Roman" charset="0"/>
              </a:rPr>
              <a:t>TRS </a:t>
            </a:r>
            <a:r>
              <a:rPr sz="1400" noProof="1">
                <a:solidFill>
                  <a:srgbClr val="0000FF"/>
                </a:solidFill>
                <a:latin typeface="Times New Roman" charset="0"/>
              </a:rPr>
              <a:t> = .98</a:t>
            </a:r>
          </a:p>
        </p:txBody>
      </p:sp>
      <p:sp>
        <p:nvSpPr>
          <p:cNvPr id="442399" name="Rectangle 32"/>
          <p:cNvSpPr>
            <a:spLocks noChangeArrowheads="1"/>
          </p:cNvSpPr>
          <p:nvPr/>
        </p:nvSpPr>
        <p:spPr bwMode="auto">
          <a:xfrm>
            <a:off x="2889250" y="4846638"/>
            <a:ext cx="77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rgbClr val="0000FF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rgbClr val="0000FF"/>
                </a:solidFill>
                <a:latin typeface="Times New Roman" charset="0"/>
              </a:rPr>
              <a:t>T</a:t>
            </a:r>
            <a:r>
              <a:rPr sz="1400" noProof="1">
                <a:solidFill>
                  <a:srgbClr val="0000FF"/>
                </a:solidFill>
                <a:latin typeface="Times New Roman" charset="0"/>
              </a:rPr>
              <a:t> = .96</a:t>
            </a:r>
          </a:p>
        </p:txBody>
      </p:sp>
      <p:sp>
        <p:nvSpPr>
          <p:cNvPr id="442400" name="Rectangle 33"/>
          <p:cNvSpPr>
            <a:spLocks noChangeArrowheads="1"/>
          </p:cNvSpPr>
          <p:nvPr/>
        </p:nvSpPr>
        <p:spPr bwMode="auto">
          <a:xfrm>
            <a:off x="341313" y="3598863"/>
            <a:ext cx="1385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sz="1400" noProof="1">
                <a:solidFill>
                  <a:schemeClr val="tx2"/>
                </a:solidFill>
                <a:latin typeface="Symbol" charset="2"/>
              </a:rPr>
              <a:t>(s)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 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=	.97 </a:t>
            </a:r>
            <a:r>
              <a:rPr sz="1400" noProof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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.96</a:t>
            </a:r>
          </a:p>
          <a:p>
            <a:pPr eaLnBrk="0" hangingPunct="0">
              <a:tabLst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	= 	.84</a:t>
            </a:r>
          </a:p>
        </p:txBody>
      </p:sp>
      <p:sp>
        <p:nvSpPr>
          <p:cNvPr id="442401" name="Rectangle 34"/>
          <p:cNvSpPr>
            <a:spLocks noChangeArrowheads="1"/>
          </p:cNvSpPr>
          <p:nvPr/>
        </p:nvSpPr>
        <p:spPr bwMode="auto">
          <a:xfrm>
            <a:off x="1727200" y="3594100"/>
            <a:ext cx="1114425" cy="569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402" name="Rectangle 35"/>
          <p:cNvSpPr>
            <a:spLocks noChangeArrowheads="1"/>
          </p:cNvSpPr>
          <p:nvPr/>
        </p:nvSpPr>
        <p:spPr bwMode="auto">
          <a:xfrm>
            <a:off x="1768475" y="3625850"/>
            <a:ext cx="1019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sz="1400" noProof="1">
                <a:latin typeface="Times New Roman" charset="0"/>
              </a:rPr>
              <a:t>Drive </a:t>
            </a:r>
            <a:r>
              <a:rPr lang="en-US" sz="1400">
                <a:latin typeface="Times New Roman" charset="0"/>
              </a:rPr>
              <a:t>b</a:t>
            </a:r>
            <a:r>
              <a:rPr sz="1400" noProof="1">
                <a:latin typeface="Times New Roman" charset="0"/>
              </a:rPr>
              <a:t>eam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p</a:t>
            </a:r>
            <a:r>
              <a:rPr sz="1400" noProof="1">
                <a:latin typeface="Times New Roman" charset="0"/>
              </a:rPr>
              <a:t>ower </a:t>
            </a:r>
            <a:r>
              <a:rPr lang="en-US" sz="1400">
                <a:latin typeface="Times New Roman" charset="0"/>
              </a:rPr>
              <a:t>e</a:t>
            </a:r>
            <a:r>
              <a:rPr sz="1400" noProof="1">
                <a:latin typeface="Times New Roman" charset="0"/>
              </a:rPr>
              <a:t>xtr.</a:t>
            </a:r>
          </a:p>
        </p:txBody>
      </p:sp>
      <p:sp>
        <p:nvSpPr>
          <p:cNvPr id="442403" name="Rectangle 36"/>
          <p:cNvSpPr>
            <a:spLocks noChangeArrowheads="1"/>
          </p:cNvSpPr>
          <p:nvPr/>
        </p:nvSpPr>
        <p:spPr bwMode="auto">
          <a:xfrm>
            <a:off x="1703388" y="1630363"/>
            <a:ext cx="1185862" cy="573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404" name="Rectangle 37"/>
          <p:cNvSpPr>
            <a:spLocks noChangeArrowheads="1"/>
          </p:cNvSpPr>
          <p:nvPr/>
        </p:nvSpPr>
        <p:spPr bwMode="auto">
          <a:xfrm>
            <a:off x="1681163" y="1657350"/>
            <a:ext cx="1265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Power supplies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klystrons</a:t>
            </a:r>
          </a:p>
        </p:txBody>
      </p:sp>
      <p:sp>
        <p:nvSpPr>
          <p:cNvPr id="442405" name="Rectangle 38"/>
          <p:cNvSpPr>
            <a:spLocks noChangeArrowheads="1"/>
          </p:cNvSpPr>
          <p:nvPr/>
        </p:nvSpPr>
        <p:spPr bwMode="auto">
          <a:xfrm>
            <a:off x="5407025" y="3554413"/>
            <a:ext cx="2773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solidFill>
                  <a:srgbClr val="CC3300"/>
                </a:solidFill>
                <a:latin typeface="Symbol" charset="2"/>
              </a:rPr>
              <a:t>h</a:t>
            </a:r>
            <a:r>
              <a:rPr sz="2800" baseline="-25000" noProof="1">
                <a:solidFill>
                  <a:srgbClr val="CC3300"/>
                </a:solidFill>
                <a:latin typeface="Times New Roman" charset="0"/>
              </a:rPr>
              <a:t>RF/main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= 2</a:t>
            </a:r>
            <a:r>
              <a:rPr lang="en-US" sz="2800">
                <a:solidFill>
                  <a:srgbClr val="CC3300"/>
                </a:solidFill>
                <a:latin typeface="Times New Roman" charset="0"/>
              </a:rPr>
              <a:t>7.7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%</a:t>
            </a:r>
          </a:p>
        </p:txBody>
      </p:sp>
      <p:sp>
        <p:nvSpPr>
          <p:cNvPr id="442406" name="Rectangle 39"/>
          <p:cNvSpPr>
            <a:spLocks noChangeArrowheads="1"/>
          </p:cNvSpPr>
          <p:nvPr/>
        </p:nvSpPr>
        <p:spPr bwMode="auto">
          <a:xfrm>
            <a:off x="5530850" y="4781550"/>
            <a:ext cx="186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latin typeface="Symbol" charset="2"/>
              </a:rPr>
              <a:t>h</a:t>
            </a:r>
            <a:r>
              <a:rPr sz="2800" baseline="-25000" noProof="1">
                <a:latin typeface="Times New Roman" charset="0"/>
              </a:rPr>
              <a:t>tot</a:t>
            </a:r>
            <a:r>
              <a:rPr sz="2800" noProof="1">
                <a:latin typeface="Times New Roman" charset="0"/>
              </a:rPr>
              <a:t> = </a:t>
            </a:r>
            <a:r>
              <a:rPr lang="en-US" sz="2800">
                <a:latin typeface="Times New Roman" charset="0"/>
              </a:rPr>
              <a:t>6.8</a:t>
            </a:r>
            <a:r>
              <a:rPr sz="2800" noProof="1">
                <a:latin typeface="Times New Roman" charset="0"/>
              </a:rPr>
              <a:t> %</a:t>
            </a:r>
          </a:p>
        </p:txBody>
      </p:sp>
      <p:sp>
        <p:nvSpPr>
          <p:cNvPr id="222248" name="AutoShape 40"/>
          <p:cNvSpPr>
            <a:spLocks noChangeArrowheads="1"/>
          </p:cNvSpPr>
          <p:nvPr/>
        </p:nvSpPr>
        <p:spPr bwMode="auto">
          <a:xfrm>
            <a:off x="6529388" y="4224338"/>
            <a:ext cx="292100" cy="428625"/>
          </a:xfrm>
          <a:prstGeom prst="downArrow">
            <a:avLst>
              <a:gd name="adj1" fmla="val 50000"/>
              <a:gd name="adj2" fmla="val 73376"/>
            </a:avLst>
          </a:prstGeom>
          <a:solidFill>
            <a:srgbClr val="3333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42408" name="AutoShape 41"/>
          <p:cNvSpPr>
            <a:spLocks noChangeArrowheads="1"/>
          </p:cNvSpPr>
          <p:nvPr/>
        </p:nvSpPr>
        <p:spPr bwMode="auto">
          <a:xfrm>
            <a:off x="5183188" y="2816225"/>
            <a:ext cx="2959100" cy="2576513"/>
          </a:xfrm>
          <a:prstGeom prst="roundRect">
            <a:avLst>
              <a:gd name="adj" fmla="val 12495"/>
            </a:avLst>
          </a:prstGeom>
          <a:noFill/>
          <a:ln w="38100" cmpd="dbl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409" name="Rectangle 42"/>
          <p:cNvSpPr>
            <a:spLocks noChangeArrowheads="1"/>
          </p:cNvSpPr>
          <p:nvPr/>
        </p:nvSpPr>
        <p:spPr bwMode="auto">
          <a:xfrm>
            <a:off x="2889250" y="2547938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.95</a:t>
            </a:r>
          </a:p>
        </p:txBody>
      </p:sp>
      <p:sp>
        <p:nvSpPr>
          <p:cNvPr id="442410" name="Rectangle 43"/>
          <p:cNvSpPr>
            <a:spLocks noChangeArrowheads="1"/>
          </p:cNvSpPr>
          <p:nvPr/>
        </p:nvSpPr>
        <p:spPr bwMode="auto">
          <a:xfrm>
            <a:off x="3232150" y="5667375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b="1" noProof="1">
                <a:solidFill>
                  <a:srgbClr val="0000FF"/>
                </a:solidFill>
                <a:latin typeface="Symbol" charset="2"/>
              </a:rPr>
              <a:t>h</a:t>
            </a:r>
            <a:r>
              <a:rPr sz="1400" b="1" baseline="-25000" noProof="1">
                <a:solidFill>
                  <a:srgbClr val="0000FF"/>
                </a:solidFill>
                <a:latin typeface="Times New Roman" charset="0"/>
              </a:rPr>
              <a:t>RF</a:t>
            </a:r>
            <a:r>
              <a:rPr sz="1400" b="1" noProof="1">
                <a:solidFill>
                  <a:srgbClr val="0000FF"/>
                </a:solidFill>
                <a:latin typeface="Times New Roman" charset="0"/>
              </a:rPr>
              <a:t> = .2</a:t>
            </a:r>
            <a:r>
              <a:rPr lang="en-US" sz="1400" b="1">
                <a:solidFill>
                  <a:srgbClr val="0000FF"/>
                </a:solidFill>
                <a:latin typeface="Times New Roman" charset="0"/>
              </a:rPr>
              <a:t>77</a:t>
            </a:r>
            <a:endParaRPr sz="1400" b="1" noProof="1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442411" name="Rectangle 44"/>
          <p:cNvSpPr>
            <a:spLocks noChangeArrowheads="1"/>
          </p:cNvSpPr>
          <p:nvPr/>
        </p:nvSpPr>
        <p:spPr bwMode="auto">
          <a:xfrm>
            <a:off x="1588" y="5202238"/>
            <a:ext cx="235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1244600" algn="l"/>
                <a:tab pos="1905000" algn="l"/>
              </a:tabLst>
            </a:pPr>
            <a:r>
              <a:rPr lang="en-US" sz="1400">
                <a:solidFill>
                  <a:srgbClr val="CC3300"/>
                </a:solidFill>
                <a:latin typeface="Times New Roman" charset="0"/>
              </a:rPr>
              <a:t>101.1 MW 12 GHz RF power </a:t>
            </a:r>
          </a:p>
          <a:p>
            <a:pPr algn="ctr" eaLnBrk="0" hangingPunct="0">
              <a:tabLst>
                <a:tab pos="1244600" algn="l"/>
                <a:tab pos="1905000" algn="l"/>
              </a:tabLst>
            </a:pPr>
            <a:r>
              <a:rPr lang="en-US" sz="1400">
                <a:solidFill>
                  <a:srgbClr val="CC3300"/>
                </a:solidFill>
                <a:latin typeface="Times New Roman" charset="0"/>
              </a:rPr>
              <a:t>(2 x 101 kJ </a:t>
            </a:r>
            <a:r>
              <a:rPr lang="en-US" sz="1400">
                <a:solidFill>
                  <a:srgbClr val="CC3300"/>
                </a:solidFill>
                <a:latin typeface="Courier" charset="0"/>
              </a:rPr>
              <a:t>x</a:t>
            </a:r>
            <a:r>
              <a:rPr lang="en-US" sz="1400">
                <a:solidFill>
                  <a:srgbClr val="CC3300"/>
                </a:solidFill>
                <a:latin typeface="Times New Roman" charset="0"/>
              </a:rPr>
              <a:t> </a:t>
            </a:r>
            <a:r>
              <a:rPr lang="en-US" sz="1400" b="1">
                <a:solidFill>
                  <a:srgbClr val="CC3300"/>
                </a:solidFill>
                <a:latin typeface="Times New Roman" charset="0"/>
              </a:rPr>
              <a:t>50 Hz</a:t>
            </a:r>
            <a:r>
              <a:rPr lang="en-US" sz="1400">
                <a:solidFill>
                  <a:srgbClr val="CC3300"/>
                </a:solidFill>
                <a:latin typeface="Times New Roman" charset="0"/>
              </a:rPr>
              <a:t>)</a:t>
            </a:r>
          </a:p>
        </p:txBody>
      </p:sp>
      <p:sp>
        <p:nvSpPr>
          <p:cNvPr id="442412" name="Rectangle 45"/>
          <p:cNvSpPr>
            <a:spLocks noChangeArrowheads="1"/>
          </p:cNvSpPr>
          <p:nvPr/>
        </p:nvSpPr>
        <p:spPr bwMode="auto">
          <a:xfrm>
            <a:off x="5940425" y="5876925"/>
            <a:ext cx="1295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latin typeface="Times New Roman" charset="0"/>
              </a:rPr>
              <a:t>Main beam</a:t>
            </a:r>
          </a:p>
        </p:txBody>
      </p:sp>
      <p:sp>
        <p:nvSpPr>
          <p:cNvPr id="442413" name="Rectangle 46"/>
          <p:cNvSpPr>
            <a:spLocks noChangeArrowheads="1"/>
          </p:cNvSpPr>
          <p:nvPr/>
        </p:nvSpPr>
        <p:spPr bwMode="auto">
          <a:xfrm>
            <a:off x="6283325" y="566738"/>
            <a:ext cx="11557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latin typeface="Times New Roman" charset="0"/>
              </a:rPr>
              <a:t>Wall Plug</a:t>
            </a:r>
          </a:p>
        </p:txBody>
      </p:sp>
      <p:sp>
        <p:nvSpPr>
          <p:cNvPr id="442414" name="Rectangle 47"/>
          <p:cNvSpPr>
            <a:spLocks noChangeArrowheads="1"/>
          </p:cNvSpPr>
          <p:nvPr/>
        </p:nvSpPr>
        <p:spPr bwMode="auto">
          <a:xfrm>
            <a:off x="341313" y="1933575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292100" algn="l"/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K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	.70</a:t>
            </a:r>
          </a:p>
        </p:txBody>
      </p:sp>
      <p:sp>
        <p:nvSpPr>
          <p:cNvPr id="442415" name="Rectangle 48"/>
          <p:cNvSpPr>
            <a:spLocks noChangeArrowheads="1"/>
          </p:cNvSpPr>
          <p:nvPr/>
        </p:nvSpPr>
        <p:spPr bwMode="auto">
          <a:xfrm>
            <a:off x="7451725" y="549275"/>
            <a:ext cx="1295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114FFB"/>
                </a:solidFill>
                <a:latin typeface="Times New Roman" charset="0"/>
              </a:rPr>
              <a:t>415 MW</a:t>
            </a:r>
            <a:endParaRPr lang="en-US" sz="2000" baseline="30000">
              <a:solidFill>
                <a:srgbClr val="114FF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2416" name="Line 49"/>
          <p:cNvSpPr>
            <a:spLocks noChangeShapeType="1"/>
          </p:cNvSpPr>
          <p:nvPr/>
        </p:nvSpPr>
        <p:spPr bwMode="auto">
          <a:xfrm>
            <a:off x="2259013" y="1285875"/>
            <a:ext cx="3713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417" name="Rectangle 50"/>
          <p:cNvSpPr>
            <a:spLocks noChangeArrowheads="1"/>
          </p:cNvSpPr>
          <p:nvPr/>
        </p:nvSpPr>
        <p:spPr bwMode="auto">
          <a:xfrm>
            <a:off x="2528888" y="925513"/>
            <a:ext cx="1079500" cy="573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2418" name="Rectangle 51"/>
          <p:cNvSpPr>
            <a:spLocks noChangeArrowheads="1"/>
          </p:cNvSpPr>
          <p:nvPr/>
        </p:nvSpPr>
        <p:spPr bwMode="auto">
          <a:xfrm>
            <a:off x="2573338" y="925513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Modulator auxiliaries</a:t>
            </a:r>
          </a:p>
        </p:txBody>
      </p:sp>
      <p:sp>
        <p:nvSpPr>
          <p:cNvPr id="442419" name="Rectangle 52"/>
          <p:cNvSpPr>
            <a:spLocks noChangeArrowheads="1"/>
          </p:cNvSpPr>
          <p:nvPr/>
        </p:nvSpPr>
        <p:spPr bwMode="auto">
          <a:xfrm>
            <a:off x="3789363" y="971550"/>
            <a:ext cx="1735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260.4 MW AC power</a:t>
            </a:r>
          </a:p>
        </p:txBody>
      </p:sp>
      <p:sp>
        <p:nvSpPr>
          <p:cNvPr id="442420" name="Rectangle 53"/>
          <p:cNvSpPr>
            <a:spLocks noChangeArrowheads="1"/>
          </p:cNvSpPr>
          <p:nvPr/>
        </p:nvSpPr>
        <p:spPr bwMode="auto">
          <a:xfrm>
            <a:off x="323850" y="1331913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292100" algn="l"/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lang="en-US" sz="1400" baseline="-25000">
                <a:solidFill>
                  <a:schemeClr val="tx2"/>
                </a:solidFill>
                <a:latin typeface="Times New Roman" charset="0"/>
              </a:rPr>
              <a:t>REL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	.9</a:t>
            </a:r>
            <a:r>
              <a:rPr lang="en-US" sz="1400">
                <a:solidFill>
                  <a:schemeClr val="tx2"/>
                </a:solidFill>
                <a:latin typeface="Times New Roman" charset="0"/>
              </a:rPr>
              <a:t>3</a:t>
            </a:r>
            <a:endParaRPr sz="1400" noProof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42421" name="Rectangle 54"/>
          <p:cNvSpPr>
            <a:spLocks noChangeArrowheads="1"/>
          </p:cNvSpPr>
          <p:nvPr/>
        </p:nvSpPr>
        <p:spPr bwMode="auto">
          <a:xfrm>
            <a:off x="3068638" y="1511300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aux = </a:t>
            </a:r>
            <a:r>
              <a:rPr lang="en-US" sz="1400">
                <a:latin typeface="Times New Roman" charset="0"/>
              </a:rPr>
              <a:t>0.97</a:t>
            </a:r>
          </a:p>
        </p:txBody>
      </p:sp>
      <p:sp>
        <p:nvSpPr>
          <p:cNvPr id="442422" name="Rectangle 55"/>
          <p:cNvSpPr>
            <a:spLocks noChangeArrowheads="1"/>
          </p:cNvSpPr>
          <p:nvPr/>
        </p:nvSpPr>
        <p:spPr bwMode="auto">
          <a:xfrm>
            <a:off x="6011863" y="2349500"/>
            <a:ext cx="954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154.6 MW</a:t>
            </a:r>
          </a:p>
        </p:txBody>
      </p:sp>
      <p:sp>
        <p:nvSpPr>
          <p:cNvPr id="442423" name="Rectangle 56"/>
          <p:cNvSpPr>
            <a:spLocks noChangeArrowheads="1"/>
          </p:cNvSpPr>
          <p:nvPr/>
        </p:nvSpPr>
        <p:spPr bwMode="auto">
          <a:xfrm>
            <a:off x="2378075" y="0"/>
            <a:ext cx="3589338" cy="649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Power flow @ 3 TeV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Oval 2"/>
          <p:cNvSpPr>
            <a:spLocks noChangeArrowheads="1"/>
          </p:cNvSpPr>
          <p:nvPr/>
        </p:nvSpPr>
        <p:spPr bwMode="auto">
          <a:xfrm>
            <a:off x="7478713" y="476250"/>
            <a:ext cx="1171575" cy="585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394" name="Line 3"/>
          <p:cNvSpPr>
            <a:spLocks noChangeShapeType="1"/>
          </p:cNvSpPr>
          <p:nvPr/>
        </p:nvSpPr>
        <p:spPr bwMode="auto">
          <a:xfrm>
            <a:off x="2263775" y="2195513"/>
            <a:ext cx="0" cy="400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395" name="Rectangle 4"/>
          <p:cNvSpPr>
            <a:spLocks noChangeArrowheads="1"/>
          </p:cNvSpPr>
          <p:nvPr/>
        </p:nvSpPr>
        <p:spPr bwMode="auto">
          <a:xfrm>
            <a:off x="1684338" y="5708650"/>
            <a:ext cx="1116012" cy="57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396" name="Oval 5"/>
          <p:cNvSpPr>
            <a:spLocks noChangeArrowheads="1"/>
          </p:cNvSpPr>
          <p:nvPr/>
        </p:nvSpPr>
        <p:spPr bwMode="auto">
          <a:xfrm>
            <a:off x="4313238" y="5697538"/>
            <a:ext cx="1411287" cy="584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397" name="Rectangle 6"/>
          <p:cNvSpPr>
            <a:spLocks noChangeArrowheads="1"/>
          </p:cNvSpPr>
          <p:nvPr/>
        </p:nvSpPr>
        <p:spPr bwMode="auto">
          <a:xfrm>
            <a:off x="4356100" y="5805488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1244600" algn="l"/>
                <a:tab pos="1905000" algn="l"/>
              </a:tabLst>
            </a:pPr>
            <a:r>
              <a:rPr lang="en-US" sz="2000" b="1">
                <a:solidFill>
                  <a:srgbClr val="114FFB"/>
                </a:solidFill>
                <a:latin typeface="Times New Roman" charset="0"/>
              </a:rPr>
              <a:t>9.75 MW</a:t>
            </a:r>
          </a:p>
        </p:txBody>
      </p:sp>
      <p:sp>
        <p:nvSpPr>
          <p:cNvPr id="443398" name="Line 7"/>
          <p:cNvSpPr>
            <a:spLocks noChangeShapeType="1"/>
          </p:cNvSpPr>
          <p:nvPr/>
        </p:nvSpPr>
        <p:spPr bwMode="auto">
          <a:xfrm>
            <a:off x="3924300" y="1285875"/>
            <a:ext cx="414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399" name="Line 8"/>
          <p:cNvSpPr>
            <a:spLocks noChangeShapeType="1"/>
          </p:cNvSpPr>
          <p:nvPr/>
        </p:nvSpPr>
        <p:spPr bwMode="auto">
          <a:xfrm flipH="1">
            <a:off x="8064500" y="1062038"/>
            <a:ext cx="0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00" name="Line 9"/>
          <p:cNvSpPr>
            <a:spLocks noChangeShapeType="1"/>
          </p:cNvSpPr>
          <p:nvPr/>
        </p:nvSpPr>
        <p:spPr bwMode="auto">
          <a:xfrm>
            <a:off x="2259013" y="12858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01" name="Line 10"/>
          <p:cNvSpPr>
            <a:spLocks noChangeShapeType="1"/>
          </p:cNvSpPr>
          <p:nvPr/>
        </p:nvSpPr>
        <p:spPr bwMode="auto">
          <a:xfrm>
            <a:off x="6173788" y="1285875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02" name="Rectangle 11"/>
          <p:cNvSpPr>
            <a:spLocks noChangeArrowheads="1"/>
          </p:cNvSpPr>
          <p:nvPr/>
        </p:nvSpPr>
        <p:spPr bwMode="auto">
          <a:xfrm>
            <a:off x="5454650" y="1466850"/>
            <a:ext cx="2430463" cy="882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03" name="Rectangle 12"/>
          <p:cNvSpPr>
            <a:spLocks noChangeArrowheads="1"/>
          </p:cNvSpPr>
          <p:nvPr/>
        </p:nvSpPr>
        <p:spPr bwMode="auto">
          <a:xfrm>
            <a:off x="3436938" y="3606800"/>
            <a:ext cx="1114425" cy="569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04" name="Line 13"/>
          <p:cNvSpPr>
            <a:spLocks noChangeShapeType="1"/>
          </p:cNvSpPr>
          <p:nvPr/>
        </p:nvSpPr>
        <p:spPr bwMode="auto">
          <a:xfrm>
            <a:off x="2854325" y="3921125"/>
            <a:ext cx="571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05" name="Rectangle 14"/>
          <p:cNvSpPr>
            <a:spLocks noChangeArrowheads="1"/>
          </p:cNvSpPr>
          <p:nvPr/>
        </p:nvSpPr>
        <p:spPr bwMode="auto">
          <a:xfrm>
            <a:off x="5219700" y="1557338"/>
            <a:ext cx="30257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Main beam injection, magnets,  services, infrastructure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and detector</a:t>
            </a:r>
          </a:p>
        </p:txBody>
      </p:sp>
      <p:sp>
        <p:nvSpPr>
          <p:cNvPr id="443406" name="Rectangle 15"/>
          <p:cNvSpPr>
            <a:spLocks noChangeArrowheads="1"/>
          </p:cNvSpPr>
          <p:nvPr/>
        </p:nvSpPr>
        <p:spPr bwMode="auto">
          <a:xfrm>
            <a:off x="3636963" y="3757613"/>
            <a:ext cx="6985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Dumps</a:t>
            </a:r>
          </a:p>
        </p:txBody>
      </p:sp>
      <p:sp>
        <p:nvSpPr>
          <p:cNvPr id="443407" name="Rectangle 16"/>
          <p:cNvSpPr>
            <a:spLocks noChangeArrowheads="1"/>
          </p:cNvSpPr>
          <p:nvPr/>
        </p:nvSpPr>
        <p:spPr bwMode="auto">
          <a:xfrm>
            <a:off x="1963738" y="5740400"/>
            <a:ext cx="5588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Main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linac</a:t>
            </a:r>
          </a:p>
        </p:txBody>
      </p:sp>
      <p:sp>
        <p:nvSpPr>
          <p:cNvPr id="443408" name="Rectangle 17"/>
          <p:cNvSpPr>
            <a:spLocks noChangeArrowheads="1"/>
          </p:cNvSpPr>
          <p:nvPr/>
        </p:nvSpPr>
        <p:spPr bwMode="auto">
          <a:xfrm>
            <a:off x="1703388" y="4613275"/>
            <a:ext cx="1116012" cy="571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09" name="Rectangle 18"/>
          <p:cNvSpPr>
            <a:spLocks noChangeArrowheads="1"/>
          </p:cNvSpPr>
          <p:nvPr/>
        </p:nvSpPr>
        <p:spPr bwMode="auto">
          <a:xfrm>
            <a:off x="1943100" y="4751388"/>
            <a:ext cx="5984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PETS</a:t>
            </a:r>
          </a:p>
        </p:txBody>
      </p:sp>
      <p:sp>
        <p:nvSpPr>
          <p:cNvPr id="443410" name="Rectangle 19"/>
          <p:cNvSpPr>
            <a:spLocks noChangeArrowheads="1"/>
          </p:cNvSpPr>
          <p:nvPr/>
        </p:nvSpPr>
        <p:spPr bwMode="auto">
          <a:xfrm>
            <a:off x="1711325" y="2568575"/>
            <a:ext cx="1114425" cy="569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11" name="Rectangle 20"/>
          <p:cNvSpPr>
            <a:spLocks noChangeArrowheads="1"/>
          </p:cNvSpPr>
          <p:nvPr/>
        </p:nvSpPr>
        <p:spPr bwMode="auto">
          <a:xfrm>
            <a:off x="1681163" y="2598738"/>
            <a:ext cx="1127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Drive beam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acceleration</a:t>
            </a:r>
          </a:p>
        </p:txBody>
      </p:sp>
      <p:sp>
        <p:nvSpPr>
          <p:cNvPr id="443412" name="Line 21"/>
          <p:cNvSpPr>
            <a:spLocks noChangeShapeType="1"/>
          </p:cNvSpPr>
          <p:nvPr/>
        </p:nvSpPr>
        <p:spPr bwMode="auto">
          <a:xfrm>
            <a:off x="2789238" y="5980113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13" name="Rectangle 22"/>
          <p:cNvSpPr>
            <a:spLocks noChangeArrowheads="1"/>
          </p:cNvSpPr>
          <p:nvPr/>
        </p:nvSpPr>
        <p:spPr bwMode="auto">
          <a:xfrm>
            <a:off x="4332288" y="866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endParaRPr lang="fr-FR" sz="1800">
              <a:solidFill>
                <a:srgbClr val="114FFB"/>
              </a:solidFill>
              <a:latin typeface="Times New Roman" charset="0"/>
            </a:endParaRPr>
          </a:p>
        </p:txBody>
      </p:sp>
      <p:sp>
        <p:nvSpPr>
          <p:cNvPr id="443414" name="Rectangle 23"/>
          <p:cNvSpPr>
            <a:spLocks noChangeArrowheads="1"/>
          </p:cNvSpPr>
          <p:nvPr/>
        </p:nvSpPr>
        <p:spPr bwMode="auto">
          <a:xfrm>
            <a:off x="1358900" y="110648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61.5 MW</a:t>
            </a:r>
          </a:p>
        </p:txBody>
      </p:sp>
      <p:sp>
        <p:nvSpPr>
          <p:cNvPr id="443415" name="Rectangle 24"/>
          <p:cNvSpPr>
            <a:spLocks noChangeArrowheads="1"/>
          </p:cNvSpPr>
          <p:nvPr/>
        </p:nvSpPr>
        <p:spPr bwMode="auto">
          <a:xfrm>
            <a:off x="0" y="2266950"/>
            <a:ext cx="227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  <a:latin typeface="Times New Roman" charset="0"/>
              </a:rPr>
              <a:t>1 GHz RF power: 36.1 MW</a:t>
            </a:r>
          </a:p>
        </p:txBody>
      </p:sp>
      <p:sp>
        <p:nvSpPr>
          <p:cNvPr id="443416" name="Rectangle 25"/>
          <p:cNvSpPr>
            <a:spLocks noChangeArrowheads="1"/>
          </p:cNvSpPr>
          <p:nvPr/>
        </p:nvSpPr>
        <p:spPr bwMode="auto">
          <a:xfrm>
            <a:off x="0" y="3221038"/>
            <a:ext cx="249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  <a:latin typeface="Times New Roman" charset="0"/>
              </a:rPr>
              <a:t>Drive Beam power: 33.5 MW</a:t>
            </a:r>
          </a:p>
        </p:txBody>
      </p:sp>
      <p:sp>
        <p:nvSpPr>
          <p:cNvPr id="443417" name="Rectangle 26"/>
          <p:cNvSpPr>
            <a:spLocks noChangeArrowheads="1"/>
          </p:cNvSpPr>
          <p:nvPr/>
        </p:nvSpPr>
        <p:spPr bwMode="auto">
          <a:xfrm>
            <a:off x="1358900" y="425608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3366FF"/>
                </a:solidFill>
                <a:latin typeface="Times New Roman" charset="0"/>
              </a:rPr>
              <a:t>26.2 MW</a:t>
            </a:r>
          </a:p>
        </p:txBody>
      </p:sp>
      <p:sp>
        <p:nvSpPr>
          <p:cNvPr id="443418" name="Rectangle 27"/>
          <p:cNvSpPr>
            <a:spLocks noChangeArrowheads="1"/>
          </p:cNvSpPr>
          <p:nvPr/>
        </p:nvSpPr>
        <p:spPr bwMode="auto">
          <a:xfrm>
            <a:off x="3654425" y="3221038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13.7 MW</a:t>
            </a:r>
          </a:p>
        </p:txBody>
      </p:sp>
      <p:sp>
        <p:nvSpPr>
          <p:cNvPr id="443419" name="Rectangle 28"/>
          <p:cNvSpPr>
            <a:spLocks noChangeArrowheads="1"/>
          </p:cNvSpPr>
          <p:nvPr/>
        </p:nvSpPr>
        <p:spPr bwMode="auto">
          <a:xfrm>
            <a:off x="5402263" y="2960688"/>
            <a:ext cx="2635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solidFill>
                  <a:srgbClr val="CC3300"/>
                </a:solidFill>
                <a:latin typeface="Symbol" charset="2"/>
              </a:rPr>
              <a:t>h</a:t>
            </a:r>
            <a:r>
              <a:rPr sz="2800" baseline="-25000" noProof="1">
                <a:solidFill>
                  <a:srgbClr val="CC3300"/>
                </a:solidFill>
                <a:latin typeface="Times New Roman" charset="0"/>
              </a:rPr>
              <a:t>plug/RF</a:t>
            </a:r>
            <a:r>
              <a:rPr lang="en-US" sz="2800" baseline="-25000">
                <a:solidFill>
                  <a:srgbClr val="CC3300"/>
                </a:solidFill>
                <a:latin typeface="Times New Roman" charset="0"/>
              </a:rPr>
              <a:t> 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= </a:t>
            </a:r>
            <a:r>
              <a:rPr lang="en-US" sz="2800">
                <a:solidFill>
                  <a:srgbClr val="CC3300"/>
                </a:solidFill>
                <a:latin typeface="Times New Roman" charset="0"/>
              </a:rPr>
              <a:t>38.8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%</a:t>
            </a:r>
          </a:p>
        </p:txBody>
      </p:sp>
      <p:sp>
        <p:nvSpPr>
          <p:cNvPr id="443420" name="Rectangle 29"/>
          <p:cNvSpPr>
            <a:spLocks noChangeArrowheads="1"/>
          </p:cNvSpPr>
          <p:nvPr/>
        </p:nvSpPr>
        <p:spPr bwMode="auto">
          <a:xfrm>
            <a:off x="323850" y="1646238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292100" algn="l"/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M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	.90</a:t>
            </a:r>
          </a:p>
        </p:txBody>
      </p:sp>
      <p:sp>
        <p:nvSpPr>
          <p:cNvPr id="443421" name="Rectangle 30"/>
          <p:cNvSpPr>
            <a:spLocks noChangeArrowheads="1"/>
          </p:cNvSpPr>
          <p:nvPr/>
        </p:nvSpPr>
        <p:spPr bwMode="auto">
          <a:xfrm>
            <a:off x="2889250" y="2816225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.977</a:t>
            </a:r>
          </a:p>
        </p:txBody>
      </p:sp>
      <p:sp>
        <p:nvSpPr>
          <p:cNvPr id="443422" name="Rectangle 31"/>
          <p:cNvSpPr>
            <a:spLocks noChangeArrowheads="1"/>
          </p:cNvSpPr>
          <p:nvPr/>
        </p:nvSpPr>
        <p:spPr bwMode="auto">
          <a:xfrm>
            <a:off x="2889250" y="4597400"/>
            <a:ext cx="941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rgbClr val="3366FF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rgbClr val="3366FF"/>
                </a:solidFill>
                <a:latin typeface="Times New Roman" charset="0"/>
              </a:rPr>
              <a:t>TRS </a:t>
            </a:r>
            <a:r>
              <a:rPr sz="1400" noProof="1">
                <a:solidFill>
                  <a:srgbClr val="3366FF"/>
                </a:solidFill>
                <a:latin typeface="Times New Roman" charset="0"/>
              </a:rPr>
              <a:t> = .98</a:t>
            </a:r>
          </a:p>
        </p:txBody>
      </p:sp>
      <p:sp>
        <p:nvSpPr>
          <p:cNvPr id="443423" name="Rectangle 32"/>
          <p:cNvSpPr>
            <a:spLocks noChangeArrowheads="1"/>
          </p:cNvSpPr>
          <p:nvPr/>
        </p:nvSpPr>
        <p:spPr bwMode="auto">
          <a:xfrm>
            <a:off x="2889250" y="4846638"/>
            <a:ext cx="77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rgbClr val="3366FF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rgbClr val="3366FF"/>
                </a:solidFill>
                <a:latin typeface="Times New Roman" charset="0"/>
              </a:rPr>
              <a:t>T</a:t>
            </a:r>
            <a:r>
              <a:rPr sz="1400" noProof="1">
                <a:solidFill>
                  <a:srgbClr val="3366FF"/>
                </a:solidFill>
                <a:latin typeface="Times New Roman" charset="0"/>
              </a:rPr>
              <a:t> = .96</a:t>
            </a:r>
          </a:p>
        </p:txBody>
      </p:sp>
      <p:sp>
        <p:nvSpPr>
          <p:cNvPr id="443424" name="Rectangle 33"/>
          <p:cNvSpPr>
            <a:spLocks noChangeArrowheads="1"/>
          </p:cNvSpPr>
          <p:nvPr/>
        </p:nvSpPr>
        <p:spPr bwMode="auto">
          <a:xfrm>
            <a:off x="341313" y="3598863"/>
            <a:ext cx="13858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Times New Roman" charset="0"/>
              </a:rPr>
              <a:t>F</a:t>
            </a:r>
            <a:r>
              <a:rPr sz="1400" noProof="1">
                <a:solidFill>
                  <a:schemeClr val="tx2"/>
                </a:solidFill>
                <a:latin typeface="Symbol" charset="2"/>
              </a:rPr>
              <a:t>(s)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 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=	.97 </a:t>
            </a:r>
            <a:r>
              <a:rPr sz="1400" noProof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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.96</a:t>
            </a:r>
          </a:p>
          <a:p>
            <a:pPr eaLnBrk="0" hangingPunct="0">
              <a:tabLst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D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	= 	.84</a:t>
            </a:r>
          </a:p>
        </p:txBody>
      </p:sp>
      <p:sp>
        <p:nvSpPr>
          <p:cNvPr id="443425" name="Rectangle 34"/>
          <p:cNvSpPr>
            <a:spLocks noChangeArrowheads="1"/>
          </p:cNvSpPr>
          <p:nvPr/>
        </p:nvSpPr>
        <p:spPr bwMode="auto">
          <a:xfrm>
            <a:off x="1727200" y="3594100"/>
            <a:ext cx="1114425" cy="5699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26" name="Rectangle 35"/>
          <p:cNvSpPr>
            <a:spLocks noChangeArrowheads="1"/>
          </p:cNvSpPr>
          <p:nvPr/>
        </p:nvSpPr>
        <p:spPr bwMode="auto">
          <a:xfrm>
            <a:off x="1768475" y="3625850"/>
            <a:ext cx="1019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sz="1400" noProof="1">
                <a:latin typeface="Times New Roman" charset="0"/>
              </a:rPr>
              <a:t>Drive </a:t>
            </a:r>
            <a:r>
              <a:rPr lang="en-US" sz="1400">
                <a:latin typeface="Times New Roman" charset="0"/>
              </a:rPr>
              <a:t>b</a:t>
            </a:r>
            <a:r>
              <a:rPr sz="1400" noProof="1">
                <a:latin typeface="Times New Roman" charset="0"/>
              </a:rPr>
              <a:t>eam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p</a:t>
            </a:r>
            <a:r>
              <a:rPr sz="1400" noProof="1">
                <a:latin typeface="Times New Roman" charset="0"/>
              </a:rPr>
              <a:t>ower </a:t>
            </a:r>
            <a:r>
              <a:rPr lang="en-US" sz="1400">
                <a:latin typeface="Times New Roman" charset="0"/>
              </a:rPr>
              <a:t>e</a:t>
            </a:r>
            <a:r>
              <a:rPr sz="1400" noProof="1">
                <a:latin typeface="Times New Roman" charset="0"/>
              </a:rPr>
              <a:t>xtr.</a:t>
            </a:r>
          </a:p>
        </p:txBody>
      </p:sp>
      <p:sp>
        <p:nvSpPr>
          <p:cNvPr id="443427" name="Rectangle 36"/>
          <p:cNvSpPr>
            <a:spLocks noChangeArrowheads="1"/>
          </p:cNvSpPr>
          <p:nvPr/>
        </p:nvSpPr>
        <p:spPr bwMode="auto">
          <a:xfrm>
            <a:off x="1703388" y="1630363"/>
            <a:ext cx="1185862" cy="573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28" name="Rectangle 37"/>
          <p:cNvSpPr>
            <a:spLocks noChangeArrowheads="1"/>
          </p:cNvSpPr>
          <p:nvPr/>
        </p:nvSpPr>
        <p:spPr bwMode="auto">
          <a:xfrm>
            <a:off x="1681163" y="1657350"/>
            <a:ext cx="1265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Power supplies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klystrons</a:t>
            </a:r>
          </a:p>
        </p:txBody>
      </p:sp>
      <p:sp>
        <p:nvSpPr>
          <p:cNvPr id="443429" name="Rectangle 38"/>
          <p:cNvSpPr>
            <a:spLocks noChangeArrowheads="1"/>
          </p:cNvSpPr>
          <p:nvPr/>
        </p:nvSpPr>
        <p:spPr bwMode="auto">
          <a:xfrm>
            <a:off x="5407025" y="3554413"/>
            <a:ext cx="2773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solidFill>
                  <a:srgbClr val="CC3300"/>
                </a:solidFill>
                <a:latin typeface="Symbol" charset="2"/>
              </a:rPr>
              <a:t>h</a:t>
            </a:r>
            <a:r>
              <a:rPr sz="2800" baseline="-25000" noProof="1">
                <a:solidFill>
                  <a:srgbClr val="CC3300"/>
                </a:solidFill>
                <a:latin typeface="Times New Roman" charset="0"/>
              </a:rPr>
              <a:t>RF/main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= </a:t>
            </a:r>
            <a:r>
              <a:rPr lang="en-US" sz="2800">
                <a:solidFill>
                  <a:srgbClr val="CC3300"/>
                </a:solidFill>
                <a:latin typeface="Times New Roman" charset="0"/>
              </a:rPr>
              <a:t>39.6</a:t>
            </a:r>
            <a:r>
              <a:rPr sz="2800" noProof="1">
                <a:solidFill>
                  <a:srgbClr val="CC3300"/>
                </a:solidFill>
                <a:latin typeface="Times New Roman" charset="0"/>
              </a:rPr>
              <a:t> %</a:t>
            </a:r>
          </a:p>
        </p:txBody>
      </p:sp>
      <p:sp>
        <p:nvSpPr>
          <p:cNvPr id="443430" name="Rectangle 39"/>
          <p:cNvSpPr>
            <a:spLocks noChangeArrowheads="1"/>
          </p:cNvSpPr>
          <p:nvPr/>
        </p:nvSpPr>
        <p:spPr bwMode="auto">
          <a:xfrm>
            <a:off x="5530850" y="4781550"/>
            <a:ext cx="1860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2800" noProof="1">
                <a:latin typeface="Symbol" charset="2"/>
              </a:rPr>
              <a:t>h</a:t>
            </a:r>
            <a:r>
              <a:rPr sz="2800" baseline="-25000" noProof="1">
                <a:latin typeface="Times New Roman" charset="0"/>
              </a:rPr>
              <a:t>tot</a:t>
            </a:r>
            <a:r>
              <a:rPr sz="2800" noProof="1">
                <a:latin typeface="Times New Roman" charset="0"/>
              </a:rPr>
              <a:t> = </a:t>
            </a:r>
            <a:r>
              <a:rPr lang="en-US" sz="2800">
                <a:latin typeface="Times New Roman" charset="0"/>
              </a:rPr>
              <a:t>7.5</a:t>
            </a:r>
            <a:r>
              <a:rPr sz="2800" noProof="1">
                <a:latin typeface="Times New Roman" charset="0"/>
              </a:rPr>
              <a:t> %</a:t>
            </a:r>
          </a:p>
        </p:txBody>
      </p:sp>
      <p:sp>
        <p:nvSpPr>
          <p:cNvPr id="223272" name="AutoShape 40"/>
          <p:cNvSpPr>
            <a:spLocks noChangeArrowheads="1"/>
          </p:cNvSpPr>
          <p:nvPr/>
        </p:nvSpPr>
        <p:spPr bwMode="auto">
          <a:xfrm>
            <a:off x="6529388" y="4224338"/>
            <a:ext cx="292100" cy="428625"/>
          </a:xfrm>
          <a:prstGeom prst="downArrow">
            <a:avLst>
              <a:gd name="adj1" fmla="val 50000"/>
              <a:gd name="adj2" fmla="val 73376"/>
            </a:avLst>
          </a:prstGeom>
          <a:solidFill>
            <a:srgbClr val="3333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443432" name="AutoShape 41"/>
          <p:cNvSpPr>
            <a:spLocks noChangeArrowheads="1"/>
          </p:cNvSpPr>
          <p:nvPr/>
        </p:nvSpPr>
        <p:spPr bwMode="auto">
          <a:xfrm>
            <a:off x="5183188" y="2816225"/>
            <a:ext cx="2959100" cy="2576513"/>
          </a:xfrm>
          <a:prstGeom prst="roundRect">
            <a:avLst>
              <a:gd name="adj" fmla="val 12495"/>
            </a:avLst>
          </a:prstGeom>
          <a:noFill/>
          <a:ln w="38100" cmpd="dbl">
            <a:solidFill>
              <a:srgbClr val="0066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33" name="Rectangle 42"/>
          <p:cNvSpPr>
            <a:spLocks noChangeArrowheads="1"/>
          </p:cNvSpPr>
          <p:nvPr/>
        </p:nvSpPr>
        <p:spPr bwMode="auto">
          <a:xfrm>
            <a:off x="2889250" y="2547938"/>
            <a:ext cx="766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.95</a:t>
            </a:r>
          </a:p>
        </p:txBody>
      </p:sp>
      <p:sp>
        <p:nvSpPr>
          <p:cNvPr id="443434" name="Rectangle 43"/>
          <p:cNvSpPr>
            <a:spLocks noChangeArrowheads="1"/>
          </p:cNvSpPr>
          <p:nvPr/>
        </p:nvSpPr>
        <p:spPr bwMode="auto">
          <a:xfrm>
            <a:off x="3232150" y="5667375"/>
            <a:ext cx="944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sz="1400" b="1" noProof="1">
                <a:solidFill>
                  <a:srgbClr val="CC3300"/>
                </a:solidFill>
                <a:latin typeface="Symbol" charset="2"/>
              </a:rPr>
              <a:t>h</a:t>
            </a:r>
            <a:r>
              <a:rPr sz="1400" b="1" baseline="-25000" noProof="1">
                <a:solidFill>
                  <a:srgbClr val="CC3300"/>
                </a:solidFill>
                <a:latin typeface="Times New Roman" charset="0"/>
              </a:rPr>
              <a:t>RF</a:t>
            </a:r>
            <a:r>
              <a:rPr sz="1400" b="1" noProof="1">
                <a:solidFill>
                  <a:srgbClr val="CC3300"/>
                </a:solidFill>
                <a:latin typeface="Times New Roman" charset="0"/>
              </a:rPr>
              <a:t> = .</a:t>
            </a:r>
            <a:r>
              <a:rPr lang="en-US" sz="1400" b="1">
                <a:solidFill>
                  <a:srgbClr val="CC3300"/>
                </a:solidFill>
                <a:latin typeface="Times New Roman" charset="0"/>
              </a:rPr>
              <a:t>396</a:t>
            </a:r>
            <a:endParaRPr sz="1400" b="1" noProof="1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443435" name="Rectangle 44"/>
          <p:cNvSpPr>
            <a:spLocks noChangeArrowheads="1"/>
          </p:cNvSpPr>
          <p:nvPr/>
        </p:nvSpPr>
        <p:spPr bwMode="auto">
          <a:xfrm>
            <a:off x="23813" y="5202238"/>
            <a:ext cx="2366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1244600" algn="l"/>
                <a:tab pos="1905000" algn="l"/>
              </a:tabLst>
            </a:pPr>
            <a:r>
              <a:rPr lang="en-US" sz="1400" b="1">
                <a:solidFill>
                  <a:srgbClr val="CC3300"/>
                </a:solidFill>
                <a:latin typeface="Times New Roman" charset="0"/>
              </a:rPr>
              <a:t>12 GHz RF power: 24.6 MW</a:t>
            </a:r>
          </a:p>
          <a:p>
            <a:pPr algn="ctr" eaLnBrk="0" hangingPunct="0">
              <a:tabLst>
                <a:tab pos="1244600" algn="l"/>
                <a:tab pos="1905000" algn="l"/>
              </a:tabLst>
            </a:pPr>
            <a:r>
              <a:rPr lang="en-US" sz="1400" b="1">
                <a:solidFill>
                  <a:srgbClr val="CC3300"/>
                </a:solidFill>
                <a:latin typeface="Times New Roman" charset="0"/>
              </a:rPr>
              <a:t>(2 x 25 kJ </a:t>
            </a:r>
            <a:r>
              <a:rPr lang="en-US" sz="1400" b="1">
                <a:solidFill>
                  <a:srgbClr val="CC3300"/>
                </a:solidFill>
                <a:latin typeface="Courier" charset="0"/>
              </a:rPr>
              <a:t>x</a:t>
            </a:r>
            <a:r>
              <a:rPr lang="en-US" sz="1400" b="1">
                <a:solidFill>
                  <a:srgbClr val="CC3300"/>
                </a:solidFill>
                <a:latin typeface="Times New Roman" charset="0"/>
              </a:rPr>
              <a:t> 50 Hz)</a:t>
            </a:r>
          </a:p>
        </p:txBody>
      </p:sp>
      <p:sp>
        <p:nvSpPr>
          <p:cNvPr id="443436" name="Rectangle 45"/>
          <p:cNvSpPr>
            <a:spLocks noChangeArrowheads="1"/>
          </p:cNvSpPr>
          <p:nvPr/>
        </p:nvSpPr>
        <p:spPr bwMode="auto">
          <a:xfrm>
            <a:off x="5940425" y="5876925"/>
            <a:ext cx="1295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latin typeface="Times New Roman" charset="0"/>
              </a:rPr>
              <a:t>Main beam</a:t>
            </a:r>
          </a:p>
        </p:txBody>
      </p:sp>
      <p:sp>
        <p:nvSpPr>
          <p:cNvPr id="443437" name="Rectangle 46"/>
          <p:cNvSpPr>
            <a:spLocks noChangeArrowheads="1"/>
          </p:cNvSpPr>
          <p:nvPr/>
        </p:nvSpPr>
        <p:spPr bwMode="auto">
          <a:xfrm>
            <a:off x="6283325" y="566738"/>
            <a:ext cx="11557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>
                <a:latin typeface="Times New Roman" charset="0"/>
              </a:rPr>
              <a:t>Wall Plug</a:t>
            </a:r>
          </a:p>
        </p:txBody>
      </p:sp>
      <p:sp>
        <p:nvSpPr>
          <p:cNvPr id="443438" name="Rectangle 47"/>
          <p:cNvSpPr>
            <a:spLocks noChangeArrowheads="1"/>
          </p:cNvSpPr>
          <p:nvPr/>
        </p:nvSpPr>
        <p:spPr bwMode="auto">
          <a:xfrm>
            <a:off x="341313" y="1933575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292100" algn="l"/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K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	.70</a:t>
            </a:r>
          </a:p>
        </p:txBody>
      </p:sp>
      <p:sp>
        <p:nvSpPr>
          <p:cNvPr id="443439" name="Rectangle 48"/>
          <p:cNvSpPr>
            <a:spLocks noChangeArrowheads="1"/>
          </p:cNvSpPr>
          <p:nvPr/>
        </p:nvSpPr>
        <p:spPr bwMode="auto">
          <a:xfrm>
            <a:off x="7394575" y="549275"/>
            <a:ext cx="13525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>
                <a:solidFill>
                  <a:srgbClr val="114FFB"/>
                </a:solidFill>
                <a:latin typeface="Times New Roman" charset="0"/>
              </a:rPr>
              <a:t>129.4 MW</a:t>
            </a:r>
            <a:endParaRPr lang="en-US" sz="2000" b="1" baseline="30000">
              <a:solidFill>
                <a:srgbClr val="114FF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3440" name="Line 49"/>
          <p:cNvSpPr>
            <a:spLocks noChangeShapeType="1"/>
          </p:cNvSpPr>
          <p:nvPr/>
        </p:nvSpPr>
        <p:spPr bwMode="auto">
          <a:xfrm>
            <a:off x="2259013" y="1285875"/>
            <a:ext cx="3713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441" name="Rectangle 50"/>
          <p:cNvSpPr>
            <a:spLocks noChangeArrowheads="1"/>
          </p:cNvSpPr>
          <p:nvPr/>
        </p:nvSpPr>
        <p:spPr bwMode="auto">
          <a:xfrm>
            <a:off x="2528888" y="925513"/>
            <a:ext cx="1079500" cy="5730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3442" name="Rectangle 51"/>
          <p:cNvSpPr>
            <a:spLocks noChangeArrowheads="1"/>
          </p:cNvSpPr>
          <p:nvPr/>
        </p:nvSpPr>
        <p:spPr bwMode="auto">
          <a:xfrm>
            <a:off x="2573338" y="925513"/>
            <a:ext cx="104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Modulator auxiliaries</a:t>
            </a:r>
          </a:p>
        </p:txBody>
      </p:sp>
      <p:sp>
        <p:nvSpPr>
          <p:cNvPr id="443443" name="Rectangle 52"/>
          <p:cNvSpPr>
            <a:spLocks noChangeArrowheads="1"/>
          </p:cNvSpPr>
          <p:nvPr/>
        </p:nvSpPr>
        <p:spPr bwMode="auto">
          <a:xfrm>
            <a:off x="3789363" y="97155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63.4 MW</a:t>
            </a:r>
          </a:p>
        </p:txBody>
      </p:sp>
      <p:sp>
        <p:nvSpPr>
          <p:cNvPr id="443444" name="Rectangle 53"/>
          <p:cNvSpPr>
            <a:spLocks noChangeArrowheads="1"/>
          </p:cNvSpPr>
          <p:nvPr/>
        </p:nvSpPr>
        <p:spPr bwMode="auto">
          <a:xfrm>
            <a:off x="323850" y="1331913"/>
            <a:ext cx="97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292100" algn="l"/>
                <a:tab pos="381000" algn="l"/>
                <a:tab pos="571500" algn="l"/>
              </a:tabLst>
            </a:pPr>
            <a:r>
              <a:rPr sz="1400" noProof="1">
                <a:solidFill>
                  <a:schemeClr val="tx2"/>
                </a:solidFill>
                <a:latin typeface="Symbol" charset="2"/>
              </a:rPr>
              <a:t>h</a:t>
            </a:r>
            <a:r>
              <a:rPr lang="en-US" sz="1400" baseline="-25000">
                <a:solidFill>
                  <a:schemeClr val="tx2"/>
                </a:solidFill>
                <a:latin typeface="Times New Roman" charset="0"/>
              </a:rPr>
              <a:t>REL</a:t>
            </a:r>
            <a:r>
              <a:rPr sz="1400" baseline="-25000" noProof="1">
                <a:solidFill>
                  <a:schemeClr val="tx2"/>
                </a:solidFill>
                <a:latin typeface="Times New Roman" charset="0"/>
              </a:rPr>
              <a:t>	</a:t>
            </a:r>
            <a:r>
              <a:rPr sz="1400" noProof="1">
                <a:solidFill>
                  <a:schemeClr val="tx2"/>
                </a:solidFill>
                <a:latin typeface="Times New Roman" charset="0"/>
              </a:rPr>
              <a:t> = 	.9</a:t>
            </a:r>
            <a:r>
              <a:rPr lang="en-US" sz="1400">
                <a:solidFill>
                  <a:schemeClr val="tx2"/>
                </a:solidFill>
                <a:latin typeface="Times New Roman" charset="0"/>
              </a:rPr>
              <a:t>3</a:t>
            </a:r>
            <a:endParaRPr sz="1400" noProof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43445" name="Rectangle 54"/>
          <p:cNvSpPr>
            <a:spLocks noChangeArrowheads="1"/>
          </p:cNvSpPr>
          <p:nvPr/>
        </p:nvSpPr>
        <p:spPr bwMode="auto">
          <a:xfrm>
            <a:off x="6011863" y="2349500"/>
            <a:ext cx="731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solidFill>
                  <a:srgbClr val="114FFB"/>
                </a:solidFill>
                <a:latin typeface="Times New Roman" charset="0"/>
              </a:rPr>
              <a:t>66 MW</a:t>
            </a:r>
          </a:p>
        </p:txBody>
      </p:sp>
      <p:sp>
        <p:nvSpPr>
          <p:cNvPr id="443446" name="Rectangle 55"/>
          <p:cNvSpPr>
            <a:spLocks noChangeArrowheads="1"/>
          </p:cNvSpPr>
          <p:nvPr/>
        </p:nvSpPr>
        <p:spPr bwMode="auto">
          <a:xfrm>
            <a:off x="2590800" y="188913"/>
            <a:ext cx="3589338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Power flow @ 500 GeV</a:t>
            </a:r>
          </a:p>
        </p:txBody>
      </p:sp>
      <p:sp>
        <p:nvSpPr>
          <p:cNvPr id="443447" name="Rectangle 56"/>
          <p:cNvSpPr>
            <a:spLocks noChangeArrowheads="1"/>
          </p:cNvSpPr>
          <p:nvPr/>
        </p:nvSpPr>
        <p:spPr bwMode="auto">
          <a:xfrm>
            <a:off x="3059113" y="1628775"/>
            <a:ext cx="98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/>
              <a:t>aux = </a:t>
            </a:r>
            <a:r>
              <a:rPr lang="en-US" sz="1400">
                <a:latin typeface="Times New Roman" charset="0"/>
              </a:rPr>
              <a:t>0.97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Basic Parameter Comparison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pic>
        <p:nvPicPr>
          <p:cNvPr id="50178" name="Picture 1027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762000"/>
            <a:ext cx="492918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1027"/>
          <p:cNvSpPr txBox="1">
            <a:spLocks noChangeArrowheads="1"/>
          </p:cNvSpPr>
          <p:nvPr/>
        </p:nvSpPr>
        <p:spPr bwMode="auto">
          <a:xfrm>
            <a:off x="365125" y="4851400"/>
            <a:ext cx="6072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charset="0"/>
              </a:rPr>
              <a:t>ILC is based on superconducting cavities</a:t>
            </a:r>
          </a:p>
          <a:p>
            <a:r>
              <a:rPr lang="fr-FR">
                <a:latin typeface="Calibri" charset="0"/>
              </a:rPr>
              <a:t>NLC had been based on klystrons</a:t>
            </a:r>
          </a:p>
          <a:p>
            <a:r>
              <a:rPr lang="fr-FR">
                <a:latin typeface="Calibri" charset="0"/>
              </a:rPr>
              <a:t>500GeV and initial parameter sets for CLIC exist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Rectangle 2"/>
          <p:cNvSpPr>
            <a:spLocks noChangeArrowheads="1"/>
          </p:cNvSpPr>
          <p:nvPr/>
        </p:nvSpPr>
        <p:spPr bwMode="auto">
          <a:xfrm>
            <a:off x="660400" y="0"/>
            <a:ext cx="83121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>
                <a:latin typeface="Calibri" charset="0"/>
              </a:rPr>
              <a:t>           LC 500 GeV Main parameters</a:t>
            </a:r>
            <a:endParaRPr lang="en-US" sz="2000">
              <a:latin typeface="Calibri" charset="0"/>
            </a:endParaRPr>
          </a:p>
        </p:txBody>
      </p:sp>
      <p:graphicFrame>
        <p:nvGraphicFramePr>
          <p:cNvPr id="220163" name="Group 3"/>
          <p:cNvGraphicFramePr>
            <a:graphicFrameLocks noGrp="1"/>
          </p:cNvGraphicFramePr>
          <p:nvPr/>
        </p:nvGraphicFramePr>
        <p:xfrm>
          <a:off x="252413" y="615950"/>
          <a:ext cx="8891587" cy="6167438"/>
        </p:xfrm>
        <a:graphic>
          <a:graphicData uri="http://schemas.openxmlformats.org/drawingml/2006/table">
            <a:tbl>
              <a:tblPr/>
              <a:tblGrid>
                <a:gridCol w="3074987"/>
                <a:gridCol w="1447800"/>
                <a:gridCol w="1460500"/>
                <a:gridCol w="1270000"/>
                <a:gridCol w="182563"/>
                <a:gridCol w="1455737"/>
              </a:tblGrid>
              <a:tr h="59848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Center-of-mass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NLC</a:t>
                      </a:r>
                    </a:p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 500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ILC</a:t>
                      </a:r>
                    </a:p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500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CLIC 500 G</a:t>
                      </a:r>
                    </a:p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Relaxed</a:t>
                      </a:r>
                    </a:p>
                  </a:txBody>
                  <a:tcPr marL="18000" marR="18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CLIC 500 G</a:t>
                      </a:r>
                    </a:p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Nominal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Total (Peak 1%) luminosity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2.0(1.3)·10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2.0(1.5)·10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0.9(0.6)·10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2.3(1.4)·10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Repetition rate (Hz)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Loaded accel. gradient MV/m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Main linac RF frequency 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1.3 (SC)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Bunch charge10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Bunch separation 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Beam pulse duration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Beam power/linac (MWatts)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6.9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Hor./vert. norm. emitt (10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-6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/10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-9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3.6/40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10/40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7.5 /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4.8 /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Hor/Vert FF focusing (mm)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8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/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20/0.4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4/0.4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4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/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Bunch length (microns)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Hor./vert. IP beam size (nm)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243/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640/5.7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248 / 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202/ 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Soft Hadronic event at 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Coherent pairs/crossing at 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BDS length (km)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3.5 (1 TeV)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2.23 (1 TeV)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9721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625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Total site length (km)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038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Wall plug to beam transfer eff.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9.4%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7.5%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2317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Total power consumption MW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atang" charset="-127"/>
                        <a:cs typeface="Batang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317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Batang" charset="-127"/>
                          <a:cs typeface="Batang" charset="-127"/>
                        </a:rPr>
                        <a:t>129.4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Batang" charset="-127"/>
                        <a:cs typeface="Batang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8A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Gradient Limitations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463" y="685800"/>
            <a:ext cx="8867775" cy="5816600"/>
          </a:xfrm>
        </p:spPr>
        <p:txBody>
          <a:bodyPr/>
          <a:lstStyle/>
          <a:p>
            <a:pPr eaLnBrk="1">
              <a:lnSpc>
                <a:spcPct val="90000"/>
              </a:lnSpc>
            </a:pPr>
            <a:r>
              <a:rPr lang="en-US" sz="2000" b="0" smtClean="0">
                <a:solidFill>
                  <a:schemeClr val="tx1"/>
                </a:solidFill>
                <a:latin typeface="Calibri" charset="0"/>
                <a:cs typeface="ＭＳ Ｐゴシック" charset="-128"/>
              </a:rPr>
              <a:t>Structure gradients are limited by breakdowns, depending on</a:t>
            </a:r>
          </a:p>
          <a:p>
            <a:pPr lvl="1" eaLnBrk="1">
              <a:lnSpc>
                <a:spcPct val="90000"/>
              </a:lnSpc>
            </a:pPr>
            <a:endParaRPr lang="en-US" sz="2000" b="0" smtClean="0">
              <a:solidFill>
                <a:srgbClr val="0000FF"/>
              </a:solidFill>
              <a:latin typeface="Calibri" charset="0"/>
            </a:endParaRP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Surface electric field</a:t>
            </a:r>
            <a:endParaRPr lang="en-US" smtClean="0">
              <a:latin typeface="Calibri" charset="0"/>
            </a:endParaRPr>
          </a:p>
          <a:p>
            <a:pPr lvl="2" eaLnBrk="1">
              <a:lnSpc>
                <a:spcPct val="90000"/>
              </a:lnSpc>
              <a:buFontTx/>
              <a:buNone/>
            </a:pPr>
            <a:r>
              <a:rPr lang="en-US" smtClean="0">
                <a:latin typeface="Calibri" charset="0"/>
              </a:rPr>
              <a:t> </a:t>
            </a: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Pulsed surface heating</a:t>
            </a:r>
          </a:p>
          <a:p>
            <a:pPr lvl="2" eaLnBrk="1">
              <a:lnSpc>
                <a:spcPct val="90000"/>
              </a:lnSpc>
            </a:pPr>
            <a:r>
              <a:rPr lang="en-US" smtClean="0">
                <a:latin typeface="Calibri" charset="0"/>
              </a:rPr>
              <a:t>Surface magnetic field</a:t>
            </a:r>
            <a:r>
              <a:rPr lang="en-US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mtClean="0">
                <a:latin typeface="Calibri" charset="0"/>
              </a:rPr>
              <a:t>and pulse length</a:t>
            </a:r>
          </a:p>
          <a:p>
            <a:pPr lvl="2" eaLnBrk="1">
              <a:lnSpc>
                <a:spcPct val="90000"/>
              </a:lnSpc>
              <a:buFontTx/>
              <a:buNone/>
            </a:pPr>
            <a:endParaRPr lang="en-US" smtClean="0">
              <a:latin typeface="Calibri" charset="0"/>
            </a:endParaRP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solidFill>
                  <a:srgbClr val="0000FF"/>
                </a:solidFill>
                <a:latin typeface="Calibri" charset="0"/>
              </a:rPr>
              <a:t>RF power flow</a:t>
            </a:r>
          </a:p>
          <a:p>
            <a:pPr lvl="2" eaLnBrk="1">
              <a:lnSpc>
                <a:spcPct val="90000"/>
              </a:lnSpc>
            </a:pPr>
            <a:r>
              <a:rPr lang="en-US" smtClean="0">
                <a:latin typeface="Calibri" charset="0"/>
              </a:rPr>
              <a:t>RF power flow through iris aperture, depends on pulse length</a:t>
            </a:r>
          </a:p>
          <a:p>
            <a:pPr lvl="1" eaLnBrk="1">
              <a:lnSpc>
                <a:spcPct val="90000"/>
              </a:lnSpc>
            </a:pPr>
            <a:endParaRPr lang="en-US" sz="2000" b="0" smtClean="0">
              <a:latin typeface="Calibri" charset="0"/>
            </a:endParaRP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solidFill>
                  <a:srgbClr val="FF0000"/>
                </a:solidFill>
                <a:latin typeface="Calibri" charset="0"/>
              </a:rPr>
              <a:t>Have empiric  model for limit values but no full theory</a:t>
            </a:r>
          </a:p>
          <a:p>
            <a:pPr lvl="2" eaLnBrk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  <a:latin typeface="Calibri" charset="0"/>
              </a:rPr>
              <a:t>Experiments are vital</a:t>
            </a:r>
          </a:p>
          <a:p>
            <a:pPr lvl="1" eaLnBrk="1">
              <a:lnSpc>
                <a:spcPct val="90000"/>
              </a:lnSpc>
              <a:buFontTx/>
              <a:buNone/>
            </a:pPr>
            <a:endParaRPr lang="en-US" sz="2000" b="0" smtClean="0">
              <a:latin typeface="Calibri" charset="0"/>
            </a:endParaRPr>
          </a:p>
          <a:p>
            <a:pPr eaLnBrk="1">
              <a:lnSpc>
                <a:spcPct val="90000"/>
              </a:lnSpc>
            </a:pPr>
            <a:r>
              <a:rPr lang="en-US" sz="2000" b="0" smtClean="0">
                <a:solidFill>
                  <a:srgbClr val="3333FF"/>
                </a:solidFill>
                <a:latin typeface="Calibri" charset="0"/>
                <a:cs typeface="ＭＳ Ｐゴシック" charset="-128"/>
              </a:rPr>
              <a:t>Structures can generally achieve higher gradients if the aperture is reduced</a:t>
            </a:r>
            <a:endParaRPr lang="en-US" sz="2000" b="0" smtClean="0">
              <a:solidFill>
                <a:schemeClr val="tx1"/>
              </a:solidFill>
              <a:latin typeface="Calibri" charset="0"/>
              <a:cs typeface="ＭＳ Ｐゴシック" charset="-128"/>
            </a:endParaRP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latin typeface="Calibri" charset="0"/>
              </a:rPr>
              <a:t>But higher wakefields </a:t>
            </a:r>
            <a:r>
              <a:rPr lang="en-US" sz="2000" b="0" smtClean="0">
                <a:latin typeface="Calibri" charset="0"/>
                <a:sym typeface="Symbol" charset="2"/>
              </a:rPr>
              <a:t> beam stability</a:t>
            </a: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latin typeface="Calibri" charset="0"/>
                <a:sym typeface="Symbol" charset="2"/>
              </a:rPr>
              <a:t>Can focus the beam more  tight tolerances on misalignments and jitters</a:t>
            </a:r>
          </a:p>
          <a:p>
            <a:pPr lvl="1" eaLnBrk="1">
              <a:lnSpc>
                <a:spcPct val="90000"/>
              </a:lnSpc>
            </a:pPr>
            <a:r>
              <a:rPr lang="en-US" sz="2000" b="0" smtClean="0">
                <a:latin typeface="Calibri" charset="0"/>
                <a:sym typeface="Symbol" charset="2"/>
              </a:rPr>
              <a:t>Need to find a compromise  performed full parameter optimisation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Luminosity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pic>
        <p:nvPicPr>
          <p:cNvPr id="54274" name="Picture 4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371600"/>
            <a:ext cx="28194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5" descr="11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819400"/>
            <a:ext cx="3733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365125" y="812800"/>
            <a:ext cx="336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charset="0"/>
              </a:rPr>
              <a:t>The luminosity is given by</a:t>
            </a:r>
          </a:p>
        </p:txBody>
      </p: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365125" y="2413000"/>
            <a:ext cx="317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charset="0"/>
              </a:rPr>
              <a:t>Which can be written as</a:t>
            </a:r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381000" y="4267200"/>
            <a:ext cx="7778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charset="0"/>
              </a:rPr>
              <a:t>Hence try to optimise</a:t>
            </a:r>
          </a:p>
          <a:p>
            <a:pPr>
              <a:buFontTx/>
              <a:buChar char="•"/>
            </a:pPr>
            <a:r>
              <a:rPr lang="fr-FR">
                <a:latin typeface="Calibri" charset="0"/>
              </a:rPr>
              <a:t> efficiency (main linac)</a:t>
            </a:r>
          </a:p>
          <a:p>
            <a:pPr>
              <a:buFontTx/>
              <a:buChar char="•"/>
            </a:pPr>
            <a:r>
              <a:rPr lang="fr-FR">
                <a:latin typeface="Calibri" charset="0"/>
              </a:rPr>
              <a:t> vertical beam size</a:t>
            </a:r>
          </a:p>
          <a:p>
            <a:pPr>
              <a:buFontTx/>
              <a:buChar char="•"/>
            </a:pPr>
            <a:r>
              <a:rPr lang="fr-FR">
                <a:latin typeface="Calibri" charset="0"/>
              </a:rPr>
              <a:t> horizontal beam size</a:t>
            </a:r>
          </a:p>
          <a:p>
            <a:pPr>
              <a:buFontTx/>
              <a:buChar char="•"/>
            </a:pPr>
            <a:endParaRPr lang="fr-FR">
              <a:latin typeface="Calibri" charset="0"/>
            </a:endParaRPr>
          </a:p>
          <a:p>
            <a:r>
              <a:rPr lang="fr-FR">
                <a:latin typeface="Calibri" charset="0"/>
              </a:rPr>
              <a:t>Use realistic assumptions about obtainable beam parameters</a:t>
            </a:r>
          </a:p>
        </p:txBody>
      </p:sp>
      <p:sp>
        <p:nvSpPr>
          <p:cNvPr id="54279" name="Text Box 9"/>
          <p:cNvSpPr txBox="1">
            <a:spLocks noChangeArrowheads="1"/>
          </p:cNvSpPr>
          <p:nvPr/>
        </p:nvSpPr>
        <p:spPr bwMode="auto">
          <a:xfrm>
            <a:off x="6880225" y="3649663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latin typeface="Calibri" charset="0"/>
              </a:rPr>
              <a:t>Note </a:t>
            </a:r>
            <a:r>
              <a:rPr lang="fr-FR" sz="1800">
                <a:latin typeface="Calibri" charset="0"/>
                <a:sym typeface="Symbol" charset="2"/>
              </a:rPr>
              <a:t></a:t>
            </a:r>
            <a:r>
              <a:rPr lang="fr-FR" sz="1800" baseline="-25000">
                <a:latin typeface="Calibri" charset="0"/>
                <a:sym typeface="Symbol" charset="2"/>
              </a:rPr>
              <a:t>x</a:t>
            </a:r>
            <a:r>
              <a:rPr lang="fr-FR" sz="1800">
                <a:latin typeface="Calibri" charset="0"/>
                <a:sym typeface="Symbol" charset="2"/>
              </a:rPr>
              <a:t>&gt;&gt; </a:t>
            </a:r>
            <a:r>
              <a:rPr lang="fr-FR" sz="1800" baseline="-25000">
                <a:latin typeface="Calibri" charset="0"/>
                <a:sym typeface="Symbol" charset="2"/>
              </a:rPr>
              <a:t>y</a:t>
            </a:r>
            <a:endParaRPr lang="fr-FR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en-US" smtClean="0">
                <a:latin typeface="Calibri" charset="0"/>
                <a:cs typeface="ＭＳ Ｐゴシック" charset="-128"/>
              </a:rPr>
              <a:t>IP Beam Size Limitations at the IP</a:t>
            </a:r>
            <a:endParaRPr lang="en-US" baseline="-25000" smtClean="0">
              <a:latin typeface="Calibri" charset="0"/>
              <a:cs typeface="ＭＳ Ｐゴシック" charset="-128"/>
            </a:endParaRPr>
          </a:p>
        </p:txBody>
      </p:sp>
      <p:pic>
        <p:nvPicPr>
          <p:cNvPr id="56322" name="Picture 9" descr="1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1027"/>
          <p:cNvSpPr txBox="1">
            <a:spLocks noChangeArrowheads="1"/>
          </p:cNvSpPr>
          <p:nvPr/>
        </p:nvSpPr>
        <p:spPr bwMode="auto">
          <a:xfrm>
            <a:off x="441325" y="6116638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2000">
                <a:solidFill>
                  <a:srgbClr val="3333CC"/>
                </a:solidFill>
                <a:latin typeface="Calibri" charset="0"/>
              </a:rPr>
              <a:t>For our parameters 40nm x 1nm</a:t>
            </a:r>
            <a:endParaRPr lang="fr-FR">
              <a:solidFill>
                <a:srgbClr val="3333CC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18769</TotalTime>
  <Words>3506</Words>
  <Application>Microsoft Macintosh PowerPoint</Application>
  <PresentationFormat>On-screen Show (4:3)</PresentationFormat>
  <Paragraphs>937</Paragraphs>
  <Slides>60</Slides>
  <Notes>44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60</vt:i4>
      </vt:variant>
    </vt:vector>
  </HeadingPairs>
  <TitlesOfParts>
    <vt:vector size="76" baseType="lpstr">
      <vt:lpstr>Arial</vt:lpstr>
      <vt:lpstr>ＭＳ Ｐゴシック</vt:lpstr>
      <vt:lpstr>Calibri</vt:lpstr>
      <vt:lpstr>Times New Roman</vt:lpstr>
      <vt:lpstr>Arial Unicode MS</vt:lpstr>
      <vt:lpstr>StarSymbol</vt:lpstr>
      <vt:lpstr>Comic Sans MS</vt:lpstr>
      <vt:lpstr>Symbol</vt:lpstr>
      <vt:lpstr>Wingdings 2</vt:lpstr>
      <vt:lpstr>Verdana</vt:lpstr>
      <vt:lpstr>Wingdings</vt:lpstr>
      <vt:lpstr>Batang</vt:lpstr>
      <vt:lpstr>Courier</vt:lpstr>
      <vt:lpstr>Default Design</vt:lpstr>
      <vt:lpstr>Feuille de calcul Microsoft Excel</vt:lpstr>
      <vt:lpstr>Document Microsoft Word</vt:lpstr>
      <vt:lpstr>Présentation PowerPoint</vt:lpstr>
      <vt:lpstr>The CLIC Layout</vt:lpstr>
      <vt:lpstr>CLIC Two Beam Acceleration Module</vt:lpstr>
      <vt:lpstr>CLIC Power Source Concept </vt:lpstr>
      <vt:lpstr>The CLIC Rational</vt:lpstr>
      <vt:lpstr>Basic Parameter Comparison</vt:lpstr>
      <vt:lpstr>Gradient Limitations</vt:lpstr>
      <vt:lpstr>Luminosity</vt:lpstr>
      <vt:lpstr>IP Beam Size Limitations at the IP</vt:lpstr>
      <vt:lpstr>Optimisation Results </vt:lpstr>
      <vt:lpstr>Tentative long-term CLIC scenario Shortest, Success Oriented, Technically Limited Schedule</vt:lpstr>
      <vt:lpstr>CLIC Feasibility Issues</vt:lpstr>
      <vt:lpstr>Accelerating Structure Performance Excellent Collaboration: CERN-KEK-SLAC </vt:lpstr>
      <vt:lpstr>Présentation PowerPoint</vt:lpstr>
      <vt:lpstr>Présentation PowerPoint</vt:lpstr>
      <vt:lpstr>Drive Beam Generation: Full Beam Loading Acceleration in Drive Linac</vt:lpstr>
      <vt:lpstr>Drive Beam Generation: Beam Pulse Compression in CTF3</vt:lpstr>
      <vt:lpstr>Drive Beam Deceleration and Module: CLEX</vt:lpstr>
      <vt:lpstr>Two Beam Module:</vt:lpstr>
      <vt:lpstr>Drive Beam Deceleration</vt:lpstr>
      <vt:lpstr>Drive Beam Generation Feasibility</vt:lpstr>
      <vt:lpstr>Beam Driven RF Power Generation Feasibility</vt:lpstr>
      <vt:lpstr>Two Beam Acceleration Feasibility </vt:lpstr>
      <vt:lpstr>Ultra Low Beam Emittances/Sizes </vt:lpstr>
      <vt:lpstr>Damping Ring Design</vt:lpstr>
      <vt:lpstr>Main Linac Design</vt:lpstr>
      <vt:lpstr>Beam Delivery System Design</vt:lpstr>
      <vt:lpstr>Présentation PowerPoint</vt:lpstr>
      <vt:lpstr>Stabilisation</vt:lpstr>
      <vt:lpstr>Beam Emittances Preservation Feasibility</vt:lpstr>
      <vt:lpstr>CLIC Detector Issues </vt:lpstr>
      <vt:lpstr>CLIC Detector Concepts</vt:lpstr>
      <vt:lpstr>Luminosity Spectrum</vt:lpstr>
      <vt:lpstr>Background</vt:lpstr>
      <vt:lpstr>Présentation PowerPoint</vt:lpstr>
      <vt:lpstr>Extraction Hole Size</vt:lpstr>
      <vt:lpstr>Présentation PowerPoint</vt:lpstr>
      <vt:lpstr>Présentation PowerPoint</vt:lpstr>
      <vt:lpstr>Time stamping requirements</vt:lpstr>
      <vt:lpstr>Hardware/Engineering R&amp;D</vt:lpstr>
      <vt:lpstr>Operation &amp; Machine Protection System</vt:lpstr>
      <vt:lpstr>Tunnel Integration</vt:lpstr>
      <vt:lpstr>Présentation PowerPoint</vt:lpstr>
      <vt:lpstr>Présentation PowerPoint</vt:lpstr>
      <vt:lpstr>Présentation PowerPoint</vt:lpstr>
      <vt:lpstr>Présentation PowerPoint</vt:lpstr>
      <vt:lpstr>Thanks</vt:lpstr>
      <vt:lpstr>Reserve</vt:lpstr>
      <vt:lpstr>ILC Detector Resolution</vt:lpstr>
      <vt:lpstr>Présentation PowerPoint</vt:lpstr>
      <vt:lpstr>CLIC Test Facility (CTF 3)</vt:lpstr>
      <vt:lpstr>Parameter Optimisation</vt:lpstr>
      <vt:lpstr>Luminosity Limitations</vt:lpstr>
      <vt:lpstr>Beam-Beam Effect</vt:lpstr>
      <vt:lpstr>Horizontal Beam Size Optimisation</vt:lpstr>
      <vt:lpstr>Beam Size Limitations</vt:lpstr>
      <vt:lpstr>Tentative Long-Term CLIC Scenario Shortest, Success Oriented, Technically Limited Schedule</vt:lpstr>
      <vt:lpstr>Présentation PowerPoint</vt:lpstr>
      <vt:lpstr>Présentation PowerPoint</vt:lpstr>
      <vt:lpstr>Présentation PowerPoint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jpd</dc:creator>
  <cp:lastModifiedBy>Daniel Schulte</cp:lastModifiedBy>
  <cp:revision>363</cp:revision>
  <cp:lastPrinted>2009-11-07T17:23:51Z</cp:lastPrinted>
  <dcterms:created xsi:type="dcterms:W3CDTF">2009-11-05T13:50:17Z</dcterms:created>
  <dcterms:modified xsi:type="dcterms:W3CDTF">2009-11-11T13:08:29Z</dcterms:modified>
</cp:coreProperties>
</file>