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notesMasterIdLst>
    <p:notesMasterId r:id="rId8"/>
  </p:notesMasterIdLst>
  <p:sldIdLst>
    <p:sldId id="386" r:id="rId2"/>
    <p:sldId id="415" r:id="rId3"/>
    <p:sldId id="416" r:id="rId4"/>
    <p:sldId id="417" r:id="rId5"/>
    <p:sldId id="420" r:id="rId6"/>
    <p:sldId id="419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3399"/>
    <a:srgbClr val="FF00FF"/>
    <a:srgbClr val="0066CC"/>
    <a:srgbClr val="FF0000"/>
    <a:srgbClr val="0000FF"/>
    <a:srgbClr val="CC99FF"/>
    <a:srgbClr val="00808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snapVertSplitter="1" vertBarState="minimized" horzBarState="maximized">
    <p:restoredLeft sz="15640" autoAdjust="0"/>
    <p:restoredTop sz="94555" autoAdjust="0"/>
  </p:normalViewPr>
  <p:slideViewPr>
    <p:cSldViewPr>
      <p:cViewPr>
        <p:scale>
          <a:sx n="66" d="100"/>
          <a:sy n="66" d="100"/>
        </p:scale>
        <p:origin x="-2576" y="-14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D729B-0087-4C2E-82A7-1AC289709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6" name="Picture 9" descr="Fermi 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6248400"/>
            <a:ext cx="22860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5" descr="DOE Office of Science logo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6172200"/>
            <a:ext cx="17764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7" descr="DOE logo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533400" y="61722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009B4-1AD8-495B-A794-83F5D8115F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C67A8-5215-417D-8A8D-9EA7F68826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3133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3133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9C50C-862D-460D-937F-FD12E40E39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82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581275"/>
            <a:ext cx="4038600" cy="830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A5EB8-DE1F-46EC-9652-7B2B817D52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EAC67-0B73-4D8F-8D6A-6CB8C28B4F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3133F-4972-4D0C-85F7-7187464FE8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DB96A-4C4B-4B57-AFAF-8AB7E903E7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181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28B62-4A8B-4259-A2CC-FEDD4706C2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79FFD-C7F6-48A3-BB15-D01AC99384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E7597-A1C5-42FD-B269-F963CEA74B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B8ADE-5DC0-413B-A63A-18026D39FC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87913-8A8A-49F4-8917-F33F151277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616CB-6A22-4723-B844-81CA30E768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6" Type="http://schemas.openxmlformats.org/officeDocument/2006/relationships/image" Target="../media/image2.png"/><Relationship Id="rId17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181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F2857B35-6C64-4EAF-A4BC-412BF7D69B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12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3" name="Picture 9" descr="Fermi logo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086600" y="6324600"/>
            <a:ext cx="17859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 descr="DOE Office of Science logo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1295400" y="6248400"/>
            <a:ext cx="1700213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 descr="DOE logo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533400" y="62484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  <p:sldLayoutId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Char char="•"/>
        <a:defRPr sz="24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Symbol" pitchFamily="18" charset="2"/>
        <a:buChar char="-"/>
        <a:defRPr sz="16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7526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ESCC Meeting</a:t>
            </a:r>
            <a:br>
              <a:rPr lang="en-US" dirty="0" smtClean="0"/>
            </a:br>
            <a:r>
              <a:rPr lang="en-US" dirty="0" smtClean="0"/>
              <a:t>Opening Notes</a:t>
            </a:r>
            <a:endParaRPr lang="en-US" sz="1800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5257800" cy="1243013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Phil </a:t>
            </a:r>
            <a:r>
              <a:rPr lang="en-US" dirty="0" err="1" smtClean="0"/>
              <a:t>DeMar</a:t>
            </a:r>
            <a:endParaRPr lang="en-US" dirty="0" smtClean="0"/>
          </a:p>
          <a:p>
            <a:pPr algn="ctr" eaLnBrk="1" hangingPunct="1"/>
            <a:r>
              <a:rPr lang="en-US" dirty="0" smtClean="0"/>
              <a:t>Winter 2010 </a:t>
            </a:r>
            <a:r>
              <a:rPr lang="en-US" dirty="0" err="1" smtClean="0"/>
              <a:t>JointTechs</a:t>
            </a:r>
            <a:r>
              <a:rPr lang="en-US" dirty="0" smtClean="0"/>
              <a:t> meeting</a:t>
            </a:r>
          </a:p>
          <a:p>
            <a:pPr algn="ctr" eaLnBrk="1" hangingPunct="1"/>
            <a:r>
              <a:rPr lang="en-US" dirty="0" smtClean="0"/>
              <a:t>February 3,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 &amp;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3422"/>
            <a:ext cx="8229600" cy="5484578"/>
          </a:xfrm>
        </p:spPr>
        <p:txBody>
          <a:bodyPr/>
          <a:lstStyle/>
          <a:p>
            <a:r>
              <a:rPr lang="en-US" dirty="0" smtClean="0"/>
              <a:t>Wireless SSID:  </a:t>
            </a:r>
            <a:r>
              <a:rPr lang="en-US" dirty="0" err="1" smtClean="0"/>
              <a:t>Marriott</a:t>
            </a:r>
            <a:r>
              <a:rPr lang="en-US" dirty="0" err="1" smtClean="0"/>
              <a:t>_</a:t>
            </a:r>
            <a:r>
              <a:rPr lang="en-US" dirty="0" err="1" smtClean="0"/>
              <a:t>Conference</a:t>
            </a:r>
            <a:endParaRPr lang="en-US" dirty="0" smtClean="0"/>
          </a:p>
          <a:p>
            <a:pPr lvl="6"/>
            <a:r>
              <a:rPr lang="en-US" dirty="0" smtClean="0"/>
              <a:t>Username:	joint</a:t>
            </a:r>
          </a:p>
          <a:p>
            <a:pPr lvl="6"/>
            <a:r>
              <a:rPr lang="en-US" dirty="0" smtClean="0"/>
              <a:t>Password	techs</a:t>
            </a:r>
          </a:p>
          <a:p>
            <a:r>
              <a:rPr lang="en-US" dirty="0" smtClean="0"/>
              <a:t>70 </a:t>
            </a:r>
            <a:r>
              <a:rPr lang="en-US" dirty="0" smtClean="0"/>
              <a:t>Registrants – </a:t>
            </a:r>
            <a:r>
              <a:rPr lang="en-US" sz="1800" dirty="0" smtClean="0">
                <a:solidFill>
                  <a:schemeClr val="tx2"/>
                </a:solidFill>
              </a:rPr>
              <a:t>A record!</a:t>
            </a:r>
          </a:p>
          <a:p>
            <a:pPr>
              <a:buNone/>
            </a:pPr>
            <a:endParaRPr lang="en-US" sz="1800" dirty="0" smtClean="0">
              <a:solidFill>
                <a:schemeClr val="tx2"/>
              </a:solidFill>
            </a:endParaRPr>
          </a:p>
          <a:p>
            <a:r>
              <a:rPr lang="en-US" dirty="0" smtClean="0"/>
              <a:t>Meeting Today &amp; Tomorrow:    Here…  </a:t>
            </a:r>
            <a:endParaRPr lang="en-US" dirty="0" smtClean="0">
              <a:solidFill>
                <a:schemeClr val="tx2"/>
              </a:solidFill>
            </a:endParaRPr>
          </a:p>
          <a:p>
            <a:pPr lvl="1"/>
            <a:r>
              <a:rPr lang="en-US" dirty="0" smtClean="0"/>
              <a:t>Breaks &amp; Thursday lunch in atrium directly outside </a:t>
            </a:r>
          </a:p>
          <a:p>
            <a:pPr lvl="1">
              <a:buNone/>
            </a:pPr>
            <a:endParaRPr lang="en-US" sz="1800" dirty="0" smtClean="0"/>
          </a:p>
          <a:p>
            <a:r>
              <a:rPr lang="en-US" dirty="0" smtClean="0"/>
              <a:t>Focus session this evening; </a:t>
            </a:r>
            <a:r>
              <a:rPr lang="en-US" sz="2000" dirty="0" smtClean="0"/>
              <a:t>6:30pm-8:30pm:</a:t>
            </a:r>
            <a:endParaRPr lang="en-US" dirty="0" smtClean="0"/>
          </a:p>
          <a:p>
            <a:pPr lvl="1"/>
            <a:r>
              <a:rPr lang="en-US" dirty="0" smtClean="0"/>
              <a:t>PerfSONAR deployment discussion(s)</a:t>
            </a:r>
          </a:p>
          <a:p>
            <a:pPr lvl="1"/>
            <a:r>
              <a:rPr lang="en-US" dirty="0" smtClean="0"/>
              <a:t>Held in Ballroom 1</a:t>
            </a:r>
          </a:p>
          <a:p>
            <a:pPr lvl="1"/>
            <a:r>
              <a:rPr lang="en-US" dirty="0" smtClean="0"/>
              <a:t>Free food;  free food; free food…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ESCC Activities since last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8246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2009 customer satisfaction evaluations completed</a:t>
            </a:r>
          </a:p>
          <a:p>
            <a:pPr lvl="1"/>
            <a:r>
              <a:rPr lang="en-US" dirty="0" smtClean="0"/>
              <a:t>Site Coordinators survey</a:t>
            </a:r>
          </a:p>
          <a:p>
            <a:pPr lvl="1"/>
            <a:r>
              <a:rPr lang="en-US" dirty="0" smtClean="0"/>
              <a:t>Site-level (NLCIO) perspective of ESnet services</a:t>
            </a:r>
          </a:p>
          <a:p>
            <a:pPr lvl="1"/>
            <a:endParaRPr lang="en-US" sz="1400" dirty="0" smtClean="0"/>
          </a:p>
          <a:p>
            <a:r>
              <a:rPr lang="en-US" dirty="0" smtClean="0"/>
              <a:t>ESnet collaborative services upgrade survey completed</a:t>
            </a:r>
          </a:p>
          <a:p>
            <a:pPr>
              <a:buNone/>
            </a:pPr>
            <a:endParaRPr lang="en-US" sz="1400" dirty="0" smtClean="0"/>
          </a:p>
          <a:p>
            <a:r>
              <a:rPr lang="en-US" dirty="0" err="1" smtClean="0"/>
              <a:t>DNSsec</a:t>
            </a:r>
            <a:r>
              <a:rPr lang="en-US" dirty="0" smtClean="0"/>
              <a:t> deployment survey</a:t>
            </a:r>
          </a:p>
          <a:p>
            <a:endParaRPr lang="en-US" sz="1400" dirty="0" smtClean="0"/>
          </a:p>
          <a:p>
            <a:r>
              <a:rPr lang="en-US" dirty="0" smtClean="0"/>
              <a:t>Site feedback on implications for local IPv6 support  </a:t>
            </a:r>
          </a:p>
        </p:txBody>
      </p:sp>
      <p:pic>
        <p:nvPicPr>
          <p:cNvPr id="4" name="Picture 3" descr="dog-ate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5029200"/>
            <a:ext cx="1047750" cy="1047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ESnet Satisfaction Survey(s)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5072158"/>
          </a:xfrm>
        </p:spPr>
        <p:txBody>
          <a:bodyPr/>
          <a:lstStyle/>
          <a:p>
            <a:r>
              <a:rPr lang="en-US" dirty="0" smtClean="0"/>
              <a:t>ESCC-level survey:</a:t>
            </a:r>
          </a:p>
          <a:p>
            <a:pPr lvl="1"/>
            <a:r>
              <a:rPr lang="en-US" dirty="0" smtClean="0"/>
              <a:t>Collection process:  I distribute, then harass you…</a:t>
            </a:r>
          </a:p>
          <a:p>
            <a:pPr lvl="1"/>
            <a:r>
              <a:rPr lang="en-US" dirty="0" smtClean="0"/>
              <a:t>14 responses:  10 OS Labs; 3 NNSA Labs; 1 OS partner Lab</a:t>
            </a:r>
          </a:p>
          <a:p>
            <a:pPr lvl="1"/>
            <a:endParaRPr lang="en-US" sz="700" dirty="0" smtClean="0"/>
          </a:p>
          <a:p>
            <a:r>
              <a:rPr lang="en-US" dirty="0" smtClean="0"/>
              <a:t>CIO-level survey:</a:t>
            </a:r>
          </a:p>
          <a:p>
            <a:pPr lvl="1"/>
            <a:r>
              <a:rPr lang="en-US" dirty="0" smtClean="0"/>
              <a:t>Collection process:  NLCIO Chair distributes; I harass you; you nudge your CIO</a:t>
            </a:r>
          </a:p>
          <a:p>
            <a:pPr lvl="1"/>
            <a:r>
              <a:rPr lang="en-US" dirty="0" smtClean="0"/>
              <a:t>13 responses: 7 OS Labs; 1 NNSA Lab; 4 OS partner Labs; 1 other</a:t>
            </a:r>
          </a:p>
          <a:p>
            <a:pPr lvl="1"/>
            <a:endParaRPr lang="en-US" sz="1400" dirty="0" smtClean="0"/>
          </a:p>
          <a:p>
            <a:r>
              <a:rPr lang="en-US" dirty="0" smtClean="0"/>
              <a:t>Improvements in the survey process?</a:t>
            </a:r>
          </a:p>
          <a:p>
            <a:pPr lvl="1"/>
            <a:r>
              <a:rPr lang="en-US" dirty="0" smtClean="0"/>
              <a:t>Distribution process (particularly CIO-level survey)?</a:t>
            </a:r>
          </a:p>
          <a:p>
            <a:pPr lvl="1"/>
            <a:r>
              <a:rPr lang="en-US" dirty="0" smtClean="0"/>
              <a:t>Time lines  (5-10 work days)?</a:t>
            </a:r>
          </a:p>
          <a:p>
            <a:pPr lvl="1"/>
            <a:r>
              <a:rPr lang="en-US" dirty="0" smtClean="0"/>
              <a:t>Other…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DNSsec</a:t>
            </a:r>
            <a:r>
              <a:rPr lang="en-US" dirty="0" smtClean="0"/>
              <a:t> deployment follow-on &amp; QA…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72048"/>
          </a:xfrm>
        </p:spPr>
        <p:txBody>
          <a:bodyPr/>
          <a:lstStyle/>
          <a:p>
            <a:r>
              <a:rPr lang="en-US" dirty="0" smtClean="0"/>
              <a:t>ESCC role in site </a:t>
            </a:r>
            <a:r>
              <a:rPr lang="en-US" dirty="0" err="1" smtClean="0"/>
              <a:t>DNSsec</a:t>
            </a:r>
            <a:r>
              <a:rPr lang="en-US" dirty="0" smtClean="0"/>
              <a:t> planning:</a:t>
            </a:r>
          </a:p>
          <a:p>
            <a:pPr lvl="1"/>
            <a:r>
              <a:rPr lang="en-US" dirty="0" err="1" smtClean="0"/>
              <a:t>DNSsec</a:t>
            </a:r>
            <a:r>
              <a:rPr lang="en-US" dirty="0" smtClean="0"/>
              <a:t> Deployment Guidelines document (July)</a:t>
            </a:r>
          </a:p>
          <a:p>
            <a:pPr lvl="1"/>
            <a:r>
              <a:rPr lang="en-US" dirty="0" smtClean="0"/>
              <a:t>Deployment survey (October)</a:t>
            </a:r>
          </a:p>
          <a:p>
            <a:pPr lvl="1"/>
            <a:r>
              <a:rPr lang="en-US" dirty="0" smtClean="0"/>
              <a:t>Technical forum / sharing planning &amp; experiences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happened?</a:t>
            </a:r>
          </a:p>
          <a:p>
            <a:endParaRPr lang="en-US" sz="1600" dirty="0" smtClean="0"/>
          </a:p>
          <a:p>
            <a:r>
              <a:rPr lang="en-US" dirty="0" smtClean="0"/>
              <a:t>What next?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dirty="0" smtClean="0"/>
              <a:t>QA:</a:t>
            </a:r>
          </a:p>
          <a:p>
            <a:pPr lvl="1"/>
            <a:r>
              <a:rPr lang="en-US" dirty="0" smtClean="0"/>
              <a:t>what was useful?</a:t>
            </a:r>
          </a:p>
          <a:p>
            <a:pPr lvl="1"/>
            <a:r>
              <a:rPr lang="en-US" dirty="0" smtClean="0"/>
              <a:t>what wasn’t?</a:t>
            </a:r>
            <a:endParaRPr lang="en-US" dirty="0"/>
          </a:p>
        </p:txBody>
      </p:sp>
      <p:pic>
        <p:nvPicPr>
          <p:cNvPr id="4" name="Content Placeholder 4" descr="Job-done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895600" y="3962400"/>
            <a:ext cx="1447800" cy="1447800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pic>
        <p:nvPicPr>
          <p:cNvPr id="5" name="Picture 4" descr="Government DNSsec deployment_Page_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3352800"/>
            <a:ext cx="4205893" cy="2608873"/>
          </a:xfrm>
          <a:prstGeom prst="rect">
            <a:avLst/>
          </a:prstGeom>
          <a:ln>
            <a:solidFill>
              <a:srgbClr val="FFC000"/>
            </a:solidFill>
          </a:ln>
        </p:spPr>
      </p:pic>
      <p:cxnSp>
        <p:nvCxnSpPr>
          <p:cNvPr id="9" name="Straight Arrow Connector 8"/>
          <p:cNvCxnSpPr/>
          <p:nvPr/>
        </p:nvCxnSpPr>
        <p:spPr>
          <a:xfrm>
            <a:off x="3505200" y="3733800"/>
            <a:ext cx="1143000" cy="1588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981200" y="48768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 flipH="1" flipV="1">
            <a:off x="1866900" y="47625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to the future…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681282"/>
          </a:xfrm>
        </p:spPr>
        <p:txBody>
          <a:bodyPr/>
          <a:lstStyle/>
          <a:p>
            <a:r>
              <a:rPr lang="en-US" dirty="0" smtClean="0"/>
              <a:t>Upcoming </a:t>
            </a:r>
            <a:r>
              <a:rPr lang="en-US" dirty="0" err="1" smtClean="0"/>
              <a:t>JointTechs</a:t>
            </a:r>
            <a:r>
              <a:rPr lang="en-US" dirty="0" smtClean="0"/>
              <a:t> program support:</a:t>
            </a:r>
          </a:p>
          <a:p>
            <a:pPr lvl="1"/>
            <a:r>
              <a:rPr lang="en-US" dirty="0" smtClean="0"/>
              <a:t>Historically, ESCC provides a co-chair for each topic area</a:t>
            </a:r>
          </a:p>
          <a:p>
            <a:pPr lvl="1"/>
            <a:r>
              <a:rPr lang="en-US" dirty="0" smtClean="0"/>
              <a:t>Salt Lake City:  Scott Pinkerton, Brian Tierney, </a:t>
            </a:r>
            <a:r>
              <a:rPr lang="en-US" dirty="0" err="1" smtClean="0"/>
              <a:t>Dantong</a:t>
            </a:r>
            <a:r>
              <a:rPr lang="en-US" dirty="0" smtClean="0"/>
              <a:t> Yu</a:t>
            </a:r>
          </a:p>
          <a:p>
            <a:pPr lvl="1"/>
            <a:r>
              <a:rPr lang="en-US" dirty="0" smtClean="0"/>
              <a:t>Summer 2010:  looking for volunteers….</a:t>
            </a:r>
          </a:p>
          <a:p>
            <a:pPr lvl="1">
              <a:buNone/>
            </a:pPr>
            <a:endParaRPr lang="en-US" sz="1050" dirty="0" smtClean="0"/>
          </a:p>
          <a:p>
            <a:r>
              <a:rPr lang="en-US" dirty="0" smtClean="0"/>
              <a:t>Next ESCC meeting focus session topic:</a:t>
            </a:r>
          </a:p>
          <a:p>
            <a:pPr lvl="1"/>
            <a:r>
              <a:rPr lang="en-US" dirty="0" smtClean="0"/>
              <a:t>NAC?</a:t>
            </a:r>
          </a:p>
          <a:p>
            <a:pPr lvl="1"/>
            <a:r>
              <a:rPr lang="en-US" dirty="0" smtClean="0"/>
              <a:t>Circuit deployment &amp; </a:t>
            </a:r>
            <a:r>
              <a:rPr lang="en-US" dirty="0" smtClean="0"/>
              <a:t>support</a:t>
            </a:r>
          </a:p>
          <a:p>
            <a:pPr lvl="1"/>
            <a:r>
              <a:rPr lang="en-US" dirty="0" smtClean="0"/>
              <a:t>End-to-end performance analysis</a:t>
            </a:r>
            <a:endParaRPr lang="en-US" dirty="0" smtClean="0"/>
          </a:p>
          <a:p>
            <a:pPr lvl="1"/>
            <a:r>
              <a:rPr lang="en-US" dirty="0" smtClean="0"/>
              <a:t>Other?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New National Lab liaison role in Internet2 – George Brett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9">
      <a:dk1>
        <a:srgbClr val="000000"/>
      </a:dk1>
      <a:lt1>
        <a:srgbClr val="FFFFFF"/>
      </a:lt1>
      <a:dk2>
        <a:srgbClr val="003399"/>
      </a:dk2>
      <a:lt2>
        <a:srgbClr val="666699"/>
      </a:lt2>
      <a:accent1>
        <a:srgbClr val="009999"/>
      </a:accent1>
      <a:accent2>
        <a:srgbClr val="4C6D4E"/>
      </a:accent2>
      <a:accent3>
        <a:srgbClr val="FFFFFF"/>
      </a:accent3>
      <a:accent4>
        <a:srgbClr val="000000"/>
      </a:accent4>
      <a:accent5>
        <a:srgbClr val="AACACA"/>
      </a:accent5>
      <a:accent6>
        <a:srgbClr val="446246"/>
      </a:accent6>
      <a:hlink>
        <a:srgbClr val="4C6D80"/>
      </a:hlink>
      <a:folHlink>
        <a:srgbClr val="B2B2B2"/>
      </a:folHlink>
    </a:clrScheme>
    <a:fontScheme name="Ed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7877</TotalTime>
  <Words>348</Words>
  <Application>Microsoft Office PowerPoint</Application>
  <PresentationFormat>On-screen Show (4:3)</PresentationFormat>
  <Paragraphs>66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Edge</vt:lpstr>
      <vt:lpstr>ESCC Meeting Opening Notes</vt:lpstr>
      <vt:lpstr>Logistics &amp; Stuff</vt:lpstr>
      <vt:lpstr>ESCC Activities since last meeting</vt:lpstr>
      <vt:lpstr>ESnet Satisfaction Survey(s) QA</vt:lpstr>
      <vt:lpstr>DNSsec deployment follow-on &amp; QA…</vt:lpstr>
      <vt:lpstr>Looking to the future…</vt:lpstr>
    </vt:vector>
  </TitlesOfParts>
  <Company>FERMILAB</Company>
  <LinksUpToDate>false</LinksUpToDate>
  <SharedDoc>false</SharedDoc>
  <HyperlinksChanged>false</HyperlinksChanged>
  <AppVersion>12.0001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a two dimensional problem….</dc:title>
  <dc:creator>Phil DeMar</dc:creator>
  <cp:lastModifiedBy>chris masullo</cp:lastModifiedBy>
  <cp:revision>256</cp:revision>
  <dcterms:created xsi:type="dcterms:W3CDTF">2010-02-03T20:05:14Z</dcterms:created>
  <dcterms:modified xsi:type="dcterms:W3CDTF">2010-02-03T20:10:21Z</dcterms:modified>
</cp:coreProperties>
</file>