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57" r:id="rId4"/>
    <p:sldId id="260" r:id="rId5"/>
    <p:sldId id="259" r:id="rId6"/>
    <p:sldId id="261" r:id="rId7"/>
    <p:sldId id="264" r:id="rId8"/>
    <p:sldId id="269" r:id="rId9"/>
    <p:sldId id="265" r:id="rId10"/>
    <p:sldId id="266" r:id="rId11"/>
    <p:sldId id="258" r:id="rId12"/>
    <p:sldId id="262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8CC84-709E-424A-91B3-867A17244F5C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BCBE0-056C-43C4-85CC-7ADCDC32B4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CBE0-056C-43C4-85CC-7ADCDC32B45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126C6-2D48-44FE-B8D0-80E5DCB4E5D9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3B623-D604-487E-9518-0348FD34C5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1470025"/>
          </a:xfrm>
        </p:spPr>
        <p:txBody>
          <a:bodyPr/>
          <a:lstStyle/>
          <a:p>
            <a:r>
              <a:rPr lang="en-US" sz="4800" dirty="0" smtClean="0"/>
              <a:t>Networking</a:t>
            </a:r>
            <a:r>
              <a:rPr lang="en-US" dirty="0" smtClean="0"/>
              <a:t>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Andrew Rader</a:t>
            </a:r>
          </a:p>
          <a:p>
            <a:r>
              <a:rPr lang="en-US" sz="2400" dirty="0" smtClean="0"/>
              <a:t>January 2010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Added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Network design and implementation consultation.</a:t>
            </a:r>
          </a:p>
          <a:p>
            <a:r>
              <a:rPr lang="en-US" dirty="0" smtClean="0"/>
              <a:t>Network installations.</a:t>
            </a:r>
          </a:p>
          <a:p>
            <a:r>
              <a:rPr lang="en-US" dirty="0" smtClean="0"/>
              <a:t>Networking equipment hardware maintenance and spares pool.</a:t>
            </a:r>
          </a:p>
          <a:p>
            <a:r>
              <a:rPr lang="en-US" dirty="0" smtClean="0"/>
              <a:t>Network infrastructure support, fiber optic plant engineering.</a:t>
            </a:r>
          </a:p>
          <a:p>
            <a:r>
              <a:rPr lang="en-US" dirty="0" smtClean="0"/>
              <a:t>Proactive network health monitoring.</a:t>
            </a:r>
          </a:p>
          <a:p>
            <a:r>
              <a:rPr lang="en-US" dirty="0" smtClean="0"/>
              <a:t>Troubleshooting and support services.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BLI</a:t>
            </a:r>
            <a:r>
              <a:rPr lang="en-US" dirty="0" smtClean="0"/>
              <a:t>’s for Networking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include </a:t>
            </a:r>
            <a:r>
              <a:rPr lang="en-US" b="1" dirty="0" smtClean="0"/>
              <a:t>B</a:t>
            </a:r>
            <a:r>
              <a:rPr lang="en-US" dirty="0" smtClean="0"/>
              <a:t>udget </a:t>
            </a:r>
            <a:r>
              <a:rPr lang="en-US" b="1" dirty="0" smtClean="0"/>
              <a:t>L</a:t>
            </a:r>
            <a:r>
              <a:rPr lang="en-US" dirty="0" smtClean="0"/>
              <a:t>ine </a:t>
            </a:r>
            <a:r>
              <a:rPr lang="en-US" b="1" dirty="0" smtClean="0"/>
              <a:t>I</a:t>
            </a:r>
            <a:r>
              <a:rPr lang="en-US" dirty="0" smtClean="0"/>
              <a:t>tems for Networking when you plan.</a:t>
            </a:r>
          </a:p>
          <a:p>
            <a:r>
              <a:rPr lang="en-US" dirty="0" smtClean="0"/>
              <a:t>Please request budgetary estimates from Networking.</a:t>
            </a:r>
          </a:p>
          <a:p>
            <a:r>
              <a:rPr lang="en-US" dirty="0" smtClean="0"/>
              <a:t>Please bring us into the loop sooner rather than later!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Us to Help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What are your expected bandwidth requirements over the next year?  5 years?</a:t>
            </a:r>
          </a:p>
          <a:p>
            <a:r>
              <a:rPr lang="en-US" dirty="0" smtClean="0"/>
              <a:t>How many network ports will you need underground in the next year?  5 years?</a:t>
            </a:r>
          </a:p>
          <a:p>
            <a:r>
              <a:rPr lang="en-US" dirty="0" smtClean="0"/>
              <a:t>Please don’t bring in network cables and switches from off-site.  Please use Computing Division provided cables and equipment.  They have been tested and certified.  You also benefit from our value added services.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Q  &amp;  A	?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NOvA</a:t>
            </a:r>
            <a:r>
              <a:rPr lang="en-US" dirty="0" smtClean="0"/>
              <a:t> update</a:t>
            </a:r>
          </a:p>
          <a:p>
            <a:r>
              <a:rPr lang="en-US" dirty="0" smtClean="0"/>
              <a:t>Soudan Mine update</a:t>
            </a:r>
          </a:p>
          <a:p>
            <a:r>
              <a:rPr lang="en-US" dirty="0" smtClean="0"/>
              <a:t>FNAL network update</a:t>
            </a:r>
          </a:p>
          <a:p>
            <a:r>
              <a:rPr lang="en-US" dirty="0" smtClean="0"/>
              <a:t>Network Support</a:t>
            </a:r>
          </a:p>
          <a:p>
            <a:r>
              <a:rPr lang="en-US" dirty="0" smtClean="0"/>
              <a:t>Budgeting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NOvA</a:t>
            </a:r>
            <a:r>
              <a:rPr lang="en-US" dirty="0" smtClean="0"/>
              <a:t>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219200"/>
            <a:ext cx="799545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05200" y="1295400"/>
            <a:ext cx="1905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Soudan Mine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DNS/DHCP:  new Infoblox server going production in the coming months.</a:t>
            </a:r>
          </a:p>
          <a:p>
            <a:r>
              <a:rPr lang="en-US" dirty="0" smtClean="0"/>
              <a:t>New console access device with disaster recovery capabilities being installed.</a:t>
            </a:r>
          </a:p>
          <a:p>
            <a:r>
              <a:rPr lang="en-US" dirty="0" smtClean="0"/>
              <a:t>Local NTP server.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Soudan Mine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Equipment is near end of life / end of support.</a:t>
            </a:r>
          </a:p>
          <a:p>
            <a:r>
              <a:rPr lang="en-US" dirty="0" smtClean="0"/>
              <a:t>Upgrade this year was cut from the budget.</a:t>
            </a:r>
          </a:p>
          <a:p>
            <a:r>
              <a:rPr lang="en-US" dirty="0" smtClean="0"/>
              <a:t>Upgrade is high priority for FY 2011.</a:t>
            </a:r>
          </a:p>
          <a:p>
            <a:r>
              <a:rPr lang="en-US" dirty="0" smtClean="0"/>
              <a:t>Need new router and new access switches to support all internal links at 1 gigabit.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FNAL MINOS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Current switch is due for upgrade to support new experiments.</a:t>
            </a:r>
          </a:p>
          <a:p>
            <a:r>
              <a:rPr lang="en-US" dirty="0" smtClean="0"/>
              <a:t>Upgrade will increase capacity and provide redundancy (as budgets permit).</a:t>
            </a:r>
          </a:p>
          <a:p>
            <a:r>
              <a:rPr lang="en-US" dirty="0" smtClean="0"/>
              <a:t>Current uplink is two X 1-gigabit, with one active and one standby.</a:t>
            </a:r>
          </a:p>
          <a:p>
            <a:r>
              <a:rPr lang="en-US" dirty="0" smtClean="0"/>
              <a:t>Current uplinks are sufficient for current traffic.</a:t>
            </a:r>
          </a:p>
          <a:p>
            <a:r>
              <a:rPr lang="en-US" dirty="0" smtClean="0"/>
              <a:t>Planning for future:</a:t>
            </a:r>
          </a:p>
          <a:p>
            <a:pPr lvl="1"/>
            <a:r>
              <a:rPr lang="en-US" dirty="0" smtClean="0"/>
              <a:t>Channel together the two uplinks</a:t>
            </a:r>
          </a:p>
          <a:p>
            <a:pPr lvl="1"/>
            <a:r>
              <a:rPr lang="en-US" dirty="0" smtClean="0"/>
              <a:t>Add more as needed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Uplink from Tunnel to Surface</a:t>
            </a:r>
            <a:endParaRPr lang="en-US" dirty="0"/>
          </a:p>
        </p:txBody>
      </p:sp>
      <p:pic>
        <p:nvPicPr>
          <p:cNvPr id="4" name="Content Placeholder 3" descr="r-s-minos-fnal_gi1_2-year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8150" y="1752600"/>
            <a:ext cx="8187464" cy="4191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Floor Control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Current 3750 switch is nearing capacity.</a:t>
            </a:r>
          </a:p>
          <a:p>
            <a:r>
              <a:rPr lang="en-US" dirty="0" smtClean="0"/>
              <a:t> Adding second 3750 to provide some level of redundancy.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24x7 support for all critical connections</a:t>
            </a:r>
          </a:p>
          <a:p>
            <a:pPr lvl="1"/>
            <a:r>
              <a:rPr lang="en-US" dirty="0" smtClean="0"/>
              <a:t>Loss of experimental data</a:t>
            </a:r>
          </a:p>
          <a:p>
            <a:pPr lvl="1"/>
            <a:r>
              <a:rPr lang="en-US" dirty="0" smtClean="0"/>
              <a:t>Large clusters of systems down</a:t>
            </a:r>
          </a:p>
          <a:p>
            <a:r>
              <a:rPr lang="en-US" dirty="0" smtClean="0"/>
              <a:t>8x5 support for other network issues</a:t>
            </a:r>
          </a:p>
          <a:p>
            <a:pPr lvl="1"/>
            <a:r>
              <a:rPr lang="en-US" dirty="0" smtClean="0"/>
              <a:t>Single user or small workgroup can’t connect</a:t>
            </a:r>
          </a:p>
          <a:p>
            <a:pPr lvl="1"/>
            <a:r>
              <a:rPr lang="en-US" dirty="0" smtClean="0"/>
              <a:t>VPN support, other end client issues</a:t>
            </a:r>
          </a:p>
          <a:p>
            <a:r>
              <a:rPr lang="en-US" b="1" dirty="0" smtClean="0"/>
              <a:t>Please route all requests through the servicedesk. 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388</Words>
  <Application>Microsoft Office PowerPoint</Application>
  <PresentationFormat>On-screen Show (4:3)</PresentationFormat>
  <Paragraphs>67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Networking Update</vt:lpstr>
      <vt:lpstr>Slide 2</vt:lpstr>
      <vt:lpstr>NOvA Networking</vt:lpstr>
      <vt:lpstr>Soudan Mine Services</vt:lpstr>
      <vt:lpstr>Soudan Mine Networking</vt:lpstr>
      <vt:lpstr>FNAL MINOS Network</vt:lpstr>
      <vt:lpstr>Uplink from Tunnel to Surface</vt:lpstr>
      <vt:lpstr>12th Floor Control Room</vt:lpstr>
      <vt:lpstr>Network Support</vt:lpstr>
      <vt:lpstr>Value Added Services</vt:lpstr>
      <vt:lpstr>BLI’s for Networking </vt:lpstr>
      <vt:lpstr>Help Us to Help You!</vt:lpstr>
      <vt:lpstr>Q  &amp;  A 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rader</dc:creator>
  <cp:lastModifiedBy>rader</cp:lastModifiedBy>
  <cp:revision>23</cp:revision>
  <dcterms:created xsi:type="dcterms:W3CDTF">2010-01-20T15:38:41Z</dcterms:created>
  <dcterms:modified xsi:type="dcterms:W3CDTF">2010-01-20T19:27:49Z</dcterms:modified>
</cp:coreProperties>
</file>