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42C-A19F-5049-8ACB-C8728A35D149}" type="datetimeFigureOut">
              <a:t>3/9/10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6277-F271-7A43-A6BB-8FD9242C93D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42C-A19F-5049-8ACB-C8728A35D149}" type="datetimeFigureOut">
              <a:t>3/9/10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6277-F271-7A43-A6BB-8FD9242C93D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42C-A19F-5049-8ACB-C8728A35D149}" type="datetimeFigureOut">
              <a:t>3/9/10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6277-F271-7A43-A6BB-8FD9242C93D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42C-A19F-5049-8ACB-C8728A35D149}" type="datetimeFigureOut">
              <a:t>3/9/10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6277-F271-7A43-A6BB-8FD9242C93D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42C-A19F-5049-8ACB-C8728A35D149}" type="datetimeFigureOut">
              <a:t>3/9/10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6277-F271-7A43-A6BB-8FD9242C93D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42C-A19F-5049-8ACB-C8728A35D149}" type="datetimeFigureOut">
              <a:t>3/9/10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6277-F271-7A43-A6BB-8FD9242C93D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42C-A19F-5049-8ACB-C8728A35D149}" type="datetimeFigureOut">
              <a:t>3/9/10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6277-F271-7A43-A6BB-8FD9242C93D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42C-A19F-5049-8ACB-C8728A35D149}" type="datetimeFigureOut">
              <a:t>3/9/10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6277-F271-7A43-A6BB-8FD9242C93D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42C-A19F-5049-8ACB-C8728A35D149}" type="datetimeFigureOut">
              <a:t>3/9/10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6277-F271-7A43-A6BB-8FD9242C93D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42C-A19F-5049-8ACB-C8728A35D149}" type="datetimeFigureOut">
              <a:t>3/9/10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6277-F271-7A43-A6BB-8FD9242C93D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442C-A19F-5049-8ACB-C8728A35D149}" type="datetimeFigureOut">
              <a:t>3/9/10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6277-F271-7A43-A6BB-8FD9242C93D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E442C-A19F-5049-8ACB-C8728A35D149}" type="datetimeFigureOut">
              <a:t>3/9/10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46277-F271-7A43-A6BB-8FD9242C93DD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6200"/>
            <a:ext cx="7772400" cy="5883713"/>
          </a:xfrm>
        </p:spPr>
        <p:txBody>
          <a:bodyPr/>
          <a:lstStyle/>
          <a:p>
            <a:r>
              <a:rPr lang="en-US" sz="3200"/>
              <a:t>P</a:t>
            </a:r>
            <a:r>
              <a:rPr lang="en-US" sz="3200"/>
              <a:t>lease turn  </a:t>
            </a:r>
            <a:br>
              <a:rPr lang="en-US" sz="3200"/>
            </a:br>
            <a:r>
              <a:rPr lang="en-US" sz="3200"/>
              <a:t>off the wi-fi access o</a:t>
            </a:r>
            <a:r>
              <a:rPr lang="en-US" sz="3200"/>
              <a:t>n your mobile devices such as iPhones and Blackberries.</a:t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>We are currently limited in address space and these devices take an address that</a:t>
            </a:r>
            <a:br>
              <a:rPr lang="en-US" sz="3200"/>
            </a:br>
            <a:r>
              <a:rPr lang="en-US" sz="3200"/>
              <a:t>could be used by a laptop.  </a:t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>The  issue is being worked on by the network service providers.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Please turn   off the wi-fi access on your mobile devices such as iPhones and Blackberries.  We are currently limited in address space and these devices take an address that could be used by a laptop.    The  issue is being worked on by the network service providers. 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turn   off the wi-fi access on your mobile devices such as iPhones and Blackberries.  We are currently limited in address space and these devices take an address that could be used by a laptop.    The  issue is being worked on by the network service providers. </dc:title>
  <dc:creator>Ruth Pordes</dc:creator>
  <cp:lastModifiedBy>Ruth Pordes</cp:lastModifiedBy>
  <cp:revision>1</cp:revision>
  <dcterms:created xsi:type="dcterms:W3CDTF">2010-03-10T04:28:41Z</dcterms:created>
  <dcterms:modified xsi:type="dcterms:W3CDTF">2010-03-10T04:31:24Z</dcterms:modified>
</cp:coreProperties>
</file>