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D44044-F89A-48D6-B744-0FBEBF0F6822}" type="datetimeFigureOut">
              <a:rPr lang="en-US" smtClean="0"/>
              <a:t>3/17/2010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8EDF55-7383-4BBE-BD93-7F78A5077A4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S. Fuess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8814-DDD9-4094-A4D5-FE16E3649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S. Fuess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8814-DDD9-4094-A4D5-FE16E3649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S. Fuess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8814-DDD9-4094-A4D5-FE16E3649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S. Fuess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8814-DDD9-4094-A4D5-FE16E3649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S. Fuess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8814-DDD9-4094-A4D5-FE16E3649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S. Fuess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8814-DDD9-4094-A4D5-FE16E3649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S. Fuess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8814-DDD9-4094-A4D5-FE16E3649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S. Fuess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8814-DDD9-4094-A4D5-FE16E3649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S. Fuess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8814-DDD9-4094-A4D5-FE16E3649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S. Fuess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8814-DDD9-4094-A4D5-FE16E3649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S. Fuess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8814-DDD9-4094-A4D5-FE16E3649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3/17/2010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S. Fuess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18814-DDD9-4094-A4D5-FE16E364993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GPCF Status 3/17/10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Hardware purchases</a:t>
            </a:r>
          </a:p>
          <a:p>
            <a:pPr lvl="1"/>
            <a:r>
              <a:rPr lang="en-US" dirty="0" smtClean="0"/>
              <a:t>Responses to bid for joint </a:t>
            </a:r>
            <a:r>
              <a:rPr lang="en-US" dirty="0" err="1" smtClean="0"/>
              <a:t>FermiCloud</a:t>
            </a:r>
            <a:r>
              <a:rPr lang="en-US" dirty="0" smtClean="0"/>
              <a:t> and GPCF purchase are in.  Waiting for clarifications from vendors.  Expect to generate PO by end of this week.  Delivery ~6 weeks.</a:t>
            </a:r>
          </a:p>
          <a:p>
            <a:pPr lvl="1"/>
            <a:r>
              <a:rPr lang="en-US" dirty="0" smtClean="0"/>
              <a:t>Expectation is to purchase</a:t>
            </a:r>
          </a:p>
          <a:p>
            <a:pPr lvl="2"/>
            <a:r>
              <a:rPr lang="en-US" dirty="0" smtClean="0"/>
              <a:t>6 interactive nodes with 8 cores, 24 GB memory, mirrored system disk, 2TB data/scratch disk, </a:t>
            </a:r>
            <a:r>
              <a:rPr lang="en-US" dirty="0" err="1" smtClean="0"/>
              <a:t>fibre</a:t>
            </a:r>
            <a:r>
              <a:rPr lang="en-US" dirty="0" smtClean="0"/>
              <a:t> channel HBA.  These will run VMs.</a:t>
            </a:r>
          </a:p>
          <a:p>
            <a:pPr lvl="2"/>
            <a:r>
              <a:rPr lang="en-US" dirty="0" smtClean="0"/>
              <a:t>26 batch nodes, as above w/o FC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8814-DDD9-4094-A4D5-FE16E3649934}" type="slidenum">
              <a:rPr lang="en-US" smtClean="0"/>
              <a:t>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S. Fuess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GPCF Status 3/17/10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Other hardware</a:t>
            </a:r>
          </a:p>
          <a:p>
            <a:pPr lvl="1"/>
            <a:r>
              <a:rPr lang="en-US" dirty="0" smtClean="0"/>
              <a:t>SAN fabric with ~30 TB usable disk space</a:t>
            </a:r>
          </a:p>
          <a:p>
            <a:pPr lvl="2"/>
            <a:r>
              <a:rPr lang="en-US" dirty="0" smtClean="0"/>
              <a:t>Home for VM image management</a:t>
            </a:r>
          </a:p>
          <a:p>
            <a:pPr lvl="2"/>
            <a:r>
              <a:rPr lang="en-US" dirty="0" smtClean="0"/>
              <a:t>Potential shared (among interactive nodes) / NFS (to batch nodes) project/user file system</a:t>
            </a:r>
          </a:p>
          <a:p>
            <a:pPr lvl="1"/>
            <a:r>
              <a:rPr lang="en-US" dirty="0" smtClean="0"/>
              <a:t>Funds (~$30K) retained to expand storage</a:t>
            </a:r>
          </a:p>
          <a:p>
            <a:pPr lvl="2"/>
            <a:r>
              <a:rPr lang="en-US" dirty="0" smtClean="0"/>
              <a:t>Would like to await </a:t>
            </a:r>
            <a:r>
              <a:rPr lang="en-US" dirty="0" err="1" smtClean="0"/>
              <a:t>FermiCloud</a:t>
            </a:r>
            <a:r>
              <a:rPr lang="en-US" dirty="0" smtClean="0"/>
              <a:t> storage studies (GPCF nodes can be identically configured)</a:t>
            </a:r>
          </a:p>
          <a:p>
            <a:pPr lvl="2"/>
            <a:r>
              <a:rPr lang="en-US" dirty="0" smtClean="0"/>
              <a:t>Could be local disks (up to 12 TB/node more, usable locally, or part of a distributed file system), SAN disks, or elsewhere (e.g. </a:t>
            </a:r>
            <a:r>
              <a:rPr lang="en-US" dirty="0" err="1" smtClean="0"/>
              <a:t>BlueArc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Funds (~$15K) retained for a few additional servers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8814-DDD9-4094-A4D5-FE16E3649934}" type="slidenum">
              <a:rPr lang="en-US" smtClean="0"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S. Fuess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GPCF Status 3/17/10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Desired input from the users:</a:t>
            </a:r>
          </a:p>
          <a:p>
            <a:pPr lvl="1"/>
            <a:r>
              <a:rPr lang="en-US" dirty="0" smtClean="0"/>
              <a:t>Timing</a:t>
            </a:r>
          </a:p>
          <a:p>
            <a:pPr lvl="2"/>
            <a:r>
              <a:rPr lang="en-US" dirty="0" smtClean="0"/>
              <a:t>Urgent, willing to be early user</a:t>
            </a:r>
          </a:p>
          <a:p>
            <a:pPr lvl="2"/>
            <a:r>
              <a:rPr lang="en-US" dirty="0" smtClean="0"/>
              <a:t>Eager, but want things to be stable</a:t>
            </a:r>
          </a:p>
          <a:p>
            <a:pPr lvl="2"/>
            <a:r>
              <a:rPr lang="en-US" dirty="0" smtClean="0"/>
              <a:t>Watching / waiting for evidence of usefulness</a:t>
            </a:r>
          </a:p>
          <a:p>
            <a:pPr lvl="1"/>
            <a:r>
              <a:rPr lang="en-US" dirty="0" smtClean="0"/>
              <a:t>Quantity</a:t>
            </a:r>
          </a:p>
          <a:p>
            <a:pPr lvl="2"/>
            <a:r>
              <a:rPr lang="en-US" dirty="0" smtClean="0"/>
              <a:t>Number of VMs</a:t>
            </a:r>
          </a:p>
          <a:p>
            <a:pPr lvl="2"/>
            <a:r>
              <a:rPr lang="en-US" dirty="0" smtClean="0"/>
              <a:t>Number of batch slots</a:t>
            </a:r>
          </a:p>
          <a:p>
            <a:pPr lvl="2"/>
            <a:r>
              <a:rPr lang="en-US" dirty="0" smtClean="0"/>
              <a:t>Disk space (on SAN share, future options – but not </a:t>
            </a:r>
            <a:r>
              <a:rPr lang="en-US" dirty="0" err="1" smtClean="0"/>
              <a:t>BlueArc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VMs</a:t>
            </a:r>
          </a:p>
          <a:p>
            <a:pPr lvl="2"/>
            <a:r>
              <a:rPr lang="en-US" dirty="0" smtClean="0"/>
              <a:t>Selected OS and products</a:t>
            </a:r>
          </a:p>
          <a:p>
            <a:pPr lvl="1"/>
            <a:r>
              <a:rPr lang="en-US" dirty="0" smtClean="0"/>
              <a:t>Environment</a:t>
            </a:r>
          </a:p>
          <a:p>
            <a:pPr lvl="2"/>
            <a:r>
              <a:rPr lang="en-US" dirty="0" smtClean="0"/>
              <a:t>NIS/</a:t>
            </a:r>
            <a:r>
              <a:rPr lang="en-US" dirty="0" err="1" smtClean="0"/>
              <a:t>yp</a:t>
            </a:r>
            <a:r>
              <a:rPr lang="en-US" dirty="0" smtClean="0"/>
              <a:t> domains</a:t>
            </a:r>
          </a:p>
          <a:p>
            <a:pPr lvl="1"/>
            <a:r>
              <a:rPr lang="en-US" dirty="0" smtClean="0"/>
              <a:t>Anything else???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8814-DDD9-4094-A4D5-FE16E3649934}" type="slidenum">
              <a:rPr lang="en-US" smtClean="0"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S. Fuess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259</Words>
  <Application>Microsoft Office PowerPoint</Application>
  <PresentationFormat>On-screen Show (4:3)</PresentationFormat>
  <Paragraphs>39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GPCF Status 3/17/10</vt:lpstr>
      <vt:lpstr>GPCF Status 3/17/10</vt:lpstr>
      <vt:lpstr>GPCF Status 3/17/10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GPCF Status 3/17/10</dc:title>
  <dc:creator>fuess</dc:creator>
  <cp:lastModifiedBy>fuess</cp:lastModifiedBy>
  <cp:revision>4</cp:revision>
  <dcterms:created xsi:type="dcterms:W3CDTF">2010-03-17T18:44:11Z</dcterms:created>
  <dcterms:modified xsi:type="dcterms:W3CDTF">2010-03-17T19:47:15Z</dcterms:modified>
</cp:coreProperties>
</file>