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5E9D6-7B85-4B8E-B105-3572D7E3F4F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BCC1A-3FF5-4C0F-ADA4-318605FDDA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5B18-2228-4F62-9595-8ED9CC5F056B}" type="datetime1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FED8-27EE-4BD0-BF6C-740201469426}" type="datetime1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E68-6B3C-4198-9AB6-4CC7D0343BCE}" type="datetime1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9016-A273-42D5-9E47-97D9BEC8D432}" type="datetime1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2504-5CF8-4993-A754-760EBB9F5E7A}" type="datetime1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0D0E-E09E-47CC-A9A7-F905BB1C4AE3}" type="datetime1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A02E-C21C-4302-A5EC-622115A83BE8}" type="datetime1">
              <a:rPr lang="en-US" smtClean="0"/>
              <a:t>6/3/2010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D670-D836-4B17-AA11-BD05835554DC}" type="datetime1">
              <a:rPr lang="en-US" smtClean="0"/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17BA-DBF0-45CF-8271-221DAE08B826}" type="datetime1">
              <a:rPr lang="en-US" smtClean="0"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F82B-7A6C-480B-8242-B8D77FCF3212}" type="datetime1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855-5C72-4EDE-A86F-B4CE0DEAFE6F}" type="datetime1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69F6-D9DC-4A1A-B59A-A27297149392}" type="datetime1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D09C7-A7FD-447E-83D5-F8FDE488E4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Optimization Study of Neutrino Factory front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Freemire</a:t>
            </a:r>
            <a:endParaRPr lang="en-US" dirty="0" smtClean="0"/>
          </a:p>
          <a:p>
            <a:r>
              <a:rPr lang="en-US" dirty="0" smtClean="0"/>
              <a:t>MAP Friday Meeting</a:t>
            </a:r>
          </a:p>
          <a:p>
            <a:r>
              <a:rPr lang="en-US" dirty="0" smtClean="0"/>
              <a:t>6/4/10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Rick </a:t>
            </a:r>
            <a:r>
              <a:rPr lang="en-US" dirty="0" err="1" smtClean="0"/>
              <a:t>Fernow’s</a:t>
            </a:r>
            <a:r>
              <a:rPr lang="en-US" dirty="0" smtClean="0"/>
              <a:t> ICOOL code for the ISS front end (Study 2a)</a:t>
            </a:r>
          </a:p>
          <a:p>
            <a:r>
              <a:rPr lang="en-US" dirty="0" smtClean="0"/>
              <a:t>1000 </a:t>
            </a:r>
            <a:r>
              <a:rPr lang="en-US" dirty="0" err="1" smtClean="0"/>
              <a:t>muons</a:t>
            </a:r>
            <a:endParaRPr lang="en-US" dirty="0" smtClean="0"/>
          </a:p>
          <a:p>
            <a:r>
              <a:rPr lang="en-US" dirty="0" smtClean="0"/>
              <a:t>Varied RF gradient and phase</a:t>
            </a:r>
          </a:p>
          <a:p>
            <a:r>
              <a:rPr lang="en-US" dirty="0" smtClean="0"/>
              <a:t>Selected phase for each gradient that produced maximum number of surviving particles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lo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752022" cy="593527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absorber thickness</a:t>
            </a:r>
          </a:p>
          <a:p>
            <a:r>
              <a:rPr lang="en-US" dirty="0" smtClean="0"/>
              <a:t>Add additional absorbers/cavities</a:t>
            </a:r>
          </a:p>
          <a:p>
            <a:r>
              <a:rPr lang="en-US" dirty="0" smtClean="0"/>
              <a:t>Fix phase and optimize gradient/thickness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Freemire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09C7-A7FD-447E-83D5-F8FDE488E4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69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Optimization Study of Neutrino Factory front end</vt:lpstr>
      <vt:lpstr>Current Work</vt:lpstr>
      <vt:lpstr>Slide 3</vt:lpstr>
      <vt:lpstr>Future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Study of Neutrino Factory front end</dc:title>
  <dc:creator>freeben</dc:creator>
  <cp:lastModifiedBy>freeben</cp:lastModifiedBy>
  <cp:revision>126</cp:revision>
  <dcterms:created xsi:type="dcterms:W3CDTF">2010-06-03T16:47:22Z</dcterms:created>
  <dcterms:modified xsi:type="dcterms:W3CDTF">2010-06-04T17:33:18Z</dcterms:modified>
</cp:coreProperties>
</file>