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7" r:id="rId5"/>
    <p:sldId id="260" r:id="rId6"/>
    <p:sldId id="261" r:id="rId7"/>
    <p:sldId id="262" r:id="rId8"/>
    <p:sldId id="258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910C-1629-4185-9B93-8CFD81FD5BFA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0B170-B3A5-41B2-925F-6A654BF48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651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910C-1629-4185-9B93-8CFD81FD5BFA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0B170-B3A5-41B2-925F-6A654BF48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452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910C-1629-4185-9B93-8CFD81FD5BFA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0B170-B3A5-41B2-925F-6A654BF48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353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910C-1629-4185-9B93-8CFD81FD5BFA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0B170-B3A5-41B2-925F-6A654BF48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78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910C-1629-4185-9B93-8CFD81FD5BFA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0B170-B3A5-41B2-925F-6A654BF48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97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910C-1629-4185-9B93-8CFD81FD5BFA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0B170-B3A5-41B2-925F-6A654BF48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424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910C-1629-4185-9B93-8CFD81FD5BFA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0B170-B3A5-41B2-925F-6A654BF48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423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910C-1629-4185-9B93-8CFD81FD5BFA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0B170-B3A5-41B2-925F-6A654BF48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79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910C-1629-4185-9B93-8CFD81FD5BFA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0B170-B3A5-41B2-925F-6A654BF48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03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910C-1629-4185-9B93-8CFD81FD5BFA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0B170-B3A5-41B2-925F-6A654BF48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4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910C-1629-4185-9B93-8CFD81FD5BFA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0B170-B3A5-41B2-925F-6A654BF48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18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t="25000" b="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7910C-1629-4185-9B93-8CFD81FD5BFA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0B170-B3A5-41B2-925F-6A654BF48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oss@smu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Storage </a:t>
            </a:r>
            <a:r>
              <a:rPr lang="en-US" dirty="0" smtClean="0"/>
              <a:t>at SMU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OSG Storage</a:t>
            </a:r>
          </a:p>
          <a:p>
            <a:r>
              <a:rPr lang="en-US" dirty="0" smtClean="0"/>
              <a:t>9/22/2010</a:t>
            </a:r>
            <a:endParaRPr lang="en-US" dirty="0"/>
          </a:p>
          <a:p>
            <a:r>
              <a:rPr lang="en-US" dirty="0" smtClean="0"/>
              <a:t>Justin Ross (</a:t>
            </a:r>
            <a:r>
              <a:rPr lang="en-US" dirty="0" smtClean="0">
                <a:hlinkClick r:id="rId2"/>
              </a:rPr>
              <a:t>ross@smu.edu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Southern Methodist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73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Tier 3 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2</a:t>
            </a:r>
            <a:r>
              <a:rPr lang="en-US" dirty="0" smtClean="0"/>
              <a:t>0 Dell C6100 (80 nodes)</a:t>
            </a:r>
          </a:p>
          <a:p>
            <a:r>
              <a:rPr lang="en-US" dirty="0" smtClean="0"/>
              <a:t>32 Dell M610</a:t>
            </a:r>
          </a:p>
          <a:p>
            <a:r>
              <a:rPr lang="en-US" dirty="0" smtClean="0"/>
              <a:t>16 Dell M610 with </a:t>
            </a:r>
            <a:r>
              <a:rPr lang="en-US" dirty="0" err="1" smtClean="0"/>
              <a:t>Infiniband</a:t>
            </a:r>
            <a:endParaRPr lang="en-US" dirty="0" smtClean="0"/>
          </a:p>
          <a:p>
            <a:r>
              <a:rPr lang="en-US" dirty="0" smtClean="0"/>
              <a:t>10 Gb Cluster Network Backbone, 1Gb to each node</a:t>
            </a:r>
          </a:p>
          <a:p>
            <a:r>
              <a:rPr lang="en-US" dirty="0" smtClean="0"/>
              <a:t>6 GB RAM per core</a:t>
            </a:r>
          </a:p>
          <a:p>
            <a:r>
              <a:rPr lang="en-US" dirty="0" smtClean="0"/>
              <a:t>14 Dell C6100 (56 nodes) just </a:t>
            </a:r>
            <a:r>
              <a:rPr lang="en-US" dirty="0" smtClean="0"/>
              <a:t>delivered</a:t>
            </a:r>
          </a:p>
          <a:p>
            <a:r>
              <a:rPr lang="en-US" dirty="0" smtClean="0"/>
              <a:t>Dell 8024F and 6248 switches</a:t>
            </a:r>
            <a:endParaRPr lang="en-US" dirty="0" smtClean="0"/>
          </a:p>
          <a:p>
            <a:r>
              <a:rPr lang="en-US" dirty="0" smtClean="0"/>
              <a:t>Experiments: ATLAS, </a:t>
            </a:r>
            <a:r>
              <a:rPr lang="en-US" dirty="0" err="1" smtClean="0"/>
              <a:t>NoVA</a:t>
            </a:r>
            <a:r>
              <a:rPr lang="en-US" dirty="0" smtClean="0"/>
              <a:t>, CDMS, </a:t>
            </a:r>
            <a:r>
              <a:rPr lang="en-US" dirty="0" err="1" smtClean="0"/>
              <a:t>BaBar</a:t>
            </a:r>
            <a:r>
              <a:rPr lang="en-US" dirty="0" smtClean="0"/>
              <a:t>, </a:t>
            </a:r>
            <a:r>
              <a:rPr lang="en-US" smtClean="0"/>
              <a:t>D-Zero, Biology</a:t>
            </a:r>
            <a:r>
              <a:rPr lang="en-US" dirty="0" smtClean="0"/>
              <a:t>, Math, Mechanical Engineering, Statistics </a:t>
            </a:r>
          </a:p>
        </p:txBody>
      </p:sp>
    </p:spTree>
    <p:extLst>
      <p:ext uri="{BB962C8B-B14F-4D97-AF65-F5344CB8AC3E}">
        <p14:creationId xmlns:p14="http://schemas.microsoft.com/office/powerpoint/2010/main" val="1773855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Tier 3 </a:t>
            </a:r>
            <a:r>
              <a:rPr lang="en-US" dirty="0" err="1" smtClean="0"/>
              <a:t>Config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Lustre</a:t>
            </a:r>
            <a:r>
              <a:rPr lang="en-US" dirty="0" smtClean="0"/>
              <a:t> FS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xt3 FS on individual file systems</a:t>
            </a:r>
          </a:p>
          <a:p>
            <a:r>
              <a:rPr lang="en-US" dirty="0" smtClean="0"/>
              <a:t>NFS</a:t>
            </a:r>
          </a:p>
          <a:p>
            <a:pPr lvl="1"/>
            <a:r>
              <a:rPr lang="en-US" dirty="0" smtClean="0"/>
              <a:t>Special case use</a:t>
            </a:r>
            <a:endParaRPr lang="en-US" dirty="0"/>
          </a:p>
          <a:p>
            <a:r>
              <a:rPr lang="en-US" dirty="0" err="1" smtClean="0"/>
              <a:t>BeStMan</a:t>
            </a:r>
            <a:r>
              <a:rPr lang="en-US" dirty="0"/>
              <a:t> </a:t>
            </a:r>
            <a:r>
              <a:rPr lang="en-US" dirty="0" smtClean="0"/>
              <a:t>SRM</a:t>
            </a:r>
          </a:p>
          <a:p>
            <a:r>
              <a:rPr lang="en-US" dirty="0" smtClean="0"/>
              <a:t>Condor for batch</a:t>
            </a:r>
          </a:p>
          <a:p>
            <a:r>
              <a:rPr lang="en-US" dirty="0" smtClean="0"/>
              <a:t>SGE for parallel jobs</a:t>
            </a:r>
            <a:endParaRPr lang="en-US" dirty="0"/>
          </a:p>
          <a:p>
            <a:r>
              <a:rPr lang="en-US" dirty="0" err="1" smtClean="0"/>
              <a:t>Nagios</a:t>
            </a:r>
            <a:r>
              <a:rPr lang="en-US" dirty="0" smtClean="0"/>
              <a:t> monitoring</a:t>
            </a:r>
          </a:p>
        </p:txBody>
      </p:sp>
    </p:spTree>
    <p:extLst>
      <p:ext uri="{BB962C8B-B14F-4D97-AF65-F5344CB8AC3E}">
        <p14:creationId xmlns:p14="http://schemas.microsoft.com/office/powerpoint/2010/main" val="2856567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Lustre</a:t>
            </a:r>
            <a:r>
              <a:rPr lang="en-US" dirty="0" smtClean="0"/>
              <a:t> Layout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88" y="1600200"/>
            <a:ext cx="3425823" cy="4525963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Dell MD3000 MDT</a:t>
            </a:r>
          </a:p>
          <a:p>
            <a:pPr lvl="1"/>
            <a:r>
              <a:rPr lang="en-US" sz="1800" dirty="0" smtClean="0"/>
              <a:t>14 15K RPM SAS drives</a:t>
            </a:r>
          </a:p>
          <a:p>
            <a:pPr lvl="1"/>
            <a:r>
              <a:rPr lang="en-US" sz="1800" dirty="0" smtClean="0"/>
              <a:t>Snapshots for MDT backup</a:t>
            </a:r>
          </a:p>
          <a:p>
            <a:r>
              <a:rPr lang="en-US" sz="2000" dirty="0" err="1" smtClean="0"/>
              <a:t>Nexsan</a:t>
            </a:r>
            <a:r>
              <a:rPr lang="en-US" sz="2000" dirty="0" smtClean="0"/>
              <a:t> </a:t>
            </a:r>
            <a:r>
              <a:rPr lang="en-US" sz="2000" dirty="0" err="1" smtClean="0"/>
              <a:t>SataBEAST</a:t>
            </a:r>
            <a:r>
              <a:rPr lang="en-US" sz="2000" dirty="0" smtClean="0"/>
              <a:t> OST</a:t>
            </a:r>
          </a:p>
          <a:p>
            <a:pPr lvl="1"/>
            <a:r>
              <a:rPr lang="en-US" sz="1800" dirty="0" smtClean="0"/>
              <a:t>42 2TB SATA drives</a:t>
            </a:r>
          </a:p>
          <a:p>
            <a:pPr lvl="1"/>
            <a:r>
              <a:rPr lang="en-US" sz="1800" dirty="0" smtClean="0"/>
              <a:t>Single controller</a:t>
            </a:r>
          </a:p>
          <a:p>
            <a:pPr lvl="1"/>
            <a:r>
              <a:rPr lang="en-US" sz="1800" dirty="0" smtClean="0"/>
              <a:t>2 4Gb </a:t>
            </a:r>
            <a:r>
              <a:rPr lang="en-US" sz="1800" dirty="0" err="1"/>
              <a:t>f</a:t>
            </a:r>
            <a:r>
              <a:rPr lang="en-US" sz="1800" dirty="0" err="1" smtClean="0"/>
              <a:t>ibre</a:t>
            </a:r>
            <a:r>
              <a:rPr lang="en-US" sz="1800" dirty="0" smtClean="0"/>
              <a:t> ports</a:t>
            </a:r>
          </a:p>
          <a:p>
            <a:r>
              <a:rPr lang="en-US" sz="2000" dirty="0" smtClean="0"/>
              <a:t>Dell R710 servers</a:t>
            </a:r>
          </a:p>
          <a:p>
            <a:pPr lvl="1"/>
            <a:r>
              <a:rPr lang="en-US" sz="1800" dirty="0" smtClean="0"/>
              <a:t>2 5540 Intel CPU</a:t>
            </a:r>
          </a:p>
          <a:p>
            <a:pPr lvl="1"/>
            <a:r>
              <a:rPr lang="en-US" sz="1800" dirty="0" smtClean="0"/>
              <a:t>2 500GB SATA HD RAID1 for OS</a:t>
            </a:r>
          </a:p>
          <a:p>
            <a:pPr lvl="1"/>
            <a:r>
              <a:rPr lang="en-US" sz="1800" dirty="0" smtClean="0"/>
              <a:t>16G RAM</a:t>
            </a:r>
          </a:p>
          <a:p>
            <a:pPr lvl="1"/>
            <a:r>
              <a:rPr lang="en-US" sz="1800" dirty="0" smtClean="0"/>
              <a:t>4 1Gb bonded NIC</a:t>
            </a:r>
          </a:p>
          <a:p>
            <a:pPr lvl="1"/>
            <a:r>
              <a:rPr lang="en-US" sz="2000" dirty="0" err="1" smtClean="0"/>
              <a:t>Qlogic</a:t>
            </a:r>
            <a:r>
              <a:rPr lang="en-US" sz="2000" dirty="0" smtClean="0"/>
              <a:t> 4Gb HBA/6Gb SAS HBA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6002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Config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err="1" smtClean="0"/>
              <a:t>Lustre</a:t>
            </a:r>
            <a:r>
              <a:rPr lang="en-US" dirty="0" smtClean="0"/>
              <a:t> provided kernel on all MDS/OSS</a:t>
            </a:r>
          </a:p>
          <a:p>
            <a:r>
              <a:rPr lang="en-US" dirty="0" err="1" smtClean="0"/>
              <a:t>Patchless</a:t>
            </a:r>
            <a:r>
              <a:rPr lang="en-US" dirty="0" smtClean="0"/>
              <a:t> kernel module on clients.</a:t>
            </a:r>
          </a:p>
          <a:p>
            <a:r>
              <a:rPr lang="en-US" dirty="0" smtClean="0"/>
              <a:t>Every time a new kernel is released you need to compile the module.</a:t>
            </a:r>
          </a:p>
          <a:p>
            <a:r>
              <a:rPr lang="en-US" dirty="0" smtClean="0"/>
              <a:t>Performance is good.  </a:t>
            </a:r>
          </a:p>
          <a:p>
            <a:pPr lvl="1"/>
            <a:r>
              <a:rPr lang="en-US" dirty="0" smtClean="0"/>
              <a:t>Performance increases when more OSS/OST are added.</a:t>
            </a:r>
          </a:p>
          <a:p>
            <a:pPr lvl="1"/>
            <a:r>
              <a:rPr lang="en-US" dirty="0" smtClean="0"/>
              <a:t>The one drawback is small files.</a:t>
            </a:r>
          </a:p>
          <a:p>
            <a:pPr lvl="1"/>
            <a:r>
              <a:rPr lang="en-US" dirty="0" smtClean="0"/>
              <a:t>Biology Professor has millions of small files and uses NFS.</a:t>
            </a:r>
          </a:p>
        </p:txBody>
      </p:sp>
    </p:spTree>
    <p:extLst>
      <p:ext uri="{BB962C8B-B14F-4D97-AF65-F5344CB8AC3E}">
        <p14:creationId xmlns:p14="http://schemas.microsoft.com/office/powerpoint/2010/main" val="300080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Startup/Shutdown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Lustre</a:t>
            </a:r>
            <a:r>
              <a:rPr lang="en-US" dirty="0" smtClean="0"/>
              <a:t> is like a freight train it is big and takes a long time to start and stop</a:t>
            </a:r>
          </a:p>
          <a:p>
            <a:r>
              <a:rPr lang="en-US" dirty="0" smtClean="0"/>
              <a:t>To start just mount everything</a:t>
            </a:r>
          </a:p>
          <a:p>
            <a:pPr lvl="1"/>
            <a:r>
              <a:rPr lang="en-US" dirty="0" smtClean="0"/>
              <a:t>mount /</a:t>
            </a:r>
            <a:r>
              <a:rPr lang="en-US" dirty="0" err="1" smtClean="0"/>
              <a:t>mdt</a:t>
            </a:r>
            <a:endParaRPr lang="en-US" dirty="0" smtClean="0"/>
          </a:p>
          <a:p>
            <a:pPr lvl="1"/>
            <a:r>
              <a:rPr lang="en-US" dirty="0" smtClean="0"/>
              <a:t>mount /mgs</a:t>
            </a:r>
          </a:p>
          <a:p>
            <a:pPr lvl="1"/>
            <a:r>
              <a:rPr lang="en-US" dirty="0" smtClean="0"/>
              <a:t>mount /[2345]-</a:t>
            </a:r>
            <a:r>
              <a:rPr lang="en-US" dirty="0" err="1" smtClean="0"/>
              <a:t>ost</a:t>
            </a:r>
            <a:r>
              <a:rPr lang="en-US" dirty="0" smtClean="0"/>
              <a:t>[123456] on appropriate server</a:t>
            </a:r>
          </a:p>
          <a:p>
            <a:r>
              <a:rPr lang="en-US" dirty="0" smtClean="0"/>
              <a:t>Shutdown</a:t>
            </a:r>
          </a:p>
          <a:p>
            <a:pPr lvl="1"/>
            <a:r>
              <a:rPr lang="en-US" dirty="0" err="1" smtClean="0"/>
              <a:t>umount</a:t>
            </a:r>
            <a:r>
              <a:rPr lang="en-US" dirty="0" smtClean="0"/>
              <a:t> /[</a:t>
            </a:r>
            <a:r>
              <a:rPr lang="en-US" dirty="0"/>
              <a:t>2345]-</a:t>
            </a:r>
            <a:r>
              <a:rPr lang="en-US" dirty="0" err="1"/>
              <a:t>ost</a:t>
            </a:r>
            <a:r>
              <a:rPr lang="en-US" dirty="0"/>
              <a:t>[123456] on appropriate </a:t>
            </a:r>
            <a:r>
              <a:rPr lang="en-US" dirty="0" smtClean="0"/>
              <a:t>server</a:t>
            </a:r>
          </a:p>
          <a:p>
            <a:pPr lvl="1"/>
            <a:r>
              <a:rPr lang="en-US" dirty="0" err="1"/>
              <a:t>u</a:t>
            </a:r>
            <a:r>
              <a:rPr lang="en-US" dirty="0" err="1" smtClean="0"/>
              <a:t>mount</a:t>
            </a:r>
            <a:r>
              <a:rPr lang="en-US" dirty="0" smtClean="0"/>
              <a:t> /</a:t>
            </a:r>
            <a:r>
              <a:rPr lang="en-US" dirty="0" err="1" smtClean="0"/>
              <a:t>mdt</a:t>
            </a:r>
            <a:endParaRPr lang="en-US" dirty="0" smtClean="0"/>
          </a:p>
          <a:p>
            <a:pPr lvl="1"/>
            <a:r>
              <a:rPr lang="en-US" dirty="0" err="1" smtClean="0"/>
              <a:t>umount</a:t>
            </a:r>
            <a:r>
              <a:rPr lang="en-US" dirty="0" smtClean="0"/>
              <a:t> /mgs</a:t>
            </a:r>
          </a:p>
        </p:txBody>
      </p:sp>
    </p:spTree>
    <p:extLst>
      <p:ext uri="{BB962C8B-B14F-4D97-AF65-F5344CB8AC3E}">
        <p14:creationId xmlns:p14="http://schemas.microsoft.com/office/powerpoint/2010/main" val="422570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Flow/Monitoring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4238828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19400"/>
            <a:ext cx="4238828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428" y="1447800"/>
            <a:ext cx="4238828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180720"/>
            <a:ext cx="8595360" cy="607841"/>
          </a:xfrm>
          <a:prstGeom prst="rect">
            <a:avLst/>
          </a:prstGeom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428" y="2816158"/>
            <a:ext cx="4238828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789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50911"/>
            <a:ext cx="5333999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[</a:t>
            </a:r>
            <a:r>
              <a:rPr lang="en-US" sz="1000" dirty="0" err="1"/>
              <a:t>ross@smuhpc</a:t>
            </a:r>
            <a:r>
              <a:rPr lang="en-US" sz="1000" dirty="0"/>
              <a:t> </a:t>
            </a:r>
            <a:r>
              <a:rPr lang="en-US" sz="1000" dirty="0" err="1"/>
              <a:t>lustre</a:t>
            </a:r>
            <a:r>
              <a:rPr lang="en-US" sz="1000" dirty="0"/>
              <a:t>]$ </a:t>
            </a:r>
            <a:r>
              <a:rPr lang="en-US" sz="1000" dirty="0" err="1"/>
              <a:t>pwd</a:t>
            </a:r>
            <a:endParaRPr lang="en-US" sz="1000" dirty="0"/>
          </a:p>
          <a:p>
            <a:r>
              <a:rPr lang="en-US" sz="1000" dirty="0"/>
              <a:t>/</a:t>
            </a:r>
            <a:r>
              <a:rPr lang="en-US" sz="1000" dirty="0" err="1"/>
              <a:t>proc</a:t>
            </a:r>
            <a:r>
              <a:rPr lang="en-US" sz="1000" dirty="0"/>
              <a:t>/</a:t>
            </a:r>
            <a:r>
              <a:rPr lang="en-US" sz="1000" dirty="0" err="1"/>
              <a:t>fs</a:t>
            </a:r>
            <a:r>
              <a:rPr lang="en-US" sz="1000" dirty="0"/>
              <a:t>/</a:t>
            </a:r>
            <a:r>
              <a:rPr lang="en-US" sz="1000" dirty="0" err="1"/>
              <a:t>lustre</a:t>
            </a:r>
            <a:endParaRPr lang="en-US" sz="1000" dirty="0"/>
          </a:p>
          <a:p>
            <a:r>
              <a:rPr lang="en-US" sz="1000" dirty="0"/>
              <a:t>[</a:t>
            </a:r>
            <a:r>
              <a:rPr lang="en-US" sz="1000" dirty="0" err="1"/>
              <a:t>ross@smuhpc</a:t>
            </a:r>
            <a:r>
              <a:rPr lang="en-US" sz="1000" dirty="0"/>
              <a:t> </a:t>
            </a:r>
            <a:r>
              <a:rPr lang="en-US" sz="1000" dirty="0" err="1"/>
              <a:t>lustre</a:t>
            </a:r>
            <a:r>
              <a:rPr lang="en-US" sz="1000" dirty="0"/>
              <a:t>]$ cat devices</a:t>
            </a:r>
          </a:p>
          <a:p>
            <a:r>
              <a:rPr lang="en-US" sz="1000" dirty="0"/>
              <a:t>  0 UP </a:t>
            </a:r>
            <a:r>
              <a:rPr lang="en-US" sz="1000" dirty="0" err="1"/>
              <a:t>mgc</a:t>
            </a:r>
            <a:r>
              <a:rPr lang="en-US" sz="1000" dirty="0"/>
              <a:t> MGC10.1.1.40@tcp 124b7d77-8f53-3871-10cf-80a0098aa43b 5</a:t>
            </a:r>
          </a:p>
          <a:p>
            <a:r>
              <a:rPr lang="en-US" sz="1000" dirty="0"/>
              <a:t>  1 UP </a:t>
            </a:r>
            <a:r>
              <a:rPr lang="en-US" sz="1000" dirty="0" err="1"/>
              <a:t>lov</a:t>
            </a:r>
            <a:r>
              <a:rPr lang="en-US" sz="1000" dirty="0"/>
              <a:t> smuhpc-clilov-ffff810c6f802000 e6d03b78-edcd-a8ee-7046-8970c81b2fa0 4</a:t>
            </a:r>
          </a:p>
          <a:p>
            <a:r>
              <a:rPr lang="en-US" sz="1000" dirty="0"/>
              <a:t>  2 UP mdc smuhpc-MDT0000-mdc-ffff810c6f802000 e6d03b78-edcd-a8ee-7046-8970c81b2fa0 5</a:t>
            </a:r>
          </a:p>
          <a:p>
            <a:r>
              <a:rPr lang="en-US" sz="1000" dirty="0"/>
              <a:t>  3 UP </a:t>
            </a:r>
            <a:r>
              <a:rPr lang="en-US" sz="1000" dirty="0" err="1"/>
              <a:t>osc</a:t>
            </a:r>
            <a:r>
              <a:rPr lang="en-US" sz="1000" dirty="0"/>
              <a:t> smuhpc-OST0000-osc-ffff810c6f802000 e6d03b78-edcd-a8ee-7046-8970c81b2fa0 5</a:t>
            </a:r>
          </a:p>
          <a:p>
            <a:r>
              <a:rPr lang="en-US" sz="1000" dirty="0"/>
              <a:t>  4 UP </a:t>
            </a:r>
            <a:r>
              <a:rPr lang="en-US" sz="1000" dirty="0" err="1"/>
              <a:t>osc</a:t>
            </a:r>
            <a:r>
              <a:rPr lang="en-US" sz="1000" dirty="0"/>
              <a:t> smuhpc-OST0001-osc-ffff810c6f802000 e6d03b78-edcd-a8ee-7046-8970c81b2fa0 5</a:t>
            </a:r>
          </a:p>
          <a:p>
            <a:r>
              <a:rPr lang="en-US" sz="1000" dirty="0"/>
              <a:t>  5 UP </a:t>
            </a:r>
            <a:r>
              <a:rPr lang="en-US" sz="1000" dirty="0" err="1"/>
              <a:t>osc</a:t>
            </a:r>
            <a:r>
              <a:rPr lang="en-US" sz="1000" dirty="0"/>
              <a:t> smuhpc-OST0002-osc-ffff810c6f802000 e6d03b78-edcd-a8ee-7046-8970c81b2fa0 5</a:t>
            </a:r>
          </a:p>
          <a:p>
            <a:r>
              <a:rPr lang="en-US" sz="1000" dirty="0"/>
              <a:t>  6 UP </a:t>
            </a:r>
            <a:r>
              <a:rPr lang="en-US" sz="1000" dirty="0" err="1"/>
              <a:t>osc</a:t>
            </a:r>
            <a:r>
              <a:rPr lang="en-US" sz="1000" dirty="0"/>
              <a:t> smuhpc-OST0003-osc-ffff810c6f802000 e6d03b78-edcd-a8ee-7046-8970c81b2fa0 5</a:t>
            </a:r>
          </a:p>
          <a:p>
            <a:r>
              <a:rPr lang="en-US" sz="1000" dirty="0"/>
              <a:t>  7 UP </a:t>
            </a:r>
            <a:r>
              <a:rPr lang="en-US" sz="1000" dirty="0" err="1"/>
              <a:t>osc</a:t>
            </a:r>
            <a:r>
              <a:rPr lang="en-US" sz="1000" dirty="0"/>
              <a:t> smuhpc-OST0004-osc-ffff810c6f802000 e6d03b78-edcd-a8ee-7046-8970c81b2fa0 5</a:t>
            </a:r>
          </a:p>
          <a:p>
            <a:r>
              <a:rPr lang="en-US" sz="1000" dirty="0"/>
              <a:t>  8 UP </a:t>
            </a:r>
            <a:r>
              <a:rPr lang="en-US" sz="1000" dirty="0" err="1"/>
              <a:t>osc</a:t>
            </a:r>
            <a:r>
              <a:rPr lang="en-US" sz="1000" dirty="0"/>
              <a:t> smuhpc-OST0005-osc-ffff810c6f802000 e6d03b78-edcd-a8ee-7046-8970c81b2fa0 5</a:t>
            </a:r>
          </a:p>
          <a:p>
            <a:r>
              <a:rPr lang="en-US" sz="1000" dirty="0"/>
              <a:t>  9 UP </a:t>
            </a:r>
            <a:r>
              <a:rPr lang="en-US" sz="1000" dirty="0" err="1"/>
              <a:t>osc</a:t>
            </a:r>
            <a:r>
              <a:rPr lang="en-US" sz="1000" dirty="0"/>
              <a:t> smuhpc-OST0006-osc-ffff810c6f802000 e6d03b78-edcd-a8ee-7046-8970c81b2fa0 5</a:t>
            </a:r>
          </a:p>
          <a:p>
            <a:r>
              <a:rPr lang="en-US" sz="1000" dirty="0"/>
              <a:t> 10 UP </a:t>
            </a:r>
            <a:r>
              <a:rPr lang="en-US" sz="1000" dirty="0" err="1"/>
              <a:t>osc</a:t>
            </a:r>
            <a:r>
              <a:rPr lang="en-US" sz="1000" dirty="0"/>
              <a:t> smuhpc-OST0007-osc-ffff810c6f802000 e6d03b78-edcd-a8ee-7046-8970c81b2fa0 5</a:t>
            </a:r>
          </a:p>
          <a:p>
            <a:r>
              <a:rPr lang="en-US" sz="1000" dirty="0"/>
              <a:t> 11 UP </a:t>
            </a:r>
            <a:r>
              <a:rPr lang="en-US" sz="1000" dirty="0" err="1"/>
              <a:t>osc</a:t>
            </a:r>
            <a:r>
              <a:rPr lang="en-US" sz="1000" dirty="0"/>
              <a:t> smuhpc-OST000b-osc-ffff810c6f802000 e6d03b78-edcd-a8ee-7046-8970c81b2fa0 5</a:t>
            </a:r>
          </a:p>
          <a:p>
            <a:r>
              <a:rPr lang="en-US" sz="1000" dirty="0"/>
              <a:t> 12 UP </a:t>
            </a:r>
            <a:r>
              <a:rPr lang="en-US" sz="1000" dirty="0" err="1"/>
              <a:t>osc</a:t>
            </a:r>
            <a:r>
              <a:rPr lang="en-US" sz="1000" dirty="0"/>
              <a:t> smuhpc-OST000c-osc-ffff810c6f802000 e6d03b78-edcd-a8ee-7046-8970c81b2fa0 5</a:t>
            </a:r>
          </a:p>
          <a:p>
            <a:r>
              <a:rPr lang="en-US" sz="1000" dirty="0"/>
              <a:t> 13 UP </a:t>
            </a:r>
            <a:r>
              <a:rPr lang="en-US" sz="1000" dirty="0" err="1"/>
              <a:t>osc</a:t>
            </a:r>
            <a:r>
              <a:rPr lang="en-US" sz="1000" dirty="0"/>
              <a:t> smuhpc-OST000d-osc-ffff810c6f802000 e6d03b78-edcd-a8ee-7046-8970c81b2fa0 5</a:t>
            </a:r>
          </a:p>
          <a:p>
            <a:r>
              <a:rPr lang="en-US" sz="1000" dirty="0"/>
              <a:t> 14 UP </a:t>
            </a:r>
            <a:r>
              <a:rPr lang="en-US" sz="1000" dirty="0" err="1"/>
              <a:t>osc</a:t>
            </a:r>
            <a:r>
              <a:rPr lang="en-US" sz="1000" dirty="0"/>
              <a:t> smuhpc-OST000e-osc-ffff810c6f802000 e6d03b78-edcd-a8ee-7046-8970c81b2fa0 5</a:t>
            </a:r>
          </a:p>
          <a:p>
            <a:r>
              <a:rPr lang="en-US" sz="1000" dirty="0"/>
              <a:t> 15 UP </a:t>
            </a:r>
            <a:r>
              <a:rPr lang="en-US" sz="1000" dirty="0" err="1"/>
              <a:t>osc</a:t>
            </a:r>
            <a:r>
              <a:rPr lang="en-US" sz="1000" dirty="0"/>
              <a:t> smuhpc-OST000f-osc-ffff810c6f802000 e6d03b78-edcd-a8ee-7046-8970c81b2fa0 5</a:t>
            </a:r>
          </a:p>
          <a:p>
            <a:r>
              <a:rPr lang="en-US" sz="1000" dirty="0"/>
              <a:t> 16 UP </a:t>
            </a:r>
            <a:r>
              <a:rPr lang="en-US" sz="1000" dirty="0" err="1"/>
              <a:t>osc</a:t>
            </a:r>
            <a:r>
              <a:rPr lang="en-US" sz="1000" dirty="0"/>
              <a:t> smuhpc-OST0010-osc-ffff810c6f802000 e6d03b78-edcd-a8ee-7046-8970c81b2fa0 5</a:t>
            </a:r>
          </a:p>
          <a:p>
            <a:r>
              <a:rPr lang="en-US" sz="1000" dirty="0"/>
              <a:t> 17 UP </a:t>
            </a:r>
            <a:r>
              <a:rPr lang="en-US" sz="1000" dirty="0" err="1"/>
              <a:t>osc</a:t>
            </a:r>
            <a:r>
              <a:rPr lang="en-US" sz="1000" dirty="0"/>
              <a:t> smuhpc-OST0011-osc-ffff810c6f802000 e6d03b78-edcd-a8ee-7046-8970c81b2fa0 5</a:t>
            </a:r>
          </a:p>
          <a:p>
            <a:r>
              <a:rPr lang="en-US" sz="1000" dirty="0"/>
              <a:t> 18 UP </a:t>
            </a:r>
            <a:r>
              <a:rPr lang="en-US" sz="1000" dirty="0" err="1"/>
              <a:t>osc</a:t>
            </a:r>
            <a:r>
              <a:rPr lang="en-US" sz="1000" dirty="0"/>
              <a:t> smuhpc-OST0012-osc-ffff810c6f802000 e6d03b78-edcd-a8ee-7046-8970c81b2fa0 5</a:t>
            </a:r>
          </a:p>
          <a:p>
            <a:r>
              <a:rPr lang="en-US" sz="1000" dirty="0"/>
              <a:t> 19 UP </a:t>
            </a:r>
            <a:r>
              <a:rPr lang="en-US" sz="1000" dirty="0" err="1"/>
              <a:t>osc</a:t>
            </a:r>
            <a:r>
              <a:rPr lang="en-US" sz="1000" dirty="0"/>
              <a:t> smuhpc-OST0013-osc-ffff810c6f802000 e6d03b78-edcd-a8ee-7046-8970c81b2fa0 5</a:t>
            </a:r>
          </a:p>
          <a:p>
            <a:r>
              <a:rPr lang="en-US" sz="1000" dirty="0"/>
              <a:t> 20 UP </a:t>
            </a:r>
            <a:r>
              <a:rPr lang="en-US" sz="1000" dirty="0" err="1"/>
              <a:t>osc</a:t>
            </a:r>
            <a:r>
              <a:rPr lang="en-US" sz="1000" dirty="0"/>
              <a:t> smuhpc-OST0014-osc-ffff810c6f802000 e6d03b78-edcd-a8ee-7046-8970c81b2fa0 5</a:t>
            </a:r>
          </a:p>
          <a:p>
            <a:r>
              <a:rPr lang="en-US" sz="1000" dirty="0"/>
              <a:t> 21 UP </a:t>
            </a:r>
            <a:r>
              <a:rPr lang="en-US" sz="1000" dirty="0" err="1"/>
              <a:t>osc</a:t>
            </a:r>
            <a:r>
              <a:rPr lang="en-US" sz="1000" dirty="0"/>
              <a:t> smuhpc-OST0015-osc-ffff810c6f802000 e6d03b78-edcd-a8ee-7046-8970c81b2fa0 5</a:t>
            </a:r>
          </a:p>
          <a:p>
            <a:r>
              <a:rPr lang="en-US" sz="1000" dirty="0"/>
              <a:t> 22 UP </a:t>
            </a:r>
            <a:r>
              <a:rPr lang="en-US" sz="1000" dirty="0" err="1"/>
              <a:t>osc</a:t>
            </a:r>
            <a:r>
              <a:rPr lang="en-US" sz="1000" dirty="0"/>
              <a:t> smuhpc-OST0016-osc-ffff810c6f802000 e6d03b78-edcd-a8ee-7046-8970c81b2fa0 5</a:t>
            </a:r>
          </a:p>
          <a:p>
            <a:r>
              <a:rPr lang="en-US" sz="1000" dirty="0"/>
              <a:t> 23 UP </a:t>
            </a:r>
            <a:r>
              <a:rPr lang="en-US" sz="1000" dirty="0" err="1"/>
              <a:t>osc</a:t>
            </a:r>
            <a:r>
              <a:rPr lang="en-US" sz="1000" dirty="0"/>
              <a:t> smuhpc-OST0008-osc-ffff810c6f802000 e6d03b78-edcd-a8ee-7046-8970c81b2fa0 5</a:t>
            </a:r>
          </a:p>
          <a:p>
            <a:r>
              <a:rPr lang="en-US" sz="1000" dirty="0"/>
              <a:t> 24 UP </a:t>
            </a:r>
            <a:r>
              <a:rPr lang="en-US" sz="1000" dirty="0" err="1"/>
              <a:t>osc</a:t>
            </a:r>
            <a:r>
              <a:rPr lang="en-US" sz="1000" dirty="0"/>
              <a:t> smuhpc-OST0009-osc-ffff810c6f802000 e6d03b78-edcd-a8ee-7046-8970c81b2fa0 5</a:t>
            </a:r>
          </a:p>
          <a:p>
            <a:r>
              <a:rPr lang="en-US" sz="1000" dirty="0"/>
              <a:t> 25 UP </a:t>
            </a:r>
            <a:r>
              <a:rPr lang="en-US" sz="1000" dirty="0" err="1"/>
              <a:t>osc</a:t>
            </a:r>
            <a:r>
              <a:rPr lang="en-US" sz="1000" dirty="0"/>
              <a:t> smuhpc-OST000a-osc-ffff810c6f802000 e6d03b78-edcd-a8ee-7046-8970c81b2fa0 5</a:t>
            </a:r>
          </a:p>
          <a:p>
            <a:r>
              <a:rPr lang="en-US" sz="1000" dirty="0"/>
              <a:t> 26 UP </a:t>
            </a:r>
            <a:r>
              <a:rPr lang="en-US" sz="1000" dirty="0" err="1"/>
              <a:t>osc</a:t>
            </a:r>
            <a:r>
              <a:rPr lang="en-US" sz="1000" dirty="0"/>
              <a:t> smuhpc-OST0017-osc-ffff810c6f802000 e6d03b78-edcd-a8ee-7046-8970c81b2fa0 5</a:t>
            </a:r>
          </a:p>
          <a:p>
            <a:r>
              <a:rPr lang="en-US" sz="1000" dirty="0"/>
              <a:t> 27 UP </a:t>
            </a:r>
            <a:r>
              <a:rPr lang="en-US" sz="1000" dirty="0" err="1"/>
              <a:t>osc</a:t>
            </a:r>
            <a:r>
              <a:rPr lang="en-US" sz="1000" dirty="0"/>
              <a:t> smuhpc-OST0018-osc-ffff810c6f802000 e6d03b78-edcd-a8ee-7046-8970c81b2fa0 5</a:t>
            </a:r>
          </a:p>
          <a:p>
            <a:r>
              <a:rPr lang="en-US" sz="1000" dirty="0"/>
              <a:t> 28 UP </a:t>
            </a:r>
            <a:r>
              <a:rPr lang="en-US" sz="1000" dirty="0" err="1"/>
              <a:t>osc</a:t>
            </a:r>
            <a:r>
              <a:rPr lang="en-US" sz="1000" dirty="0"/>
              <a:t> smuhpc-OST0019-osc-ffff810c6f802000 e6d03b78-edcd-a8ee-7046-8970c81b2fa0 5</a:t>
            </a:r>
          </a:p>
          <a:p>
            <a:r>
              <a:rPr lang="en-US" sz="1000" dirty="0"/>
              <a:t> 29 UP </a:t>
            </a:r>
            <a:r>
              <a:rPr lang="en-US" sz="1000" dirty="0" err="1"/>
              <a:t>osc</a:t>
            </a:r>
            <a:r>
              <a:rPr lang="en-US" sz="1000" dirty="0"/>
              <a:t> smuhpc-OST001a-osc-ffff810c6f802000 e6d03b78-edcd-a8ee-7046-8970c81b2fa0 5</a:t>
            </a:r>
          </a:p>
          <a:p>
            <a:r>
              <a:rPr lang="en-US" sz="1000" dirty="0"/>
              <a:t> 30 UP </a:t>
            </a:r>
            <a:r>
              <a:rPr lang="en-US" sz="1000" dirty="0" err="1"/>
              <a:t>osc</a:t>
            </a:r>
            <a:r>
              <a:rPr lang="en-US" sz="1000" dirty="0"/>
              <a:t> smuhpc-OST001b-osc-ffff810c6f802000 e6d03b78-edcd-a8ee-7046-8970c81b2fa0 5</a:t>
            </a:r>
          </a:p>
          <a:p>
            <a:r>
              <a:rPr lang="en-US" sz="1000" dirty="0"/>
              <a:t> 31 UP </a:t>
            </a:r>
            <a:r>
              <a:rPr lang="en-US" sz="1000" dirty="0" err="1"/>
              <a:t>osc</a:t>
            </a:r>
            <a:r>
              <a:rPr lang="en-US" sz="1000" dirty="0"/>
              <a:t> smuhpc-OST001c-osc-ffff810c6f802000 e6d03b78-edcd-a8ee-7046-8970c81b2fa0 5</a:t>
            </a:r>
          </a:p>
          <a:p>
            <a:r>
              <a:rPr lang="en-US" sz="1000" dirty="0"/>
              <a:t> 32 UP </a:t>
            </a:r>
            <a:r>
              <a:rPr lang="en-US" sz="1000" dirty="0" err="1"/>
              <a:t>osc</a:t>
            </a:r>
            <a:r>
              <a:rPr lang="en-US" sz="1000" dirty="0"/>
              <a:t> smuhpc-OST001d-osc-ffff810c6f802000 e6d03b78-edcd-a8ee-7046-8970c81b2fa0 5</a:t>
            </a:r>
          </a:p>
          <a:p>
            <a:r>
              <a:rPr lang="en-US" sz="1000" dirty="0"/>
              <a:t> 33 UP </a:t>
            </a:r>
            <a:r>
              <a:rPr lang="en-US" sz="1000" dirty="0" err="1"/>
              <a:t>osc</a:t>
            </a:r>
            <a:r>
              <a:rPr lang="en-US" sz="1000" dirty="0"/>
              <a:t> smuhpc-OST001e-osc-ffff810c6f802000 e6d03b78-edcd-a8ee-7046-8970c81b2fa0 5</a:t>
            </a:r>
          </a:p>
          <a:p>
            <a:r>
              <a:rPr lang="en-US" sz="1000" dirty="0"/>
              <a:t> 34 UP </a:t>
            </a:r>
            <a:r>
              <a:rPr lang="en-US" sz="1000" dirty="0" err="1"/>
              <a:t>osc</a:t>
            </a:r>
            <a:r>
              <a:rPr lang="en-US" sz="1000" dirty="0"/>
              <a:t> smuhpc-OST001f-osc-ffff810c6f802000 e6d03b78-edcd-a8ee-7046-8970c81b2fa0 5</a:t>
            </a:r>
          </a:p>
          <a:p>
            <a:r>
              <a:rPr lang="en-US" sz="1000" dirty="0"/>
              <a:t> 35 UP </a:t>
            </a:r>
            <a:r>
              <a:rPr lang="en-US" sz="1000" dirty="0" err="1"/>
              <a:t>osc</a:t>
            </a:r>
            <a:r>
              <a:rPr lang="en-US" sz="1000" dirty="0"/>
              <a:t> smuhpc-OST0020-osc-ffff810c6f802000 e6d03b78-edcd-a8ee-7046-8970c81b2fa0 5</a:t>
            </a:r>
          </a:p>
          <a:p>
            <a:r>
              <a:rPr lang="en-US" sz="1000" dirty="0"/>
              <a:t> 36 UP </a:t>
            </a:r>
            <a:r>
              <a:rPr lang="en-US" sz="1000" dirty="0" err="1"/>
              <a:t>osc</a:t>
            </a:r>
            <a:r>
              <a:rPr lang="en-US" sz="1000" dirty="0"/>
              <a:t> smuhpc-OST0021-osc-ffff810c6f802000 e6d03b78-edcd-a8ee-7046-8970c81b2fa0 5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22862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04800"/>
            <a:ext cx="3988592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[</a:t>
            </a:r>
            <a:r>
              <a:rPr lang="en-US" sz="1000" dirty="0" err="1"/>
              <a:t>ross@smuhpc</a:t>
            </a:r>
            <a:r>
              <a:rPr lang="en-US" sz="1000" dirty="0"/>
              <a:t> ~]$ </a:t>
            </a:r>
            <a:r>
              <a:rPr lang="en-US" sz="1000" dirty="0" err="1"/>
              <a:t>lfs</a:t>
            </a:r>
            <a:r>
              <a:rPr lang="en-US" sz="1000" dirty="0"/>
              <a:t> </a:t>
            </a:r>
            <a:r>
              <a:rPr lang="en-US" sz="1000" dirty="0" err="1"/>
              <a:t>df</a:t>
            </a:r>
            <a:r>
              <a:rPr lang="en-US" sz="1000" dirty="0"/>
              <a:t> -h</a:t>
            </a:r>
          </a:p>
          <a:p>
            <a:r>
              <a:rPr lang="en-US" sz="1000" dirty="0"/>
              <a:t>UUID                     bytes      Used Available  Use% Mounted on</a:t>
            </a:r>
          </a:p>
          <a:p>
            <a:r>
              <a:rPr lang="en-US" sz="1000" dirty="0"/>
              <a:t>smuhpc-MDT0000_UUID     656.2G      3.6G    652.6G    0% /</a:t>
            </a:r>
            <a:r>
              <a:rPr lang="en-US" sz="1000" dirty="0" err="1"/>
              <a:t>lustre</a:t>
            </a:r>
            <a:r>
              <a:rPr lang="en-US" sz="1000" dirty="0"/>
              <a:t>[MDT:0]</a:t>
            </a:r>
          </a:p>
          <a:p>
            <a:r>
              <a:rPr lang="en-US" sz="1000" dirty="0"/>
              <a:t>smuhpc-OST0000_UUID       4.5T      3.6T    907.1G   80% /</a:t>
            </a:r>
            <a:r>
              <a:rPr lang="en-US" sz="1000" dirty="0" err="1"/>
              <a:t>lustre</a:t>
            </a:r>
            <a:r>
              <a:rPr lang="en-US" sz="1000" dirty="0"/>
              <a:t>[OST:0]</a:t>
            </a:r>
          </a:p>
          <a:p>
            <a:r>
              <a:rPr lang="en-US" sz="1000" dirty="0"/>
              <a:t>smuhpc-OST0001_UUID       4.5T      3.6T    919.7G   79% /</a:t>
            </a:r>
            <a:r>
              <a:rPr lang="en-US" sz="1000" dirty="0" err="1"/>
              <a:t>lustre</a:t>
            </a:r>
            <a:r>
              <a:rPr lang="en-US" sz="1000" dirty="0"/>
              <a:t>[OST:1]</a:t>
            </a:r>
          </a:p>
          <a:p>
            <a:r>
              <a:rPr lang="en-US" sz="1000" dirty="0"/>
              <a:t>smuhpc-OST0002_UUID       4.5T      3.6T    897.7G   80% /</a:t>
            </a:r>
            <a:r>
              <a:rPr lang="en-US" sz="1000" dirty="0" err="1"/>
              <a:t>lustre</a:t>
            </a:r>
            <a:r>
              <a:rPr lang="en-US" sz="1000" dirty="0"/>
              <a:t>[OST:2]</a:t>
            </a:r>
          </a:p>
          <a:p>
            <a:r>
              <a:rPr lang="en-US" sz="1000" dirty="0"/>
              <a:t>smuhpc-OST0003_UUID       4.5T      3.6T    872.7G   80% /</a:t>
            </a:r>
            <a:r>
              <a:rPr lang="en-US" sz="1000" dirty="0" err="1"/>
              <a:t>lustre</a:t>
            </a:r>
            <a:r>
              <a:rPr lang="en-US" sz="1000" dirty="0"/>
              <a:t>[OST:3]</a:t>
            </a:r>
          </a:p>
          <a:p>
            <a:r>
              <a:rPr lang="en-US" sz="1000" dirty="0"/>
              <a:t>smuhpc-OST0004_UUID       4.5T      3.6T    915.9G   80% /</a:t>
            </a:r>
            <a:r>
              <a:rPr lang="en-US" sz="1000" dirty="0" err="1"/>
              <a:t>lustre</a:t>
            </a:r>
            <a:r>
              <a:rPr lang="en-US" sz="1000" dirty="0"/>
              <a:t>[OST:4]</a:t>
            </a:r>
          </a:p>
          <a:p>
            <a:r>
              <a:rPr lang="en-US" sz="1000" dirty="0"/>
              <a:t>smuhpc-OST0005_UUID       4.5T      3.6T    911.2G   80% /</a:t>
            </a:r>
            <a:r>
              <a:rPr lang="en-US" sz="1000" dirty="0" err="1"/>
              <a:t>lustre</a:t>
            </a:r>
            <a:r>
              <a:rPr lang="en-US" sz="1000" dirty="0"/>
              <a:t>[OST:5]</a:t>
            </a:r>
          </a:p>
          <a:p>
            <a:r>
              <a:rPr lang="en-US" sz="1000" dirty="0"/>
              <a:t>smuhpc-OST0006_UUID       4.5T      3.6T    915.5G   80% /</a:t>
            </a:r>
            <a:r>
              <a:rPr lang="en-US" sz="1000" dirty="0" err="1"/>
              <a:t>lustre</a:t>
            </a:r>
            <a:r>
              <a:rPr lang="en-US" sz="1000" dirty="0"/>
              <a:t>[OST:6]</a:t>
            </a:r>
          </a:p>
          <a:p>
            <a:r>
              <a:rPr lang="en-US" sz="1000" dirty="0"/>
              <a:t>smuhpc-OST0007_UUID       4.5T      3.6T    872.0G   80% /</a:t>
            </a:r>
            <a:r>
              <a:rPr lang="en-US" sz="1000" dirty="0" err="1"/>
              <a:t>lustre</a:t>
            </a:r>
            <a:r>
              <a:rPr lang="en-US" sz="1000" dirty="0"/>
              <a:t>[OST:7]</a:t>
            </a:r>
          </a:p>
          <a:p>
            <a:r>
              <a:rPr lang="en-US" sz="1000" dirty="0"/>
              <a:t>smuhpc-OST0008_UUID       4.5T     22.8G      4.5T    0% /</a:t>
            </a:r>
            <a:r>
              <a:rPr lang="en-US" sz="1000" dirty="0" err="1"/>
              <a:t>lustre</a:t>
            </a:r>
            <a:r>
              <a:rPr lang="en-US" sz="1000" dirty="0"/>
              <a:t>[OST:8]</a:t>
            </a:r>
          </a:p>
          <a:p>
            <a:r>
              <a:rPr lang="en-US" sz="1000" dirty="0"/>
              <a:t>smuhpc-OST0009_UUID       4.5T     22.5G      4.5T    0% /</a:t>
            </a:r>
            <a:r>
              <a:rPr lang="en-US" sz="1000" dirty="0" err="1"/>
              <a:t>lustre</a:t>
            </a:r>
            <a:r>
              <a:rPr lang="en-US" sz="1000" dirty="0"/>
              <a:t>[OST:9]</a:t>
            </a:r>
          </a:p>
          <a:p>
            <a:r>
              <a:rPr lang="en-US" sz="1000" dirty="0"/>
              <a:t>smuhpc-OST000a_UUID       4.5T     22.0G      4.5T    0% /</a:t>
            </a:r>
            <a:r>
              <a:rPr lang="en-US" sz="1000" dirty="0" err="1"/>
              <a:t>lustre</a:t>
            </a:r>
            <a:r>
              <a:rPr lang="en-US" sz="1000" dirty="0"/>
              <a:t>[OST:10]</a:t>
            </a:r>
          </a:p>
          <a:p>
            <a:r>
              <a:rPr lang="en-US" sz="1000" dirty="0"/>
              <a:t>smuhpc-OST000b_UUID       4.5T      3.5T   1023.2G   77% /</a:t>
            </a:r>
            <a:r>
              <a:rPr lang="en-US" sz="1000" dirty="0" err="1"/>
              <a:t>lustre</a:t>
            </a:r>
            <a:r>
              <a:rPr lang="en-US" sz="1000" dirty="0"/>
              <a:t>[OST:11]</a:t>
            </a:r>
          </a:p>
          <a:p>
            <a:r>
              <a:rPr lang="en-US" sz="1000" dirty="0"/>
              <a:t>smuhpc-OST000c_UUID       4.5T      3.5T   1013.0G   77% /</a:t>
            </a:r>
            <a:r>
              <a:rPr lang="en-US" sz="1000" dirty="0" err="1"/>
              <a:t>lustre</a:t>
            </a:r>
            <a:r>
              <a:rPr lang="en-US" sz="1000" dirty="0"/>
              <a:t>[OST:12]</a:t>
            </a:r>
          </a:p>
          <a:p>
            <a:r>
              <a:rPr lang="en-US" sz="1000" dirty="0"/>
              <a:t>smuhpc-OST000d_UUID       4.5T      3.5T   1008.0G   78% /</a:t>
            </a:r>
            <a:r>
              <a:rPr lang="en-US" sz="1000" dirty="0" err="1"/>
              <a:t>lustre</a:t>
            </a:r>
            <a:r>
              <a:rPr lang="en-US" sz="1000" dirty="0"/>
              <a:t>[OST:13]</a:t>
            </a:r>
          </a:p>
          <a:p>
            <a:r>
              <a:rPr lang="en-US" sz="1000" dirty="0"/>
              <a:t>smuhpc-OST000e_UUID       4.5T      3.5T   1012.5G   77% /</a:t>
            </a:r>
            <a:r>
              <a:rPr lang="en-US" sz="1000" dirty="0" err="1"/>
              <a:t>lustre</a:t>
            </a:r>
            <a:r>
              <a:rPr lang="en-US" sz="1000" dirty="0"/>
              <a:t>[OST:14]</a:t>
            </a:r>
          </a:p>
          <a:p>
            <a:r>
              <a:rPr lang="en-US" sz="1000" dirty="0"/>
              <a:t>smuhpc-OST000f_UUID       4.5T      3.2T      1.3T   70% /</a:t>
            </a:r>
            <a:r>
              <a:rPr lang="en-US" sz="1000" dirty="0" err="1"/>
              <a:t>lustre</a:t>
            </a:r>
            <a:r>
              <a:rPr lang="en-US" sz="1000" dirty="0"/>
              <a:t>[OST:15]</a:t>
            </a:r>
          </a:p>
          <a:p>
            <a:r>
              <a:rPr lang="en-US" sz="1000" dirty="0"/>
              <a:t>smuhpc-OST0010_UUID       4.5T      3.2T      1.3T   70% /</a:t>
            </a:r>
            <a:r>
              <a:rPr lang="en-US" sz="1000" dirty="0" err="1"/>
              <a:t>lustre</a:t>
            </a:r>
            <a:r>
              <a:rPr lang="en-US" sz="1000" dirty="0"/>
              <a:t>[OST:16]</a:t>
            </a:r>
          </a:p>
          <a:p>
            <a:r>
              <a:rPr lang="en-US" sz="1000" dirty="0"/>
              <a:t>smuhpc-OST0011_UUID       4.5T      3.1T      1.4T   69% /</a:t>
            </a:r>
            <a:r>
              <a:rPr lang="en-US" sz="1000" dirty="0" err="1"/>
              <a:t>lustre</a:t>
            </a:r>
            <a:r>
              <a:rPr lang="en-US" sz="1000" dirty="0"/>
              <a:t>[OST:17]</a:t>
            </a:r>
          </a:p>
          <a:p>
            <a:r>
              <a:rPr lang="en-US" sz="1000" dirty="0"/>
              <a:t>smuhpc-OST0012_UUID       4.5T      3.2T      1.3T   70% /</a:t>
            </a:r>
            <a:r>
              <a:rPr lang="en-US" sz="1000" dirty="0" err="1"/>
              <a:t>lustre</a:t>
            </a:r>
            <a:r>
              <a:rPr lang="en-US" sz="1000" dirty="0"/>
              <a:t>[OST:18]</a:t>
            </a:r>
          </a:p>
          <a:p>
            <a:r>
              <a:rPr lang="en-US" sz="1000" dirty="0"/>
              <a:t>smuhpc-OST0013_UUID       4.5T      2.9T      1.6T   64% /</a:t>
            </a:r>
            <a:r>
              <a:rPr lang="en-US" sz="1000" dirty="0" err="1"/>
              <a:t>lustre</a:t>
            </a:r>
            <a:r>
              <a:rPr lang="en-US" sz="1000" dirty="0"/>
              <a:t>[OST:19]</a:t>
            </a:r>
          </a:p>
          <a:p>
            <a:r>
              <a:rPr lang="en-US" sz="1000" dirty="0"/>
              <a:t>smuhpc-OST0014_UUID       4.5T      2.9T      1.6T   65% /</a:t>
            </a:r>
            <a:r>
              <a:rPr lang="en-US" sz="1000" dirty="0" err="1"/>
              <a:t>lustre</a:t>
            </a:r>
            <a:r>
              <a:rPr lang="en-US" sz="1000" dirty="0"/>
              <a:t>[OST:20]</a:t>
            </a:r>
          </a:p>
          <a:p>
            <a:r>
              <a:rPr lang="en-US" sz="1000" dirty="0"/>
              <a:t>smuhpc-OST0015_UUID       4.5T      2.8T      1.6T   63% /</a:t>
            </a:r>
            <a:r>
              <a:rPr lang="en-US" sz="1000" dirty="0" err="1"/>
              <a:t>lustre</a:t>
            </a:r>
            <a:r>
              <a:rPr lang="en-US" sz="1000" dirty="0"/>
              <a:t>[OST:21]</a:t>
            </a:r>
          </a:p>
          <a:p>
            <a:r>
              <a:rPr lang="en-US" sz="1000" dirty="0"/>
              <a:t>smuhpc-OST0016_UUID       4.5T      2.8T      1.6T   63% /</a:t>
            </a:r>
            <a:r>
              <a:rPr lang="en-US" sz="1000" dirty="0" err="1"/>
              <a:t>lustre</a:t>
            </a:r>
            <a:r>
              <a:rPr lang="en-US" sz="1000" dirty="0"/>
              <a:t>[OST:22]</a:t>
            </a:r>
          </a:p>
          <a:p>
            <a:r>
              <a:rPr lang="en-US" sz="1000" dirty="0"/>
              <a:t>smuhpc-OST0017_UUID       4.5T     16.7G      4.5T    0% /</a:t>
            </a:r>
            <a:r>
              <a:rPr lang="en-US" sz="1000" dirty="0" err="1"/>
              <a:t>lustre</a:t>
            </a:r>
            <a:r>
              <a:rPr lang="en-US" sz="1000" dirty="0"/>
              <a:t>[OST:23]</a:t>
            </a:r>
          </a:p>
          <a:p>
            <a:r>
              <a:rPr lang="en-US" sz="1000" dirty="0"/>
              <a:t>smuhpc-OST0018_UUID       4.5T     11.9G      4.5T    0% /</a:t>
            </a:r>
            <a:r>
              <a:rPr lang="en-US" sz="1000" dirty="0" err="1"/>
              <a:t>lustre</a:t>
            </a:r>
            <a:r>
              <a:rPr lang="en-US" sz="1000" dirty="0"/>
              <a:t>[OST:24]</a:t>
            </a:r>
          </a:p>
          <a:p>
            <a:r>
              <a:rPr lang="en-US" sz="1000" dirty="0"/>
              <a:t>smuhpc-OST0019_UUID       4.5T     16.8G      4.5T    0% /</a:t>
            </a:r>
            <a:r>
              <a:rPr lang="en-US" sz="1000" dirty="0" err="1"/>
              <a:t>lustre</a:t>
            </a:r>
            <a:r>
              <a:rPr lang="en-US" sz="1000" dirty="0"/>
              <a:t>[OST:25]</a:t>
            </a:r>
          </a:p>
          <a:p>
            <a:r>
              <a:rPr lang="en-US" sz="1000" dirty="0"/>
              <a:t>smuhpc-OST001a_UUID       4.5T     15.5G      4.5T    0% /</a:t>
            </a:r>
            <a:r>
              <a:rPr lang="en-US" sz="1000" dirty="0" err="1"/>
              <a:t>lustre</a:t>
            </a:r>
            <a:r>
              <a:rPr lang="en-US" sz="1000" dirty="0"/>
              <a:t>[OST:26]</a:t>
            </a:r>
          </a:p>
          <a:p>
            <a:r>
              <a:rPr lang="en-US" sz="1000" dirty="0"/>
              <a:t>smuhpc-OST001b_UUID       4.5T     12.4G      4.5T    0% /</a:t>
            </a:r>
            <a:r>
              <a:rPr lang="en-US" sz="1000" dirty="0" err="1"/>
              <a:t>lustre</a:t>
            </a:r>
            <a:r>
              <a:rPr lang="en-US" sz="1000" dirty="0"/>
              <a:t>[OST:27]</a:t>
            </a:r>
          </a:p>
          <a:p>
            <a:r>
              <a:rPr lang="en-US" sz="1000" dirty="0"/>
              <a:t>smuhpc-OST001c_UUID       4.5T     12.6G      4.5T    0% /</a:t>
            </a:r>
            <a:r>
              <a:rPr lang="en-US" sz="1000" dirty="0" err="1"/>
              <a:t>lustre</a:t>
            </a:r>
            <a:r>
              <a:rPr lang="en-US" sz="1000" dirty="0"/>
              <a:t>[OST:28]</a:t>
            </a:r>
          </a:p>
          <a:p>
            <a:r>
              <a:rPr lang="en-US" sz="1000" dirty="0"/>
              <a:t>smuhpc-OST001d_UUID       4.5T     11.5G      4.5T    0% /</a:t>
            </a:r>
            <a:r>
              <a:rPr lang="en-US" sz="1000" dirty="0" err="1"/>
              <a:t>lustre</a:t>
            </a:r>
            <a:r>
              <a:rPr lang="en-US" sz="1000" dirty="0"/>
              <a:t>[OST:29]</a:t>
            </a:r>
          </a:p>
          <a:p>
            <a:r>
              <a:rPr lang="en-US" sz="1000" dirty="0"/>
              <a:t>smuhpc-OST001e_UUID       4.5T     14.1G      4.5T    0% /</a:t>
            </a:r>
            <a:r>
              <a:rPr lang="en-US" sz="1000" dirty="0" err="1"/>
              <a:t>lustre</a:t>
            </a:r>
            <a:r>
              <a:rPr lang="en-US" sz="1000" dirty="0"/>
              <a:t>[OST:30]</a:t>
            </a:r>
          </a:p>
          <a:p>
            <a:r>
              <a:rPr lang="en-US" sz="1000" dirty="0"/>
              <a:t>smuhpc-OST001f_UUID       4.5T     16.1G      4.5T    0% /</a:t>
            </a:r>
            <a:r>
              <a:rPr lang="en-US" sz="1000" dirty="0" err="1"/>
              <a:t>lustre</a:t>
            </a:r>
            <a:r>
              <a:rPr lang="en-US" sz="1000" dirty="0"/>
              <a:t>[OST:31]</a:t>
            </a:r>
          </a:p>
          <a:p>
            <a:r>
              <a:rPr lang="en-US" sz="1000" dirty="0"/>
              <a:t>smuhpc-OST0020_UUID       4.5T     11.2G      4.5T    0% /</a:t>
            </a:r>
            <a:r>
              <a:rPr lang="en-US" sz="1000" dirty="0" err="1"/>
              <a:t>lustre</a:t>
            </a:r>
            <a:r>
              <a:rPr lang="en-US" sz="1000" dirty="0"/>
              <a:t>[OST:32]</a:t>
            </a:r>
          </a:p>
          <a:p>
            <a:r>
              <a:rPr lang="en-US" sz="1000" dirty="0"/>
              <a:t>smuhpc-OST0021_UUID       4.5T      9.3G      4.5T    0% /</a:t>
            </a:r>
            <a:r>
              <a:rPr lang="en-US" sz="1000" dirty="0" err="1"/>
              <a:t>lustre</a:t>
            </a:r>
            <a:r>
              <a:rPr lang="en-US" sz="1000" dirty="0"/>
              <a:t>[OST:33]</a:t>
            </a:r>
          </a:p>
          <a:p>
            <a:endParaRPr lang="en-US" sz="1000" dirty="0"/>
          </a:p>
          <a:p>
            <a:r>
              <a:rPr lang="en-US" sz="1000" dirty="0" err="1"/>
              <a:t>filesystem</a:t>
            </a:r>
            <a:r>
              <a:rPr lang="en-US" sz="1000" dirty="0"/>
              <a:t> summary:     152.2T     67.0T     85.2T   44% /</a:t>
            </a:r>
            <a:r>
              <a:rPr lang="en-US" sz="1000" dirty="0" err="1"/>
              <a:t>lustre</a:t>
            </a:r>
            <a:endParaRPr lang="en-US" sz="1000" dirty="0"/>
          </a:p>
          <a:p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457200"/>
            <a:ext cx="273825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[</a:t>
            </a:r>
            <a:r>
              <a:rPr lang="en-US" sz="1000" dirty="0" err="1"/>
              <a:t>ross@smuhpc</a:t>
            </a:r>
            <a:r>
              <a:rPr lang="en-US" sz="1000" dirty="0"/>
              <a:t> </a:t>
            </a:r>
            <a:r>
              <a:rPr lang="en-US" sz="1000" dirty="0" err="1"/>
              <a:t>lustre</a:t>
            </a:r>
            <a:r>
              <a:rPr lang="en-US" sz="1000" dirty="0"/>
              <a:t>]$ </a:t>
            </a:r>
            <a:r>
              <a:rPr lang="en-US" sz="1000" dirty="0" err="1"/>
              <a:t>pwd</a:t>
            </a:r>
            <a:endParaRPr lang="en-US" sz="1000" dirty="0"/>
          </a:p>
          <a:p>
            <a:r>
              <a:rPr lang="en-US" sz="1000" dirty="0"/>
              <a:t>/</a:t>
            </a:r>
            <a:r>
              <a:rPr lang="en-US" sz="1000" dirty="0" err="1"/>
              <a:t>proc</a:t>
            </a:r>
            <a:r>
              <a:rPr lang="en-US" sz="1000" dirty="0"/>
              <a:t>/</a:t>
            </a:r>
            <a:r>
              <a:rPr lang="en-US" sz="1000" dirty="0" err="1"/>
              <a:t>fs</a:t>
            </a:r>
            <a:r>
              <a:rPr lang="en-US" sz="1000" dirty="0"/>
              <a:t>/</a:t>
            </a:r>
            <a:r>
              <a:rPr lang="en-US" sz="1000" dirty="0" err="1"/>
              <a:t>lustre</a:t>
            </a:r>
            <a:endParaRPr lang="en-US" sz="1000" dirty="0"/>
          </a:p>
          <a:p>
            <a:r>
              <a:rPr lang="en-US" sz="1000" dirty="0"/>
              <a:t>[</a:t>
            </a:r>
            <a:r>
              <a:rPr lang="en-US" sz="1000" dirty="0" err="1"/>
              <a:t>ross@smuhpc</a:t>
            </a:r>
            <a:r>
              <a:rPr lang="en-US" sz="1000" dirty="0"/>
              <a:t> </a:t>
            </a:r>
            <a:r>
              <a:rPr lang="en-US" sz="1000" dirty="0" err="1"/>
              <a:t>lustre</a:t>
            </a:r>
            <a:r>
              <a:rPr lang="en-US" sz="1000" dirty="0"/>
              <a:t>]$ </a:t>
            </a:r>
            <a:r>
              <a:rPr lang="en-US" sz="1000" dirty="0" err="1"/>
              <a:t>ll</a:t>
            </a:r>
            <a:endParaRPr lang="en-US" sz="1000" dirty="0"/>
          </a:p>
          <a:p>
            <a:r>
              <a:rPr lang="en-US" sz="1000" dirty="0"/>
              <a:t>total 0</a:t>
            </a:r>
          </a:p>
          <a:p>
            <a:r>
              <a:rPr lang="en-US" sz="1000" dirty="0"/>
              <a:t>-r--r--r--  1 root </a:t>
            </a:r>
            <a:r>
              <a:rPr lang="en-US" sz="1000" dirty="0" err="1"/>
              <a:t>root</a:t>
            </a:r>
            <a:r>
              <a:rPr lang="en-US" sz="1000" dirty="0"/>
              <a:t> 0 Sep 17 08:43 devices</a:t>
            </a:r>
          </a:p>
          <a:p>
            <a:r>
              <a:rPr lang="en-US" sz="1000" dirty="0"/>
              <a:t>-r--r--r--  1 root </a:t>
            </a:r>
            <a:r>
              <a:rPr lang="en-US" sz="1000" dirty="0" err="1"/>
              <a:t>root</a:t>
            </a:r>
            <a:r>
              <a:rPr lang="en-US" sz="1000" dirty="0"/>
              <a:t> 0 Sep 17 08:43 </a:t>
            </a:r>
            <a:r>
              <a:rPr lang="en-US" sz="1000" dirty="0" err="1"/>
              <a:t>health_check</a:t>
            </a:r>
            <a:endParaRPr lang="en-US" sz="1000" dirty="0"/>
          </a:p>
          <a:p>
            <a:r>
              <a:rPr lang="en-US" sz="1000" dirty="0" err="1"/>
              <a:t>dr</a:t>
            </a:r>
            <a:r>
              <a:rPr lang="en-US" sz="1000" dirty="0"/>
              <a:t>-</a:t>
            </a:r>
            <a:r>
              <a:rPr lang="en-US" sz="1000" dirty="0" err="1"/>
              <a:t>xr</a:t>
            </a:r>
            <a:r>
              <a:rPr lang="en-US" sz="1000" dirty="0"/>
              <a:t>-</a:t>
            </a:r>
            <a:r>
              <a:rPr lang="en-US" sz="1000" dirty="0" err="1"/>
              <a:t>xr</a:t>
            </a:r>
            <a:r>
              <a:rPr lang="en-US" sz="1000" dirty="0"/>
              <a:t>-x  4 root </a:t>
            </a:r>
            <a:r>
              <a:rPr lang="en-US" sz="1000" dirty="0" err="1"/>
              <a:t>root</a:t>
            </a:r>
            <a:r>
              <a:rPr lang="en-US" sz="1000" dirty="0"/>
              <a:t> 0 Sep 17 08:43 </a:t>
            </a:r>
            <a:r>
              <a:rPr lang="en-US" sz="1000" dirty="0" err="1"/>
              <a:t>ldlm</a:t>
            </a:r>
            <a:endParaRPr lang="en-US" sz="1000" dirty="0"/>
          </a:p>
          <a:p>
            <a:r>
              <a:rPr lang="en-US" sz="1000" dirty="0" err="1"/>
              <a:t>dr</a:t>
            </a:r>
            <a:r>
              <a:rPr lang="en-US" sz="1000" dirty="0"/>
              <a:t>-</a:t>
            </a:r>
            <a:r>
              <a:rPr lang="en-US" sz="1000" dirty="0" err="1"/>
              <a:t>xr</a:t>
            </a:r>
            <a:r>
              <a:rPr lang="en-US" sz="1000" dirty="0"/>
              <a:t>-</a:t>
            </a:r>
            <a:r>
              <a:rPr lang="en-US" sz="1000" dirty="0" err="1"/>
              <a:t>xr</a:t>
            </a:r>
            <a:r>
              <a:rPr lang="en-US" sz="1000" dirty="0"/>
              <a:t>-x  3 root </a:t>
            </a:r>
            <a:r>
              <a:rPr lang="en-US" sz="1000" dirty="0" err="1"/>
              <a:t>root</a:t>
            </a:r>
            <a:r>
              <a:rPr lang="en-US" sz="1000" dirty="0"/>
              <a:t> 0 Sep 17 08:43 </a:t>
            </a:r>
            <a:r>
              <a:rPr lang="en-US" sz="1000" dirty="0" err="1"/>
              <a:t>llite</a:t>
            </a:r>
            <a:endParaRPr lang="en-US" sz="1000" dirty="0"/>
          </a:p>
          <a:p>
            <a:r>
              <a:rPr lang="en-US" sz="1000" dirty="0" err="1"/>
              <a:t>dr</a:t>
            </a:r>
            <a:r>
              <a:rPr lang="en-US" sz="1000" dirty="0"/>
              <a:t>-</a:t>
            </a:r>
            <a:r>
              <a:rPr lang="en-US" sz="1000" dirty="0" err="1"/>
              <a:t>xr</a:t>
            </a:r>
            <a:r>
              <a:rPr lang="en-US" sz="1000" dirty="0"/>
              <a:t>-</a:t>
            </a:r>
            <a:r>
              <a:rPr lang="en-US" sz="1000" dirty="0" err="1"/>
              <a:t>xr</a:t>
            </a:r>
            <a:r>
              <a:rPr lang="en-US" sz="1000" dirty="0"/>
              <a:t>-x  3 root </a:t>
            </a:r>
            <a:r>
              <a:rPr lang="en-US" sz="1000" dirty="0" err="1"/>
              <a:t>root</a:t>
            </a:r>
            <a:r>
              <a:rPr lang="en-US" sz="1000" dirty="0"/>
              <a:t> 0 Sep 17 08:43 </a:t>
            </a:r>
            <a:r>
              <a:rPr lang="en-US" sz="1000" dirty="0" err="1"/>
              <a:t>lov</a:t>
            </a:r>
            <a:endParaRPr lang="en-US" sz="1000" dirty="0"/>
          </a:p>
          <a:p>
            <a:r>
              <a:rPr lang="en-US" sz="1000" dirty="0" err="1"/>
              <a:t>dr</a:t>
            </a:r>
            <a:r>
              <a:rPr lang="en-US" sz="1000" dirty="0"/>
              <a:t>-</a:t>
            </a:r>
            <a:r>
              <a:rPr lang="en-US" sz="1000" dirty="0" err="1"/>
              <a:t>xr</a:t>
            </a:r>
            <a:r>
              <a:rPr lang="en-US" sz="1000" dirty="0"/>
              <a:t>-</a:t>
            </a:r>
            <a:r>
              <a:rPr lang="en-US" sz="1000" dirty="0" err="1"/>
              <a:t>xr</a:t>
            </a:r>
            <a:r>
              <a:rPr lang="en-US" sz="1000" dirty="0"/>
              <a:t>-x  2 root </a:t>
            </a:r>
            <a:r>
              <a:rPr lang="en-US" sz="1000" dirty="0" err="1"/>
              <a:t>root</a:t>
            </a:r>
            <a:r>
              <a:rPr lang="en-US" sz="1000" dirty="0"/>
              <a:t> 0 Sep 17 08:43 </a:t>
            </a:r>
            <a:r>
              <a:rPr lang="en-US" sz="1000" dirty="0" err="1"/>
              <a:t>lquota</a:t>
            </a:r>
            <a:endParaRPr lang="en-US" sz="1000" dirty="0"/>
          </a:p>
          <a:p>
            <a:r>
              <a:rPr lang="en-US" sz="1000" dirty="0" err="1"/>
              <a:t>dr</a:t>
            </a:r>
            <a:r>
              <a:rPr lang="en-US" sz="1000" dirty="0"/>
              <a:t>-</a:t>
            </a:r>
            <a:r>
              <a:rPr lang="en-US" sz="1000" dirty="0" err="1"/>
              <a:t>xr</a:t>
            </a:r>
            <a:r>
              <a:rPr lang="en-US" sz="1000" dirty="0"/>
              <a:t>-</a:t>
            </a:r>
            <a:r>
              <a:rPr lang="en-US" sz="1000" dirty="0" err="1"/>
              <a:t>xr</a:t>
            </a:r>
            <a:r>
              <a:rPr lang="en-US" sz="1000" dirty="0"/>
              <a:t>-x  3 root </a:t>
            </a:r>
            <a:r>
              <a:rPr lang="en-US" sz="1000" dirty="0" err="1"/>
              <a:t>root</a:t>
            </a:r>
            <a:r>
              <a:rPr lang="en-US" sz="1000" dirty="0"/>
              <a:t> 0 Sep 17 08:43 mdc</a:t>
            </a:r>
          </a:p>
          <a:p>
            <a:r>
              <a:rPr lang="en-US" sz="1000" dirty="0" err="1"/>
              <a:t>dr</a:t>
            </a:r>
            <a:r>
              <a:rPr lang="en-US" sz="1000" dirty="0"/>
              <a:t>-</a:t>
            </a:r>
            <a:r>
              <a:rPr lang="en-US" sz="1000" dirty="0" err="1"/>
              <a:t>xr</a:t>
            </a:r>
            <a:r>
              <a:rPr lang="en-US" sz="1000" dirty="0"/>
              <a:t>-</a:t>
            </a:r>
            <a:r>
              <a:rPr lang="en-US" sz="1000" dirty="0" err="1"/>
              <a:t>xr</a:t>
            </a:r>
            <a:r>
              <a:rPr lang="en-US" sz="1000" dirty="0"/>
              <a:t>-x  3 root </a:t>
            </a:r>
            <a:r>
              <a:rPr lang="en-US" sz="1000" dirty="0" err="1"/>
              <a:t>root</a:t>
            </a:r>
            <a:r>
              <a:rPr lang="en-US" sz="1000" dirty="0"/>
              <a:t> 0 Sep 17 08:43 </a:t>
            </a:r>
            <a:r>
              <a:rPr lang="en-US" sz="1000" dirty="0" err="1"/>
              <a:t>mgc</a:t>
            </a:r>
            <a:endParaRPr lang="en-US" sz="1000" dirty="0"/>
          </a:p>
          <a:p>
            <a:r>
              <a:rPr lang="en-US" sz="1000" dirty="0" err="1"/>
              <a:t>dr</a:t>
            </a:r>
            <a:r>
              <a:rPr lang="en-US" sz="1000" dirty="0"/>
              <a:t>-</a:t>
            </a:r>
            <a:r>
              <a:rPr lang="en-US" sz="1000" dirty="0" err="1"/>
              <a:t>xr</a:t>
            </a:r>
            <a:r>
              <a:rPr lang="en-US" sz="1000" dirty="0"/>
              <a:t>-</a:t>
            </a:r>
            <a:r>
              <a:rPr lang="en-US" sz="1000" dirty="0" err="1"/>
              <a:t>xr</a:t>
            </a:r>
            <a:r>
              <a:rPr lang="en-US" sz="1000" dirty="0"/>
              <a:t>-x 36 root </a:t>
            </a:r>
            <a:r>
              <a:rPr lang="en-US" sz="1000" dirty="0" err="1"/>
              <a:t>root</a:t>
            </a:r>
            <a:r>
              <a:rPr lang="en-US" sz="1000" dirty="0"/>
              <a:t> 0 Sep 17 08:43 </a:t>
            </a:r>
            <a:r>
              <a:rPr lang="en-US" sz="1000" dirty="0" err="1"/>
              <a:t>osc</a:t>
            </a:r>
            <a:endParaRPr lang="en-US" sz="1000" dirty="0"/>
          </a:p>
          <a:p>
            <a:r>
              <a:rPr lang="en-US" sz="1000" dirty="0"/>
              <a:t>-r--r--r--  1 root </a:t>
            </a:r>
            <a:r>
              <a:rPr lang="en-US" sz="1000" dirty="0" err="1"/>
              <a:t>root</a:t>
            </a:r>
            <a:r>
              <a:rPr lang="en-US" sz="1000" dirty="0"/>
              <a:t> 0 Sep 17 08:43 </a:t>
            </a:r>
            <a:r>
              <a:rPr lang="en-US" sz="1000" dirty="0" err="1"/>
              <a:t>pinger</a:t>
            </a:r>
            <a:endParaRPr lang="en-US" sz="1000" dirty="0"/>
          </a:p>
          <a:p>
            <a:r>
              <a:rPr lang="en-US" sz="1000" dirty="0"/>
              <a:t>-r--r--r--  1 root </a:t>
            </a:r>
            <a:r>
              <a:rPr lang="en-US" sz="1000" dirty="0" err="1"/>
              <a:t>root</a:t>
            </a:r>
            <a:r>
              <a:rPr lang="en-US" sz="1000" dirty="0"/>
              <a:t> 0 Sep 17 08:43 version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82831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1022</Words>
  <Application>Microsoft Office PowerPoint</Application>
  <PresentationFormat>On-screen Show (4:3)</PresentationFormat>
  <Paragraphs>150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Storage at SMU</vt:lpstr>
      <vt:lpstr>Tier 3 Hardware</vt:lpstr>
      <vt:lpstr>Tier 3 Config</vt:lpstr>
      <vt:lpstr>Lustre Layout</vt:lpstr>
      <vt:lpstr>Config</vt:lpstr>
      <vt:lpstr>Startup/Shutdown</vt:lpstr>
      <vt:lpstr>Traffic Flow/Monitoring</vt:lpstr>
      <vt:lpstr>PowerPoint Presentation</vt:lpstr>
      <vt:lpstr>PowerPoint Presentation</vt:lpstr>
    </vt:vector>
  </TitlesOfParts>
  <Company>Southern Methodist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Ross</dc:creator>
  <cp:lastModifiedBy>Justin Ross</cp:lastModifiedBy>
  <cp:revision>16</cp:revision>
  <dcterms:created xsi:type="dcterms:W3CDTF">2010-09-16T20:30:52Z</dcterms:created>
  <dcterms:modified xsi:type="dcterms:W3CDTF">2010-09-22T16:51:16Z</dcterms:modified>
</cp:coreProperties>
</file>