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diagrams/quickStyle15.xml" ContentType="application/vnd.openxmlformats-officedocument.drawingml.diagramStyle+xml"/>
  <Override PartName="/ppt/diagrams/layout8.xml" ContentType="application/vnd.openxmlformats-officedocument.drawingml.diagramLayout+xml"/>
  <Override PartName="/ppt/diagrams/data9.xml" ContentType="application/vnd.openxmlformats-officedocument.drawingml.diagramData+xml"/>
  <Override PartName="/ppt/diagrams/layout15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quickStyle8.xml" ContentType="application/vnd.openxmlformats-officedocument.drawingml.diagramStyle+xml"/>
  <Override PartName="/ppt/diagrams/data12.xml" ContentType="application/vnd.openxmlformats-officedocument.drawingml.diagramData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diagrams/colors13.xml" ContentType="application/vnd.openxmlformats-officedocument.drawingml.diagramColors+xml"/>
  <Override PartName="/ppt/diagrams/colors6.xml" ContentType="application/vnd.openxmlformats-officedocument.drawingml.diagramColors+xml"/>
  <Override PartName="/ppt/diagrams/drawing11.xml" ContentType="application/vnd.ms-office.drawingml.diagramDrawing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13.xml" ContentType="application/vnd.ms-office.drawingml.diagramDrawing+xml"/>
  <Override PartName="/ppt/diagrams/data16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diagrams/drawing7.xml" ContentType="application/vnd.ms-office.drawingml.diagramDrawing+xml"/>
  <Override PartName="/ppt/diagrams/quickStyle12.xml" ContentType="application/vnd.openxmlformats-officedocument.drawingml.diagramStyl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10.xml" ContentType="application/vnd.openxmlformats-officedocument.drawingml.diagramColors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diagrams/colors3.xml" ContentType="application/vnd.openxmlformats-officedocument.drawingml.diagramColors+xml"/>
  <Override PartName="/ppt/diagrams/quickStyle16.xml" ContentType="application/vnd.openxmlformats-officedocument.drawingml.diagramStyle+xml"/>
  <Override PartName="/ppt/presProps.xml" ContentType="application/vnd.openxmlformats-officedocument.presentationml.presProps+xml"/>
  <Override PartName="/ppt/diagrams/layout9.xml" ContentType="application/vnd.openxmlformats-officedocument.drawingml.diagramLayout+xml"/>
  <Override PartName="/ppt/diagrams/layout16.xml" ContentType="application/vnd.openxmlformats-officedocument.drawingml.diagramLayout+xml"/>
  <Override PartName="/ppt/diagrams/quickStyle9.xml" ContentType="application/vnd.openxmlformats-officedocument.drawingml.diagramStyle+xml"/>
  <Override PartName="/ppt/diagrams/data13.xml" ContentType="application/vnd.openxmlformats-officedocument.drawingml.diagramData+xml"/>
  <Override PartName="/ppt/diagrams/colors14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7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14.xml" ContentType="application/vnd.ms-office.drawingml.diagramDrawing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drawing8.xml" ContentType="application/vnd.ms-office.drawingml.diagramDrawing+xml"/>
  <Override PartName="/ppt/diagrams/quickStyle13.xml" ContentType="application/vnd.openxmlformats-officedocument.drawingml.diagramStyle+xml"/>
  <Override PartName="/ppt/diagrams/layout6.xml" ContentType="application/vnd.openxmlformats-officedocument.drawingml.diagramLayout+xml"/>
  <Override PartName="/ppt/diagrams/data7.xml" ContentType="application/vnd.openxmlformats-officedocument.drawingml.diagramData+xml"/>
  <Override PartName="/ppt/diagrams/layout13.xml" ContentType="application/vnd.openxmlformats-officedocument.drawingml.diagramLayout+xml"/>
  <Override PartName="/ppt/diagrams/data10.xml" ContentType="application/vnd.openxmlformats-officedocument.drawingml.diagramData+xml"/>
  <Override PartName="/ppt/diagrams/colors11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6.xml" ContentType="application/vnd.openxmlformats-officedocument.drawingml.diagramStyle+xml"/>
  <Override PartName="/ppt/slides/slide16.xml" ContentType="application/vnd.openxmlformats-officedocument.presentationml.slide+xml"/>
  <Default Extension="rels" ContentType="application/vnd.openxmlformats-package.relationships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Override PartName="/ppt/diagrams/drawing1.xml" ContentType="application/vnd.ms-office.drawingml.diagramDrawing+xml"/>
  <Override PartName="/ppt/diagrams/data14.xml" ContentType="application/vnd.openxmlformats-officedocument.drawingml.diagramData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8.xml" ContentType="application/vnd.openxmlformats-officedocument.drawingml.diagramColor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diagrams/drawing5.xml" ContentType="application/vnd.ms-office.drawingml.diagramDrawing+xml"/>
  <Override PartName="/ppt/diagrams/quickStyle10.xml" ContentType="application/vnd.openxmlformats-officedocument.drawingml.diagramStyle+xml"/>
  <Override PartName="/ppt/diagrams/layout3.xml" ContentType="application/vnd.openxmlformats-officedocument.drawingml.diagramLayout+xml"/>
  <Override PartName="/ppt/diagrams/drawing15.xml" ContentType="application/vnd.ms-office.drawingml.diagramDrawing+xml"/>
  <Override PartName="/ppt/diagrams/data4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diagrams/drawing9.xml" ContentType="application/vnd.ms-office.drawingml.diagramDrawing+xml"/>
  <Override PartName="/ppt/diagrams/quickStyle14.xml" ContentType="application/vnd.openxmlformats-officedocument.drawingml.diagramStyle+xml"/>
  <Override PartName="/ppt/diagrams/layout7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ata8.xml" ContentType="application/vnd.openxmlformats-officedocument.drawingml.diagramData+xml"/>
  <Override PartName="/ppt/diagrams/layout14.xml" ContentType="application/vnd.openxmlformats-officedocument.drawingml.diagramLayout+xml"/>
  <Override PartName="/ppt/diagrams/colors12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7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diagrams/data11.xml" ContentType="application/vnd.openxmlformats-officedocument.drawingml.diagramData+xml"/>
  <Override PartName="/ppt/diagrams/colors5.xml" ContentType="application/vnd.openxmlformats-officedocument.drawingml.diagramColors+xml"/>
  <Override PartName="/ppt/diagrams/drawing10.xml" ContentType="application/vnd.ms-office.drawingml.diagramDrawing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diagrams/drawing2.xml" ContentType="application/vnd.ms-office.drawingml.diagramDrawing+xml"/>
  <Override PartName="/ppt/diagrams/drawing12.xml" ContentType="application/vnd.ms-office.drawingml.diagramDrawing+xml"/>
  <Override PartName="/ppt/diagrams/data15.xml" ContentType="application/vnd.openxmlformats-officedocument.drawingml.diagramData+xml"/>
  <Override PartName="/ppt/diagrams/colors16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9.xml" ContentType="application/vnd.openxmlformats-officedocument.drawingml.diagramColors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diagrams/drawing6.xml" ContentType="application/vnd.ms-office.drawingml.diagramDrawing+xml"/>
  <Override PartName="/ppt/diagrams/quickStyle11.xml" ContentType="application/vnd.openxmlformats-officedocument.drawingml.diagramStyle+xml"/>
  <Override PartName="/ppt/diagrams/layout4.xml" ContentType="application/vnd.openxmlformats-officedocument.drawingml.diagramLayout+xml"/>
  <Override PartName="/ppt/diagrams/drawing16.xml" ContentType="application/vnd.ms-office.drawingml.diagramDrawing+xml"/>
  <Override PartName="/ppt/diagrams/data5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4.xml" ContentType="application/vnd.openxmlformats-officedocument.drawingml.diagramStyl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93" r:id="rId1"/>
  </p:sldMasterIdLst>
  <p:notesMasterIdLst>
    <p:notesMasterId r:id="rId20"/>
  </p:notesMasterIdLst>
  <p:handoutMasterIdLst>
    <p:handoutMasterId r:id="rId21"/>
  </p:handoutMasterIdLst>
  <p:sldIdLst>
    <p:sldId id="274" r:id="rId2"/>
    <p:sldId id="266" r:id="rId3"/>
    <p:sldId id="259" r:id="rId4"/>
    <p:sldId id="256" r:id="rId5"/>
    <p:sldId id="258" r:id="rId6"/>
    <p:sldId id="267" r:id="rId7"/>
    <p:sldId id="268" r:id="rId8"/>
    <p:sldId id="269" r:id="rId9"/>
    <p:sldId id="270" r:id="rId10"/>
    <p:sldId id="260" r:id="rId11"/>
    <p:sldId id="264" r:id="rId12"/>
    <p:sldId id="272" r:id="rId13"/>
    <p:sldId id="273" r:id="rId14"/>
    <p:sldId id="271" r:id="rId15"/>
    <p:sldId id="263" r:id="rId16"/>
    <p:sldId id="275" r:id="rId17"/>
    <p:sldId id="265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91595" autoAdjust="0"/>
  </p:normalViewPr>
  <p:slideViewPr>
    <p:cSldViewPr snapToGrid="0" snapToObjects="1">
      <p:cViewPr varScale="1">
        <p:scale>
          <a:sx n="151" d="100"/>
          <a:sy n="151" d="100"/>
        </p:scale>
        <p:origin x="-12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F72B2-A3FE-B44D-8B23-75DCEEC75D2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1D17B-A1E2-D246-8024-1491652DB8A3}">
      <dgm:prSet/>
      <dgm:spPr/>
      <dgm:t>
        <a:bodyPr/>
        <a:lstStyle/>
        <a:p>
          <a:pPr rtl="0"/>
          <a:r>
            <a:rPr lang="en-US" dirty="0" smtClean="0"/>
            <a:t>Midwest Tier2 Facts</a:t>
          </a:r>
          <a:endParaRPr lang="en-US" dirty="0"/>
        </a:p>
      </dgm:t>
    </dgm:pt>
    <dgm:pt modelId="{E45F814B-A17C-5F4D-BF7A-9A06CD77096C}" type="parTrans" cxnId="{3E3012D8-ED0B-CD45-A59D-5481D0CBB9BA}">
      <dgm:prSet/>
      <dgm:spPr/>
      <dgm:t>
        <a:bodyPr/>
        <a:lstStyle/>
        <a:p>
          <a:endParaRPr lang="en-US"/>
        </a:p>
      </dgm:t>
    </dgm:pt>
    <dgm:pt modelId="{CB71726D-6981-EA40-9D6E-CB8BA8C7D445}" type="sibTrans" cxnId="{3E3012D8-ED0B-CD45-A59D-5481D0CBB9BA}">
      <dgm:prSet/>
      <dgm:spPr/>
      <dgm:t>
        <a:bodyPr/>
        <a:lstStyle/>
        <a:p>
          <a:endParaRPr lang="en-US"/>
        </a:p>
      </dgm:t>
    </dgm:pt>
    <dgm:pt modelId="{C069EAFC-93DC-D146-A16C-56461899EAFD}">
      <dgm:prSet/>
      <dgm:spPr/>
      <dgm:t>
        <a:bodyPr/>
        <a:lstStyle/>
        <a:p>
          <a:pPr rtl="0"/>
          <a:r>
            <a:rPr lang="en-US" b="1" dirty="0" smtClean="0"/>
            <a:t>ATLAS Production </a:t>
          </a:r>
          <a:r>
            <a:rPr lang="en-US" dirty="0" smtClean="0"/>
            <a:t>and </a:t>
          </a:r>
          <a:r>
            <a:rPr lang="en-US" b="1" dirty="0" smtClean="0"/>
            <a:t>User Analysis </a:t>
          </a:r>
          <a:r>
            <a:rPr lang="en-US" dirty="0" smtClean="0"/>
            <a:t>jobs</a:t>
          </a:r>
          <a:endParaRPr lang="en-US" dirty="0"/>
        </a:p>
      </dgm:t>
    </dgm:pt>
    <dgm:pt modelId="{B617FD1D-8832-E449-8AAA-2A899FEDC7E4}" type="parTrans" cxnId="{1884A811-530B-D740-8194-4A33950C3E2D}">
      <dgm:prSet/>
      <dgm:spPr/>
      <dgm:t>
        <a:bodyPr/>
        <a:lstStyle/>
        <a:p>
          <a:endParaRPr lang="en-US"/>
        </a:p>
      </dgm:t>
    </dgm:pt>
    <dgm:pt modelId="{1581F4ED-B825-1847-B9BA-3A01AE9E59AF}" type="sibTrans" cxnId="{1884A811-530B-D740-8194-4A33950C3E2D}">
      <dgm:prSet/>
      <dgm:spPr/>
      <dgm:t>
        <a:bodyPr/>
        <a:lstStyle/>
        <a:p>
          <a:endParaRPr lang="en-US"/>
        </a:p>
      </dgm:t>
    </dgm:pt>
    <dgm:pt modelId="{B14BA065-12D9-674E-B3DB-0834D2D26F90}">
      <dgm:prSet/>
      <dgm:spPr/>
      <dgm:t>
        <a:bodyPr/>
        <a:lstStyle/>
        <a:p>
          <a:pPr rtl="0"/>
          <a:r>
            <a:rPr lang="en-US" dirty="0" smtClean="0"/>
            <a:t>D0, and HCC jobs opportunistically (in progress)</a:t>
          </a:r>
          <a:endParaRPr lang="en-US" dirty="0"/>
        </a:p>
      </dgm:t>
    </dgm:pt>
    <dgm:pt modelId="{0FD42845-D3BD-F644-9A7E-CA8BEA77C7A4}" type="parTrans" cxnId="{6F4E469B-FC5B-2147-B6D4-45C5E8105E64}">
      <dgm:prSet/>
      <dgm:spPr/>
      <dgm:t>
        <a:bodyPr/>
        <a:lstStyle/>
        <a:p>
          <a:endParaRPr lang="en-US"/>
        </a:p>
      </dgm:t>
    </dgm:pt>
    <dgm:pt modelId="{6697482F-25A9-854B-B150-84A1FDFD5CA7}" type="sibTrans" cxnId="{6F4E469B-FC5B-2147-B6D4-45C5E8105E64}">
      <dgm:prSet/>
      <dgm:spPr/>
      <dgm:t>
        <a:bodyPr/>
        <a:lstStyle/>
        <a:p>
          <a:endParaRPr lang="en-US"/>
        </a:p>
      </dgm:t>
    </dgm:pt>
    <dgm:pt modelId="{8891E759-369B-554C-B37C-2B169DABFECC}">
      <dgm:prSet/>
      <dgm:spPr/>
      <dgm:t>
        <a:bodyPr/>
        <a:lstStyle/>
        <a:p>
          <a:pPr rtl="0"/>
          <a:r>
            <a:rPr lang="en-US" b="1" dirty="0" smtClean="0"/>
            <a:t>~2000 cores </a:t>
          </a:r>
          <a:r>
            <a:rPr lang="en-US" dirty="0" smtClean="0"/>
            <a:t>available for running jobs</a:t>
          </a:r>
          <a:endParaRPr lang="en-US" dirty="0"/>
        </a:p>
      </dgm:t>
    </dgm:pt>
    <dgm:pt modelId="{7A6892FF-C112-A440-BA18-7CF67C64B647}" type="parTrans" cxnId="{DF6F6509-914B-1141-A07B-187E2F4E2D58}">
      <dgm:prSet/>
      <dgm:spPr/>
      <dgm:t>
        <a:bodyPr/>
        <a:lstStyle/>
        <a:p>
          <a:endParaRPr lang="en-US"/>
        </a:p>
      </dgm:t>
    </dgm:pt>
    <dgm:pt modelId="{89E41362-A000-094B-B215-90CA7B439EB8}" type="sibTrans" cxnId="{DF6F6509-914B-1141-A07B-187E2F4E2D58}">
      <dgm:prSet/>
      <dgm:spPr/>
      <dgm:t>
        <a:bodyPr/>
        <a:lstStyle/>
        <a:p>
          <a:endParaRPr lang="en-US"/>
        </a:p>
      </dgm:t>
    </dgm:pt>
    <dgm:pt modelId="{983E3609-2D99-2C43-BB1C-D8C2102734D2}">
      <dgm:prSet/>
      <dgm:spPr/>
      <dgm:t>
        <a:bodyPr/>
        <a:lstStyle/>
        <a:p>
          <a:pPr rtl="0"/>
          <a:r>
            <a:rPr lang="en-US" b="1" dirty="0" smtClean="0"/>
            <a:t>1.41 </a:t>
          </a:r>
          <a:r>
            <a:rPr lang="en-US" b="1" dirty="0" err="1" smtClean="0"/>
            <a:t>Petabytes</a:t>
          </a:r>
          <a:r>
            <a:rPr lang="en-US" b="1" dirty="0" smtClean="0"/>
            <a:t> </a:t>
          </a:r>
          <a:r>
            <a:rPr lang="en-US" dirty="0" smtClean="0"/>
            <a:t>of available storage</a:t>
          </a:r>
          <a:endParaRPr lang="en-US" dirty="0"/>
        </a:p>
      </dgm:t>
    </dgm:pt>
    <dgm:pt modelId="{A3D56E0B-2F6C-6D4A-BA7D-22DC17A83644}" type="parTrans" cxnId="{C5521C0F-41D7-2D43-AB55-034DEBAB5AE9}">
      <dgm:prSet/>
      <dgm:spPr/>
      <dgm:t>
        <a:bodyPr/>
        <a:lstStyle/>
        <a:p>
          <a:endParaRPr lang="en-US"/>
        </a:p>
      </dgm:t>
    </dgm:pt>
    <dgm:pt modelId="{14D9F337-42F3-7540-8EDC-1C047F116626}" type="sibTrans" cxnId="{C5521C0F-41D7-2D43-AB55-034DEBAB5AE9}">
      <dgm:prSet/>
      <dgm:spPr/>
      <dgm:t>
        <a:bodyPr/>
        <a:lstStyle/>
        <a:p>
          <a:endParaRPr lang="en-US"/>
        </a:p>
      </dgm:t>
    </dgm:pt>
    <dgm:pt modelId="{1B37B9A4-4974-F74A-8D40-E446191DCD63}">
      <dgm:prSet/>
      <dgm:spPr/>
      <dgm:t>
        <a:bodyPr/>
        <a:lstStyle/>
        <a:p>
          <a:pPr rtl="0"/>
          <a:r>
            <a:rPr lang="en-US" dirty="0" smtClean="0"/>
            <a:t>2 sites: </a:t>
          </a:r>
          <a:r>
            <a:rPr lang="en-US" dirty="0" err="1" smtClean="0"/>
            <a:t>UChicago</a:t>
          </a:r>
          <a:r>
            <a:rPr lang="en-US" dirty="0" smtClean="0"/>
            <a:t> and Indiana U (Indianapolis campus)</a:t>
          </a:r>
          <a:endParaRPr lang="en-US" dirty="0"/>
        </a:p>
      </dgm:t>
    </dgm:pt>
    <dgm:pt modelId="{9D0D1DE8-A3D7-BC45-95AB-E5E720F3929D}" type="parTrans" cxnId="{69A5C0F3-EC5D-F247-91AC-00D7F6598B69}">
      <dgm:prSet/>
      <dgm:spPr/>
      <dgm:t>
        <a:bodyPr/>
        <a:lstStyle/>
        <a:p>
          <a:endParaRPr lang="en-US"/>
        </a:p>
      </dgm:t>
    </dgm:pt>
    <dgm:pt modelId="{C07A514C-5216-384C-8685-DE8046EBBE14}" type="sibTrans" cxnId="{69A5C0F3-EC5D-F247-91AC-00D7F6598B69}">
      <dgm:prSet/>
      <dgm:spPr/>
      <dgm:t>
        <a:bodyPr/>
        <a:lstStyle/>
        <a:p>
          <a:endParaRPr lang="en-US"/>
        </a:p>
      </dgm:t>
    </dgm:pt>
    <dgm:pt modelId="{78EAFF1C-AB45-9648-9063-B6BE75CFF7F1}">
      <dgm:prSet/>
      <dgm:spPr/>
      <dgm:t>
        <a:bodyPr/>
        <a:lstStyle/>
        <a:p>
          <a:pPr rtl="0"/>
          <a:r>
            <a:rPr lang="en-US" b="1" dirty="0" smtClean="0"/>
            <a:t>dCache </a:t>
          </a:r>
          <a:r>
            <a:rPr lang="en-US" b="0" dirty="0" smtClean="0"/>
            <a:t>Golden Release </a:t>
          </a:r>
          <a:r>
            <a:rPr lang="en-US" dirty="0" smtClean="0"/>
            <a:t>1.9.5-21</a:t>
          </a:r>
          <a:endParaRPr lang="en-US" dirty="0"/>
        </a:p>
      </dgm:t>
    </dgm:pt>
    <dgm:pt modelId="{9B234F7A-9BA6-A744-B1AE-E729B65F1D13}" type="parTrans" cxnId="{83C37A52-FF12-AC44-BCA8-1B1374E943B2}">
      <dgm:prSet/>
      <dgm:spPr/>
      <dgm:t>
        <a:bodyPr/>
        <a:lstStyle/>
        <a:p>
          <a:endParaRPr lang="en-US"/>
        </a:p>
      </dgm:t>
    </dgm:pt>
    <dgm:pt modelId="{87F19847-7738-3E43-B160-A53702402456}" type="sibTrans" cxnId="{83C37A52-FF12-AC44-BCA8-1B1374E943B2}">
      <dgm:prSet/>
      <dgm:spPr/>
      <dgm:t>
        <a:bodyPr/>
        <a:lstStyle/>
        <a:p>
          <a:endParaRPr lang="en-US"/>
        </a:p>
      </dgm:t>
    </dgm:pt>
    <dgm:pt modelId="{FF2F2814-7AC7-2741-BC1F-151DA22695FB}">
      <dgm:prSet/>
      <dgm:spPr/>
      <dgm:t>
        <a:bodyPr/>
        <a:lstStyle/>
        <a:p>
          <a:pPr rtl="0"/>
          <a:r>
            <a:rPr lang="en-US" dirty="0" smtClean="0"/>
            <a:t>PNFS / Chimera Namespaces</a:t>
          </a:r>
          <a:endParaRPr lang="en-US" dirty="0"/>
        </a:p>
      </dgm:t>
    </dgm:pt>
    <dgm:pt modelId="{2A923118-45A8-9546-A1F5-5D73B558EFBC}" type="parTrans" cxnId="{FE86C818-577B-9C4E-9628-646EBF85043D}">
      <dgm:prSet/>
      <dgm:spPr/>
      <dgm:t>
        <a:bodyPr/>
        <a:lstStyle/>
        <a:p>
          <a:endParaRPr lang="en-US"/>
        </a:p>
      </dgm:t>
    </dgm:pt>
    <dgm:pt modelId="{B5C2A36E-95BC-CD46-8587-AA721FEAD96B}" type="sibTrans" cxnId="{FE86C818-577B-9C4E-9628-646EBF85043D}">
      <dgm:prSet/>
      <dgm:spPr/>
      <dgm:t>
        <a:bodyPr/>
        <a:lstStyle/>
        <a:p>
          <a:endParaRPr lang="en-US"/>
        </a:p>
      </dgm:t>
    </dgm:pt>
    <dgm:pt modelId="{D11CCA56-AC7D-8248-A564-AAC08B3038AB}">
      <dgm:prSet/>
      <dgm:spPr/>
      <dgm:t>
        <a:bodyPr/>
        <a:lstStyle/>
        <a:p>
          <a:pPr rtl="0"/>
          <a:r>
            <a:rPr lang="en-US" dirty="0" err="1" smtClean="0"/>
            <a:t>xrootd</a:t>
          </a:r>
          <a:r>
            <a:rPr lang="en-US" dirty="0" smtClean="0"/>
            <a:t> </a:t>
          </a:r>
          <a:r>
            <a:rPr lang="en-US" dirty="0" err="1" smtClean="0"/>
            <a:t>testbed</a:t>
          </a:r>
          <a:r>
            <a:rPr lang="en-US" dirty="0" smtClean="0"/>
            <a:t> (across two sites) – data access, Tier 3 evaluation</a:t>
          </a:r>
          <a:endParaRPr lang="en-US" dirty="0"/>
        </a:p>
      </dgm:t>
    </dgm:pt>
    <dgm:pt modelId="{54C33612-436D-1542-B10E-FC8C274599B9}" type="parTrans" cxnId="{CA095F37-2496-894E-999E-00DC2032CC6F}">
      <dgm:prSet/>
      <dgm:spPr/>
      <dgm:t>
        <a:bodyPr/>
        <a:lstStyle/>
        <a:p>
          <a:endParaRPr lang="en-US"/>
        </a:p>
      </dgm:t>
    </dgm:pt>
    <dgm:pt modelId="{71DD6849-7336-8245-9DCD-FD9768E2DDEA}" type="sibTrans" cxnId="{CA095F37-2496-894E-999E-00DC2032CC6F}">
      <dgm:prSet/>
      <dgm:spPr/>
      <dgm:t>
        <a:bodyPr/>
        <a:lstStyle/>
        <a:p>
          <a:endParaRPr lang="en-US"/>
        </a:p>
      </dgm:t>
    </dgm:pt>
    <dgm:pt modelId="{C906AE4C-2216-7B48-8447-3C58E25654BA}">
      <dgm:prSet/>
      <dgm:spPr/>
      <dgm:t>
        <a:bodyPr/>
        <a:lstStyle/>
        <a:p>
          <a:pPr rtl="0"/>
          <a:r>
            <a:rPr lang="en-US" b="1" dirty="0" smtClean="0"/>
            <a:t>6.3 Million files </a:t>
          </a:r>
          <a:r>
            <a:rPr lang="en-US" dirty="0" smtClean="0"/>
            <a:t>in dCache storage</a:t>
          </a:r>
          <a:endParaRPr lang="en-US" dirty="0"/>
        </a:p>
      </dgm:t>
    </dgm:pt>
    <dgm:pt modelId="{B0669FF2-1869-B343-B9F0-D14787895106}" type="parTrans" cxnId="{AFF24900-C531-CC44-94D0-B74EEEFE4E13}">
      <dgm:prSet/>
      <dgm:spPr/>
      <dgm:t>
        <a:bodyPr/>
        <a:lstStyle/>
        <a:p>
          <a:endParaRPr lang="en-US"/>
        </a:p>
      </dgm:t>
    </dgm:pt>
    <dgm:pt modelId="{25888E4D-4429-F04D-A7BD-125BA4128C72}" type="sibTrans" cxnId="{AFF24900-C531-CC44-94D0-B74EEEFE4E13}">
      <dgm:prSet/>
      <dgm:spPr/>
      <dgm:t>
        <a:bodyPr/>
        <a:lstStyle/>
        <a:p>
          <a:endParaRPr lang="en-US"/>
        </a:p>
      </dgm:t>
    </dgm:pt>
    <dgm:pt modelId="{A8598D77-A646-E84B-8ED9-0EEF9CF73110}">
      <dgm:prSet/>
      <dgm:spPr/>
      <dgm:t>
        <a:bodyPr/>
        <a:lstStyle/>
        <a:p>
          <a:pPr rtl="0"/>
          <a:r>
            <a:rPr lang="en-US" b="1" dirty="0" smtClean="0"/>
            <a:t>10Gb/s circuits </a:t>
          </a:r>
          <a:r>
            <a:rPr lang="en-US" dirty="0" smtClean="0"/>
            <a:t>between sites and to BNL</a:t>
          </a:r>
          <a:endParaRPr lang="en-US" dirty="0"/>
        </a:p>
      </dgm:t>
    </dgm:pt>
    <dgm:pt modelId="{7870E9B5-E08A-2442-A109-08208D8E8AC2}" type="parTrans" cxnId="{BEA128B7-7A50-1243-8057-E17EC1CA340A}">
      <dgm:prSet/>
      <dgm:spPr/>
      <dgm:t>
        <a:bodyPr/>
        <a:lstStyle/>
        <a:p>
          <a:endParaRPr lang="en-US"/>
        </a:p>
      </dgm:t>
    </dgm:pt>
    <dgm:pt modelId="{2C340874-4C6F-CD45-9A2C-F5BCFB8641E9}" type="sibTrans" cxnId="{BEA128B7-7A50-1243-8057-E17EC1CA340A}">
      <dgm:prSet/>
      <dgm:spPr/>
      <dgm:t>
        <a:bodyPr/>
        <a:lstStyle/>
        <a:p>
          <a:endParaRPr lang="en-US"/>
        </a:p>
      </dgm:t>
    </dgm:pt>
    <dgm:pt modelId="{37BD6BA1-1E35-AA4C-9F0B-F684B392C832}">
      <dgm:prSet/>
      <dgm:spPr/>
      <dgm:t>
        <a:bodyPr/>
        <a:lstStyle/>
        <a:p>
          <a:pPr rtl="0"/>
          <a:r>
            <a:rPr lang="en-US" b="1" dirty="0" smtClean="0"/>
            <a:t>60K+ datasets </a:t>
          </a:r>
          <a:r>
            <a:rPr lang="en-US" dirty="0" smtClean="0"/>
            <a:t>registered and stored at UC</a:t>
          </a:r>
          <a:endParaRPr lang="en-US" dirty="0"/>
        </a:p>
      </dgm:t>
    </dgm:pt>
    <dgm:pt modelId="{1875D59B-8ABA-0C47-90D1-0416735571E8}" type="parTrans" cxnId="{B34C0642-5191-A14C-80B8-126CB59ED24C}">
      <dgm:prSet/>
      <dgm:spPr/>
      <dgm:t>
        <a:bodyPr/>
        <a:lstStyle/>
        <a:p>
          <a:endParaRPr lang="en-US"/>
        </a:p>
      </dgm:t>
    </dgm:pt>
    <dgm:pt modelId="{C69C8C1B-ED26-C74B-B98A-5718362BB2FC}" type="sibTrans" cxnId="{B34C0642-5191-A14C-80B8-126CB59ED24C}">
      <dgm:prSet/>
      <dgm:spPr/>
      <dgm:t>
        <a:bodyPr/>
        <a:lstStyle/>
        <a:p>
          <a:endParaRPr lang="en-US"/>
        </a:p>
      </dgm:t>
    </dgm:pt>
    <dgm:pt modelId="{80558028-5BB9-4B4E-AEE3-3BECD1F70F39}" type="pres">
      <dgm:prSet presAssocID="{2F5F72B2-A3FE-B44D-8B23-75DCEEC75D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A88D27-2F40-164D-89CC-EE0E6DE70B7B}" type="pres">
      <dgm:prSet presAssocID="{9E71D17B-A1E2-D246-8024-1491652DB8A3}" presName="composite" presStyleCnt="0"/>
      <dgm:spPr/>
    </dgm:pt>
    <dgm:pt modelId="{E369CC7A-EE04-894F-BB4A-A03ACE33F2B7}" type="pres">
      <dgm:prSet presAssocID="{9E71D17B-A1E2-D246-8024-1491652DB8A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DDCDC-CB34-3F48-8767-AB85A6326F88}" type="pres">
      <dgm:prSet presAssocID="{9E71D17B-A1E2-D246-8024-1491652DB8A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A128B7-7A50-1243-8057-E17EC1CA340A}" srcId="{9E71D17B-A1E2-D246-8024-1491652DB8A3}" destId="{A8598D77-A646-E84B-8ED9-0EEF9CF73110}" srcOrd="7" destOrd="0" parTransId="{7870E9B5-E08A-2442-A109-08208D8E8AC2}" sibTransId="{2C340874-4C6F-CD45-9A2C-F5BCFB8641E9}"/>
    <dgm:cxn modelId="{C5521C0F-41D7-2D43-AB55-034DEBAB5AE9}" srcId="{9E71D17B-A1E2-D246-8024-1491652DB8A3}" destId="{983E3609-2D99-2C43-BB1C-D8C2102734D2}" srcOrd="4" destOrd="0" parTransId="{A3D56E0B-2F6C-6D4A-BA7D-22DC17A83644}" sibTransId="{14D9F337-42F3-7540-8EDC-1C047F116626}"/>
    <dgm:cxn modelId="{13B526CA-E0AD-2848-9021-FD24B593088B}" type="presOf" srcId="{2F5F72B2-A3FE-B44D-8B23-75DCEEC75D29}" destId="{80558028-5BB9-4B4E-AEE3-3BECD1F70F39}" srcOrd="0" destOrd="0" presId="urn:microsoft.com/office/officeart/2005/8/layout/hList1"/>
    <dgm:cxn modelId="{AF88450B-33EF-EE44-9166-BF21F0DAFE72}" type="presOf" srcId="{1B37B9A4-4974-F74A-8D40-E446191DCD63}" destId="{60BDDCDC-CB34-3F48-8767-AB85A6326F88}" srcOrd="0" destOrd="0" presId="urn:microsoft.com/office/officeart/2005/8/layout/hList1"/>
    <dgm:cxn modelId="{392101D5-C3A2-774F-9993-A63C00088AF2}" type="presOf" srcId="{A8598D77-A646-E84B-8ED9-0EEF9CF73110}" destId="{60BDDCDC-CB34-3F48-8767-AB85A6326F88}" srcOrd="0" destOrd="7" presId="urn:microsoft.com/office/officeart/2005/8/layout/hList1"/>
    <dgm:cxn modelId="{69A5C0F3-EC5D-F247-91AC-00D7F6598B69}" srcId="{9E71D17B-A1E2-D246-8024-1491652DB8A3}" destId="{1B37B9A4-4974-F74A-8D40-E446191DCD63}" srcOrd="0" destOrd="0" parTransId="{9D0D1DE8-A3D7-BC45-95AB-E5E720F3929D}" sibTransId="{C07A514C-5216-384C-8685-DE8046EBBE14}"/>
    <dgm:cxn modelId="{0D3AB7A5-7DE0-954A-A750-A21EEEB774EE}" type="presOf" srcId="{9E71D17B-A1E2-D246-8024-1491652DB8A3}" destId="{E369CC7A-EE04-894F-BB4A-A03ACE33F2B7}" srcOrd="0" destOrd="0" presId="urn:microsoft.com/office/officeart/2005/8/layout/hList1"/>
    <dgm:cxn modelId="{C22FC881-4353-EA41-A4BF-B09176E81F6F}" type="presOf" srcId="{D11CCA56-AC7D-8248-A564-AAC08B3038AB}" destId="{60BDDCDC-CB34-3F48-8767-AB85A6326F88}" srcOrd="0" destOrd="10" presId="urn:microsoft.com/office/officeart/2005/8/layout/hList1"/>
    <dgm:cxn modelId="{CA095F37-2496-894E-999E-00DC2032CC6F}" srcId="{9E71D17B-A1E2-D246-8024-1491652DB8A3}" destId="{D11CCA56-AC7D-8248-A564-AAC08B3038AB}" srcOrd="10" destOrd="0" parTransId="{54C33612-436D-1542-B10E-FC8C274599B9}" sibTransId="{71DD6849-7336-8245-9DCD-FD9768E2DDEA}"/>
    <dgm:cxn modelId="{B34C0642-5191-A14C-80B8-126CB59ED24C}" srcId="{9E71D17B-A1E2-D246-8024-1491652DB8A3}" destId="{37BD6BA1-1E35-AA4C-9F0B-F684B392C832}" srcOrd="6" destOrd="0" parTransId="{1875D59B-8ABA-0C47-90D1-0416735571E8}" sibTransId="{C69C8C1B-ED26-C74B-B98A-5718362BB2FC}"/>
    <dgm:cxn modelId="{FE86C818-577B-9C4E-9628-646EBF85043D}" srcId="{9E71D17B-A1E2-D246-8024-1491652DB8A3}" destId="{FF2F2814-7AC7-2741-BC1F-151DA22695FB}" srcOrd="9" destOrd="0" parTransId="{2A923118-45A8-9546-A1F5-5D73B558EFBC}" sibTransId="{B5C2A36E-95BC-CD46-8587-AA721FEAD96B}"/>
    <dgm:cxn modelId="{AFF24900-C531-CC44-94D0-B74EEEFE4E13}" srcId="{9E71D17B-A1E2-D246-8024-1491652DB8A3}" destId="{C906AE4C-2216-7B48-8447-3C58E25654BA}" srcOrd="5" destOrd="0" parTransId="{B0669FF2-1869-B343-B9F0-D14787895106}" sibTransId="{25888E4D-4429-F04D-A7BD-125BA4128C72}"/>
    <dgm:cxn modelId="{69722536-570C-9341-B082-29DCC1255F96}" type="presOf" srcId="{983E3609-2D99-2C43-BB1C-D8C2102734D2}" destId="{60BDDCDC-CB34-3F48-8767-AB85A6326F88}" srcOrd="0" destOrd="4" presId="urn:microsoft.com/office/officeart/2005/8/layout/hList1"/>
    <dgm:cxn modelId="{6F4E469B-FC5B-2147-B6D4-45C5E8105E64}" srcId="{9E71D17B-A1E2-D246-8024-1491652DB8A3}" destId="{B14BA065-12D9-674E-B3DB-0834D2D26F90}" srcOrd="2" destOrd="0" parTransId="{0FD42845-D3BD-F644-9A7E-CA8BEA77C7A4}" sibTransId="{6697482F-25A9-854B-B150-84A1FDFD5CA7}"/>
    <dgm:cxn modelId="{83C37A52-FF12-AC44-BCA8-1B1374E943B2}" srcId="{9E71D17B-A1E2-D246-8024-1491652DB8A3}" destId="{78EAFF1C-AB45-9648-9063-B6BE75CFF7F1}" srcOrd="8" destOrd="0" parTransId="{9B234F7A-9BA6-A744-B1AE-E729B65F1D13}" sibTransId="{87F19847-7738-3E43-B160-A53702402456}"/>
    <dgm:cxn modelId="{A2F3E35B-E0A6-AC41-B81C-FD4159328878}" type="presOf" srcId="{B14BA065-12D9-674E-B3DB-0834D2D26F90}" destId="{60BDDCDC-CB34-3F48-8767-AB85A6326F88}" srcOrd="0" destOrd="2" presId="urn:microsoft.com/office/officeart/2005/8/layout/hList1"/>
    <dgm:cxn modelId="{37F7A58C-87BF-BE4F-A938-03738AEDB922}" type="presOf" srcId="{C069EAFC-93DC-D146-A16C-56461899EAFD}" destId="{60BDDCDC-CB34-3F48-8767-AB85A6326F88}" srcOrd="0" destOrd="1" presId="urn:microsoft.com/office/officeart/2005/8/layout/hList1"/>
    <dgm:cxn modelId="{976A8E8F-0963-394C-A7F1-49813FC9C75E}" type="presOf" srcId="{78EAFF1C-AB45-9648-9063-B6BE75CFF7F1}" destId="{60BDDCDC-CB34-3F48-8767-AB85A6326F88}" srcOrd="0" destOrd="8" presId="urn:microsoft.com/office/officeart/2005/8/layout/hList1"/>
    <dgm:cxn modelId="{DF6F6509-914B-1141-A07B-187E2F4E2D58}" srcId="{9E71D17B-A1E2-D246-8024-1491652DB8A3}" destId="{8891E759-369B-554C-B37C-2B169DABFECC}" srcOrd="3" destOrd="0" parTransId="{7A6892FF-C112-A440-BA18-7CF67C64B647}" sibTransId="{89E41362-A000-094B-B215-90CA7B439EB8}"/>
    <dgm:cxn modelId="{D9DB9ED8-9D25-8A45-96E0-4A538B7C62A6}" type="presOf" srcId="{37BD6BA1-1E35-AA4C-9F0B-F684B392C832}" destId="{60BDDCDC-CB34-3F48-8767-AB85A6326F88}" srcOrd="0" destOrd="6" presId="urn:microsoft.com/office/officeart/2005/8/layout/hList1"/>
    <dgm:cxn modelId="{1884A811-530B-D740-8194-4A33950C3E2D}" srcId="{9E71D17B-A1E2-D246-8024-1491652DB8A3}" destId="{C069EAFC-93DC-D146-A16C-56461899EAFD}" srcOrd="1" destOrd="0" parTransId="{B617FD1D-8832-E449-8AAA-2A899FEDC7E4}" sibTransId="{1581F4ED-B825-1847-B9BA-3A01AE9E59AF}"/>
    <dgm:cxn modelId="{DFD020BD-6038-FE47-ACF7-898C7008C832}" type="presOf" srcId="{8891E759-369B-554C-B37C-2B169DABFECC}" destId="{60BDDCDC-CB34-3F48-8767-AB85A6326F88}" srcOrd="0" destOrd="3" presId="urn:microsoft.com/office/officeart/2005/8/layout/hList1"/>
    <dgm:cxn modelId="{3E3012D8-ED0B-CD45-A59D-5481D0CBB9BA}" srcId="{2F5F72B2-A3FE-B44D-8B23-75DCEEC75D29}" destId="{9E71D17B-A1E2-D246-8024-1491652DB8A3}" srcOrd="0" destOrd="0" parTransId="{E45F814B-A17C-5F4D-BF7A-9A06CD77096C}" sibTransId="{CB71726D-6981-EA40-9D6E-CB8BA8C7D445}"/>
    <dgm:cxn modelId="{84F94090-91F7-E84A-A5EF-1A7DC6C4B694}" type="presOf" srcId="{C906AE4C-2216-7B48-8447-3C58E25654BA}" destId="{60BDDCDC-CB34-3F48-8767-AB85A6326F88}" srcOrd="0" destOrd="5" presId="urn:microsoft.com/office/officeart/2005/8/layout/hList1"/>
    <dgm:cxn modelId="{ECF0E16C-204B-4D47-B8C5-6E5658A95030}" type="presOf" srcId="{FF2F2814-7AC7-2741-BC1F-151DA22695FB}" destId="{60BDDCDC-CB34-3F48-8767-AB85A6326F88}" srcOrd="0" destOrd="9" presId="urn:microsoft.com/office/officeart/2005/8/layout/hList1"/>
    <dgm:cxn modelId="{5BD214F9-8790-A841-B046-8FA41AC614D4}" type="presParOf" srcId="{80558028-5BB9-4B4E-AEE3-3BECD1F70F39}" destId="{36A88D27-2F40-164D-89CC-EE0E6DE70B7B}" srcOrd="0" destOrd="0" presId="urn:microsoft.com/office/officeart/2005/8/layout/hList1"/>
    <dgm:cxn modelId="{36831E7F-3D0F-F84D-ACAB-580B955DBF6E}" type="presParOf" srcId="{36A88D27-2F40-164D-89CC-EE0E6DE70B7B}" destId="{E369CC7A-EE04-894F-BB4A-A03ACE33F2B7}" srcOrd="0" destOrd="0" presId="urn:microsoft.com/office/officeart/2005/8/layout/hList1"/>
    <dgm:cxn modelId="{B47D86B2-9279-4F40-956D-1417548CE2E9}" type="presParOf" srcId="{36A88D27-2F40-164D-89CC-EE0E6DE70B7B}" destId="{60BDDCDC-CB34-3F48-8767-AB85A6326F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85DC98-F836-234A-9158-9BF34A13425D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49D16A-EF5A-8A4D-A6F1-1B0C5C969A8F}">
      <dgm:prSet/>
      <dgm:spPr/>
      <dgm:t>
        <a:bodyPr/>
        <a:lstStyle/>
        <a:p>
          <a:pPr rtl="0"/>
          <a:r>
            <a:rPr lang="en-US" dirty="0" smtClean="0"/>
            <a:t>Storage Benchmarks</a:t>
          </a:r>
          <a:endParaRPr lang="en-US" dirty="0"/>
        </a:p>
      </dgm:t>
    </dgm:pt>
    <dgm:pt modelId="{DCDC3B7E-7353-E74B-A3B5-51343CB21B36}" type="parTrans" cxnId="{22210892-B0C3-BF47-8082-CA1E527ADB80}">
      <dgm:prSet/>
      <dgm:spPr/>
      <dgm:t>
        <a:bodyPr/>
        <a:lstStyle/>
        <a:p>
          <a:endParaRPr lang="en-US"/>
        </a:p>
      </dgm:t>
    </dgm:pt>
    <dgm:pt modelId="{D4064E5C-3D2D-B14D-AE81-16CEA62A1171}" type="sibTrans" cxnId="{22210892-B0C3-BF47-8082-CA1E527ADB80}">
      <dgm:prSet/>
      <dgm:spPr/>
      <dgm:t>
        <a:bodyPr/>
        <a:lstStyle/>
        <a:p>
          <a:endParaRPr lang="en-US"/>
        </a:p>
      </dgm:t>
    </dgm:pt>
    <dgm:pt modelId="{418E3473-116A-D04A-B5D2-5E3DCDE5C29A}">
      <dgm:prSet/>
      <dgm:spPr/>
      <dgm:t>
        <a:bodyPr/>
        <a:lstStyle/>
        <a:p>
          <a:pPr rtl="0"/>
          <a:r>
            <a:rPr lang="en-US" dirty="0" smtClean="0"/>
            <a:t>One Shelf – No Load</a:t>
          </a:r>
          <a:endParaRPr lang="en-US" dirty="0"/>
        </a:p>
      </dgm:t>
    </dgm:pt>
    <dgm:pt modelId="{3C45BB3E-8E83-F643-A872-3D2A1CA8CC82}" type="parTrans" cxnId="{670D1603-6F99-464C-A3EA-8801F25C860E}">
      <dgm:prSet/>
      <dgm:spPr/>
      <dgm:t>
        <a:bodyPr/>
        <a:lstStyle/>
        <a:p>
          <a:endParaRPr lang="en-US"/>
        </a:p>
      </dgm:t>
    </dgm:pt>
    <dgm:pt modelId="{8FDBD8EB-6128-F54E-8F61-B4309A105A9E}" type="sibTrans" cxnId="{670D1603-6F99-464C-A3EA-8801F25C860E}">
      <dgm:prSet/>
      <dgm:spPr/>
      <dgm:t>
        <a:bodyPr/>
        <a:lstStyle/>
        <a:p>
          <a:endParaRPr lang="en-US"/>
        </a:p>
      </dgm:t>
    </dgm:pt>
    <dgm:pt modelId="{06ABE378-6E45-444D-992A-E5BD5EB8A78D}">
      <dgm:prSet/>
      <dgm:spPr/>
      <dgm:t>
        <a:bodyPr/>
        <a:lstStyle/>
        <a:p>
          <a:pPr rtl="0"/>
          <a:r>
            <a:rPr lang="en-US" dirty="0" smtClean="0"/>
            <a:t>Bonnie Write: </a:t>
          </a:r>
          <a:r>
            <a:rPr lang="en-US" b="1" dirty="0" smtClean="0"/>
            <a:t>513 MB/s</a:t>
          </a:r>
          <a:endParaRPr lang="en-US" dirty="0"/>
        </a:p>
      </dgm:t>
    </dgm:pt>
    <dgm:pt modelId="{283693B4-A900-D948-9C5B-456AACE7F4DB}" type="parTrans" cxnId="{F84C39A6-8853-4240-A4F4-4DF18D941735}">
      <dgm:prSet/>
      <dgm:spPr/>
      <dgm:t>
        <a:bodyPr/>
        <a:lstStyle/>
        <a:p>
          <a:endParaRPr lang="en-US"/>
        </a:p>
      </dgm:t>
    </dgm:pt>
    <dgm:pt modelId="{C6FE9C25-9ED3-EC42-AA6E-4F4297B0F55D}" type="sibTrans" cxnId="{F84C39A6-8853-4240-A4F4-4DF18D941735}">
      <dgm:prSet/>
      <dgm:spPr/>
      <dgm:t>
        <a:bodyPr/>
        <a:lstStyle/>
        <a:p>
          <a:endParaRPr lang="en-US"/>
        </a:p>
      </dgm:t>
    </dgm:pt>
    <dgm:pt modelId="{7AC4A0D3-3361-744B-A616-B795B332406A}">
      <dgm:prSet/>
      <dgm:spPr/>
      <dgm:t>
        <a:bodyPr/>
        <a:lstStyle/>
        <a:p>
          <a:pPr rtl="0"/>
          <a:r>
            <a:rPr lang="en-US" dirty="0" smtClean="0"/>
            <a:t>DD Write: </a:t>
          </a:r>
          <a:r>
            <a:rPr lang="en-US" b="1" dirty="0" smtClean="0"/>
            <a:t>560 MB/s</a:t>
          </a:r>
          <a:r>
            <a:rPr lang="en-US" dirty="0" smtClean="0"/>
            <a:t>  </a:t>
          </a:r>
          <a:endParaRPr lang="en-US" dirty="0"/>
        </a:p>
      </dgm:t>
    </dgm:pt>
    <dgm:pt modelId="{8DD2F6D9-2B47-D641-A88A-9A45C1FF0E73}" type="parTrans" cxnId="{ED088E17-0AD6-9D46-83F7-A09E56A141FE}">
      <dgm:prSet/>
      <dgm:spPr/>
      <dgm:t>
        <a:bodyPr/>
        <a:lstStyle/>
        <a:p>
          <a:endParaRPr lang="en-US"/>
        </a:p>
      </dgm:t>
    </dgm:pt>
    <dgm:pt modelId="{D8E3E124-50B0-E34B-B628-2301AD38B0BF}" type="sibTrans" cxnId="{ED088E17-0AD6-9D46-83F7-A09E56A141FE}">
      <dgm:prSet/>
      <dgm:spPr/>
      <dgm:t>
        <a:bodyPr/>
        <a:lstStyle/>
        <a:p>
          <a:endParaRPr lang="en-US"/>
        </a:p>
      </dgm:t>
    </dgm:pt>
    <dgm:pt modelId="{8F0B5E77-9DE0-CC43-A2D8-D54E0AB0D15C}">
      <dgm:prSet/>
      <dgm:spPr/>
      <dgm:t>
        <a:bodyPr/>
        <a:lstStyle/>
        <a:p>
          <a:pPr rtl="0"/>
          <a:r>
            <a:rPr lang="en-US" dirty="0" smtClean="0"/>
            <a:t>Bonnie Read: </a:t>
          </a:r>
          <a:r>
            <a:rPr lang="en-US" b="1" dirty="0" smtClean="0"/>
            <a:t>837 MB/s</a:t>
          </a:r>
          <a:endParaRPr lang="en-US" dirty="0"/>
        </a:p>
      </dgm:t>
    </dgm:pt>
    <dgm:pt modelId="{F039E2B0-F39F-554A-807F-4CADA3C25C43}" type="parTrans" cxnId="{1BB6A68D-F3AE-CC41-800A-E8F004568164}">
      <dgm:prSet/>
      <dgm:spPr/>
      <dgm:t>
        <a:bodyPr/>
        <a:lstStyle/>
        <a:p>
          <a:endParaRPr lang="en-US"/>
        </a:p>
      </dgm:t>
    </dgm:pt>
    <dgm:pt modelId="{605C0659-4C31-914B-BB2B-A68D5033FCDE}" type="sibTrans" cxnId="{1BB6A68D-F3AE-CC41-800A-E8F004568164}">
      <dgm:prSet/>
      <dgm:spPr/>
      <dgm:t>
        <a:bodyPr/>
        <a:lstStyle/>
        <a:p>
          <a:endParaRPr lang="en-US"/>
        </a:p>
      </dgm:t>
    </dgm:pt>
    <dgm:pt modelId="{4F34F162-3B5C-0540-9BE0-36A75ED73631}">
      <dgm:prSet/>
      <dgm:spPr/>
      <dgm:t>
        <a:bodyPr/>
        <a:lstStyle/>
        <a:p>
          <a:pPr rtl="0"/>
          <a:r>
            <a:rPr lang="en-US" dirty="0" smtClean="0"/>
            <a:t>DD Read: </a:t>
          </a:r>
          <a:r>
            <a:rPr lang="en-US" b="1" dirty="0" smtClean="0"/>
            <a:t>914 MB/</a:t>
          </a:r>
          <a:r>
            <a:rPr lang="en-US" b="1" dirty="0" err="1" smtClean="0"/>
            <a:t>s</a:t>
          </a:r>
          <a:endParaRPr lang="en-US" dirty="0"/>
        </a:p>
      </dgm:t>
    </dgm:pt>
    <dgm:pt modelId="{E0DA298E-1047-B648-AAD9-571E765AD71F}" type="parTrans" cxnId="{7DFED053-4E28-D341-894D-6F76FC781C6F}">
      <dgm:prSet/>
      <dgm:spPr/>
      <dgm:t>
        <a:bodyPr/>
        <a:lstStyle/>
        <a:p>
          <a:endParaRPr lang="en-US"/>
        </a:p>
      </dgm:t>
    </dgm:pt>
    <dgm:pt modelId="{341E31CA-1B38-F342-B217-37ADBCF023E7}" type="sibTrans" cxnId="{7DFED053-4E28-D341-894D-6F76FC781C6F}">
      <dgm:prSet/>
      <dgm:spPr/>
      <dgm:t>
        <a:bodyPr/>
        <a:lstStyle/>
        <a:p>
          <a:endParaRPr lang="en-US"/>
        </a:p>
      </dgm:t>
    </dgm:pt>
    <dgm:pt modelId="{ABFD75D8-FBFB-E943-B934-1DF80B11D764}">
      <dgm:prSet/>
      <dgm:spPr/>
      <dgm:t>
        <a:bodyPr/>
        <a:lstStyle/>
        <a:p>
          <a:pPr rtl="0"/>
          <a:r>
            <a:rPr lang="en-US" dirty="0" smtClean="0"/>
            <a:t>Six Shelves-120 Threads</a:t>
          </a:r>
          <a:endParaRPr lang="en-US" dirty="0"/>
        </a:p>
      </dgm:t>
    </dgm:pt>
    <dgm:pt modelId="{8BC5227B-3BBA-5448-9698-635298BA9574}" type="parTrans" cxnId="{0AE7FD8A-C583-A04F-A15E-B52551570CAB}">
      <dgm:prSet/>
      <dgm:spPr/>
      <dgm:t>
        <a:bodyPr/>
        <a:lstStyle/>
        <a:p>
          <a:endParaRPr lang="en-US"/>
        </a:p>
      </dgm:t>
    </dgm:pt>
    <dgm:pt modelId="{90043559-2E6C-E848-8263-150A4B745755}" type="sibTrans" cxnId="{0AE7FD8A-C583-A04F-A15E-B52551570CAB}">
      <dgm:prSet/>
      <dgm:spPr/>
      <dgm:t>
        <a:bodyPr/>
        <a:lstStyle/>
        <a:p>
          <a:endParaRPr lang="en-US"/>
        </a:p>
      </dgm:t>
    </dgm:pt>
    <dgm:pt modelId="{335889ED-BFD4-7145-9715-B762280703DD}">
      <dgm:prSet/>
      <dgm:spPr/>
      <dgm:t>
        <a:bodyPr/>
        <a:lstStyle/>
        <a:p>
          <a:pPr rtl="0"/>
          <a:r>
            <a:rPr lang="en-US" dirty="0" smtClean="0"/>
            <a:t>DD writes: </a:t>
          </a:r>
          <a:r>
            <a:rPr lang="en-US" b="1" dirty="0" smtClean="0"/>
            <a:t>4-5 MB/s</a:t>
          </a:r>
          <a:r>
            <a:rPr lang="en-US" dirty="0" smtClean="0"/>
            <a:t> per thread – </a:t>
          </a:r>
          <a:r>
            <a:rPr lang="en-US" b="1" dirty="0" smtClean="0"/>
            <a:t>600 MB/s</a:t>
          </a:r>
          <a:r>
            <a:rPr lang="en-US" dirty="0" smtClean="0"/>
            <a:t> total</a:t>
          </a:r>
          <a:endParaRPr lang="en-US" dirty="0"/>
        </a:p>
      </dgm:t>
    </dgm:pt>
    <dgm:pt modelId="{0F016AC4-C034-3240-8E3C-B7DFA71322B9}" type="parTrans" cxnId="{90FA8930-D434-924E-8FC5-A9BD4B4790C5}">
      <dgm:prSet/>
      <dgm:spPr/>
      <dgm:t>
        <a:bodyPr/>
        <a:lstStyle/>
        <a:p>
          <a:endParaRPr lang="en-US"/>
        </a:p>
      </dgm:t>
    </dgm:pt>
    <dgm:pt modelId="{F1E2AC4F-E6FC-634F-859F-821441A94CA5}" type="sibTrans" cxnId="{90FA8930-D434-924E-8FC5-A9BD4B4790C5}">
      <dgm:prSet/>
      <dgm:spPr/>
      <dgm:t>
        <a:bodyPr/>
        <a:lstStyle/>
        <a:p>
          <a:endParaRPr lang="en-US"/>
        </a:p>
      </dgm:t>
    </dgm:pt>
    <dgm:pt modelId="{F1B24328-18B2-EE48-9A30-2D72DD97B641}">
      <dgm:prSet/>
      <dgm:spPr/>
      <dgm:t>
        <a:bodyPr/>
        <a:lstStyle/>
        <a:p>
          <a:pPr rtl="0"/>
          <a:r>
            <a:rPr lang="en-US" dirty="0" smtClean="0"/>
            <a:t>DD reads: </a:t>
          </a:r>
          <a:r>
            <a:rPr lang="en-US" b="1" dirty="0" smtClean="0"/>
            <a:t>20-22 MB/s</a:t>
          </a:r>
          <a:r>
            <a:rPr lang="en-US" dirty="0" smtClean="0"/>
            <a:t> per thread – </a:t>
          </a:r>
          <a:r>
            <a:rPr lang="en-US" b="1" dirty="0" smtClean="0"/>
            <a:t>2400 MB/s</a:t>
          </a:r>
          <a:r>
            <a:rPr lang="en-US" dirty="0" smtClean="0"/>
            <a:t> total</a:t>
          </a:r>
          <a:endParaRPr lang="en-US" dirty="0"/>
        </a:p>
      </dgm:t>
    </dgm:pt>
    <dgm:pt modelId="{E96E463A-FC92-9A45-9450-D04A48024725}" type="parTrans" cxnId="{302883FF-E8AC-D047-9CC5-5E7F7E6414B8}">
      <dgm:prSet/>
      <dgm:spPr/>
      <dgm:t>
        <a:bodyPr/>
        <a:lstStyle/>
        <a:p>
          <a:endParaRPr lang="en-US"/>
        </a:p>
      </dgm:t>
    </dgm:pt>
    <dgm:pt modelId="{45FE14DB-B63E-A349-9CD4-6FCA9229C575}" type="sibTrans" cxnId="{302883FF-E8AC-D047-9CC5-5E7F7E6414B8}">
      <dgm:prSet/>
      <dgm:spPr/>
      <dgm:t>
        <a:bodyPr/>
        <a:lstStyle/>
        <a:p>
          <a:endParaRPr lang="en-US"/>
        </a:p>
      </dgm:t>
    </dgm:pt>
    <dgm:pt modelId="{F07A6892-83A0-3F46-85D8-3790E2AB55E4}" type="pres">
      <dgm:prSet presAssocID="{2485DC98-F836-234A-9158-9BF34A1342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7A14F2-999E-E849-8788-5290846E298C}" type="pres">
      <dgm:prSet presAssocID="{1F49D16A-EF5A-8A4D-A6F1-1B0C5C969A8F}" presName="root" presStyleCnt="0"/>
      <dgm:spPr/>
    </dgm:pt>
    <dgm:pt modelId="{BCFED769-8674-0E47-94E5-8079EFFF6A91}" type="pres">
      <dgm:prSet presAssocID="{1F49D16A-EF5A-8A4D-A6F1-1B0C5C969A8F}" presName="rootComposite" presStyleCnt="0"/>
      <dgm:spPr/>
    </dgm:pt>
    <dgm:pt modelId="{EA1A7BFA-C2B8-BC4F-8234-07200EFD4B28}" type="pres">
      <dgm:prSet presAssocID="{1F49D16A-EF5A-8A4D-A6F1-1B0C5C969A8F}" presName="rootText" presStyleLbl="node1" presStyleIdx="0" presStyleCnt="1"/>
      <dgm:spPr/>
      <dgm:t>
        <a:bodyPr/>
        <a:lstStyle/>
        <a:p>
          <a:endParaRPr lang="en-US"/>
        </a:p>
      </dgm:t>
    </dgm:pt>
    <dgm:pt modelId="{BA5D29FE-E34D-3C4B-85C5-573F0A360E43}" type="pres">
      <dgm:prSet presAssocID="{1F49D16A-EF5A-8A4D-A6F1-1B0C5C969A8F}" presName="rootConnector" presStyleLbl="node1" presStyleIdx="0" presStyleCnt="1"/>
      <dgm:spPr/>
      <dgm:t>
        <a:bodyPr/>
        <a:lstStyle/>
        <a:p>
          <a:endParaRPr lang="en-US"/>
        </a:p>
      </dgm:t>
    </dgm:pt>
    <dgm:pt modelId="{84AE4402-174D-FB4B-8136-75523316ABE4}" type="pres">
      <dgm:prSet presAssocID="{1F49D16A-EF5A-8A4D-A6F1-1B0C5C969A8F}" presName="childShape" presStyleCnt="0"/>
      <dgm:spPr/>
    </dgm:pt>
    <dgm:pt modelId="{85B3F237-D2D6-994C-B51A-DBBB1C3DABAA}" type="pres">
      <dgm:prSet presAssocID="{3C45BB3E-8E83-F643-A872-3D2A1CA8CC8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6BBB9AEA-56A1-4E4A-A6C1-0B266138A94C}" type="pres">
      <dgm:prSet presAssocID="{418E3473-116A-D04A-B5D2-5E3DCDE5C29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7B7E2-5724-0E42-A56D-2B22EAB6F645}" type="pres">
      <dgm:prSet presAssocID="{8BC5227B-3BBA-5448-9698-635298BA9574}" presName="Name13" presStyleLbl="parChTrans1D2" presStyleIdx="1" presStyleCnt="2"/>
      <dgm:spPr/>
      <dgm:t>
        <a:bodyPr/>
        <a:lstStyle/>
        <a:p>
          <a:endParaRPr lang="en-US"/>
        </a:p>
      </dgm:t>
    </dgm:pt>
    <dgm:pt modelId="{20F50497-EBDB-F744-9EDF-658814A1619E}" type="pres">
      <dgm:prSet presAssocID="{ABFD75D8-FBFB-E943-B934-1DF80B11D764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934DD-4508-664A-8B4E-2AE77B7D4E3A}" type="presOf" srcId="{2485DC98-F836-234A-9158-9BF34A13425D}" destId="{F07A6892-83A0-3F46-85D8-3790E2AB55E4}" srcOrd="0" destOrd="0" presId="urn:microsoft.com/office/officeart/2005/8/layout/hierarchy3"/>
    <dgm:cxn modelId="{F4BDA72E-3025-0F4D-823E-67101C48A9F4}" type="presOf" srcId="{4F34F162-3B5C-0540-9BE0-36A75ED73631}" destId="{6BBB9AEA-56A1-4E4A-A6C1-0B266138A94C}" srcOrd="0" destOrd="4" presId="urn:microsoft.com/office/officeart/2005/8/layout/hierarchy3"/>
    <dgm:cxn modelId="{7DFED053-4E28-D341-894D-6F76FC781C6F}" srcId="{418E3473-116A-D04A-B5D2-5E3DCDE5C29A}" destId="{4F34F162-3B5C-0540-9BE0-36A75ED73631}" srcOrd="3" destOrd="0" parTransId="{E0DA298E-1047-B648-AAD9-571E765AD71F}" sibTransId="{341E31CA-1B38-F342-B217-37ADBCF023E7}"/>
    <dgm:cxn modelId="{F84C39A6-8853-4240-A4F4-4DF18D941735}" srcId="{418E3473-116A-D04A-B5D2-5E3DCDE5C29A}" destId="{06ABE378-6E45-444D-992A-E5BD5EB8A78D}" srcOrd="0" destOrd="0" parTransId="{283693B4-A900-D948-9C5B-456AACE7F4DB}" sibTransId="{C6FE9C25-9ED3-EC42-AA6E-4F4297B0F55D}"/>
    <dgm:cxn modelId="{0EA68F27-1D2F-B84B-BC0D-5FED43B80D4D}" type="presOf" srcId="{1F49D16A-EF5A-8A4D-A6F1-1B0C5C969A8F}" destId="{EA1A7BFA-C2B8-BC4F-8234-07200EFD4B28}" srcOrd="0" destOrd="0" presId="urn:microsoft.com/office/officeart/2005/8/layout/hierarchy3"/>
    <dgm:cxn modelId="{ED088E17-0AD6-9D46-83F7-A09E56A141FE}" srcId="{418E3473-116A-D04A-B5D2-5E3DCDE5C29A}" destId="{7AC4A0D3-3361-744B-A616-B795B332406A}" srcOrd="1" destOrd="0" parTransId="{8DD2F6D9-2B47-D641-A88A-9A45C1FF0E73}" sibTransId="{D8E3E124-50B0-E34B-B628-2301AD38B0BF}"/>
    <dgm:cxn modelId="{7E4C922C-C40B-9548-91D3-4733D1712237}" type="presOf" srcId="{F1B24328-18B2-EE48-9A30-2D72DD97B641}" destId="{20F50497-EBDB-F744-9EDF-658814A1619E}" srcOrd="0" destOrd="2" presId="urn:microsoft.com/office/officeart/2005/8/layout/hierarchy3"/>
    <dgm:cxn modelId="{22210892-B0C3-BF47-8082-CA1E527ADB80}" srcId="{2485DC98-F836-234A-9158-9BF34A13425D}" destId="{1F49D16A-EF5A-8A4D-A6F1-1B0C5C969A8F}" srcOrd="0" destOrd="0" parTransId="{DCDC3B7E-7353-E74B-A3B5-51343CB21B36}" sibTransId="{D4064E5C-3D2D-B14D-AE81-16CEA62A1171}"/>
    <dgm:cxn modelId="{B02A1904-D102-2E4D-975A-934268AC76A9}" type="presOf" srcId="{7AC4A0D3-3361-744B-A616-B795B332406A}" destId="{6BBB9AEA-56A1-4E4A-A6C1-0B266138A94C}" srcOrd="0" destOrd="2" presId="urn:microsoft.com/office/officeart/2005/8/layout/hierarchy3"/>
    <dgm:cxn modelId="{670D1603-6F99-464C-A3EA-8801F25C860E}" srcId="{1F49D16A-EF5A-8A4D-A6F1-1B0C5C969A8F}" destId="{418E3473-116A-D04A-B5D2-5E3DCDE5C29A}" srcOrd="0" destOrd="0" parTransId="{3C45BB3E-8E83-F643-A872-3D2A1CA8CC82}" sibTransId="{8FDBD8EB-6128-F54E-8F61-B4309A105A9E}"/>
    <dgm:cxn modelId="{1BB6A68D-F3AE-CC41-800A-E8F004568164}" srcId="{418E3473-116A-D04A-B5D2-5E3DCDE5C29A}" destId="{8F0B5E77-9DE0-CC43-A2D8-D54E0AB0D15C}" srcOrd="2" destOrd="0" parTransId="{F039E2B0-F39F-554A-807F-4CADA3C25C43}" sibTransId="{605C0659-4C31-914B-BB2B-A68D5033FCDE}"/>
    <dgm:cxn modelId="{0AE7FD8A-C583-A04F-A15E-B52551570CAB}" srcId="{1F49D16A-EF5A-8A4D-A6F1-1B0C5C969A8F}" destId="{ABFD75D8-FBFB-E943-B934-1DF80B11D764}" srcOrd="1" destOrd="0" parTransId="{8BC5227B-3BBA-5448-9698-635298BA9574}" sibTransId="{90043559-2E6C-E848-8263-150A4B745755}"/>
    <dgm:cxn modelId="{302883FF-E8AC-D047-9CC5-5E7F7E6414B8}" srcId="{ABFD75D8-FBFB-E943-B934-1DF80B11D764}" destId="{F1B24328-18B2-EE48-9A30-2D72DD97B641}" srcOrd="1" destOrd="0" parTransId="{E96E463A-FC92-9A45-9450-D04A48024725}" sibTransId="{45FE14DB-B63E-A349-9CD4-6FCA9229C575}"/>
    <dgm:cxn modelId="{E615FE18-4DEB-5340-A1DA-CB02AA3365DA}" type="presOf" srcId="{1F49D16A-EF5A-8A4D-A6F1-1B0C5C969A8F}" destId="{BA5D29FE-E34D-3C4B-85C5-573F0A360E43}" srcOrd="1" destOrd="0" presId="urn:microsoft.com/office/officeart/2005/8/layout/hierarchy3"/>
    <dgm:cxn modelId="{7298E164-F786-2940-9AF6-E05B44A57F89}" type="presOf" srcId="{8F0B5E77-9DE0-CC43-A2D8-D54E0AB0D15C}" destId="{6BBB9AEA-56A1-4E4A-A6C1-0B266138A94C}" srcOrd="0" destOrd="3" presId="urn:microsoft.com/office/officeart/2005/8/layout/hierarchy3"/>
    <dgm:cxn modelId="{7488EFD8-9702-5F47-8BAE-1D13AEF3D46A}" type="presOf" srcId="{418E3473-116A-D04A-B5D2-5E3DCDE5C29A}" destId="{6BBB9AEA-56A1-4E4A-A6C1-0B266138A94C}" srcOrd="0" destOrd="0" presId="urn:microsoft.com/office/officeart/2005/8/layout/hierarchy3"/>
    <dgm:cxn modelId="{90FA8930-D434-924E-8FC5-A9BD4B4790C5}" srcId="{ABFD75D8-FBFB-E943-B934-1DF80B11D764}" destId="{335889ED-BFD4-7145-9715-B762280703DD}" srcOrd="0" destOrd="0" parTransId="{0F016AC4-C034-3240-8E3C-B7DFA71322B9}" sibTransId="{F1E2AC4F-E6FC-634F-859F-821441A94CA5}"/>
    <dgm:cxn modelId="{36AE1432-B97E-6C41-A795-E36CFF814DD5}" type="presOf" srcId="{ABFD75D8-FBFB-E943-B934-1DF80B11D764}" destId="{20F50497-EBDB-F744-9EDF-658814A1619E}" srcOrd="0" destOrd="0" presId="urn:microsoft.com/office/officeart/2005/8/layout/hierarchy3"/>
    <dgm:cxn modelId="{EB4A393E-18A8-1947-BE02-777719F58EDC}" type="presOf" srcId="{06ABE378-6E45-444D-992A-E5BD5EB8A78D}" destId="{6BBB9AEA-56A1-4E4A-A6C1-0B266138A94C}" srcOrd="0" destOrd="1" presId="urn:microsoft.com/office/officeart/2005/8/layout/hierarchy3"/>
    <dgm:cxn modelId="{34D80AA8-3453-264B-B18B-9212D18E2C34}" type="presOf" srcId="{335889ED-BFD4-7145-9715-B762280703DD}" destId="{20F50497-EBDB-F744-9EDF-658814A1619E}" srcOrd="0" destOrd="1" presId="urn:microsoft.com/office/officeart/2005/8/layout/hierarchy3"/>
    <dgm:cxn modelId="{95050CE0-4742-7541-B9AE-F55CAC2B58BD}" type="presOf" srcId="{8BC5227B-3BBA-5448-9698-635298BA9574}" destId="{BC97B7E2-5724-0E42-A56D-2B22EAB6F645}" srcOrd="0" destOrd="0" presId="urn:microsoft.com/office/officeart/2005/8/layout/hierarchy3"/>
    <dgm:cxn modelId="{EAA8893B-2F71-7240-837A-5550E759892F}" type="presOf" srcId="{3C45BB3E-8E83-F643-A872-3D2A1CA8CC82}" destId="{85B3F237-D2D6-994C-B51A-DBBB1C3DABAA}" srcOrd="0" destOrd="0" presId="urn:microsoft.com/office/officeart/2005/8/layout/hierarchy3"/>
    <dgm:cxn modelId="{8F0A27D7-5AC7-CD4A-92D0-F08FDF128C89}" type="presParOf" srcId="{F07A6892-83A0-3F46-85D8-3790E2AB55E4}" destId="{187A14F2-999E-E849-8788-5290846E298C}" srcOrd="0" destOrd="0" presId="urn:microsoft.com/office/officeart/2005/8/layout/hierarchy3"/>
    <dgm:cxn modelId="{6DABE63A-373F-B747-BA6A-31761D398345}" type="presParOf" srcId="{187A14F2-999E-E849-8788-5290846E298C}" destId="{BCFED769-8674-0E47-94E5-8079EFFF6A91}" srcOrd="0" destOrd="0" presId="urn:microsoft.com/office/officeart/2005/8/layout/hierarchy3"/>
    <dgm:cxn modelId="{6CA297DD-A303-A242-8F20-8AB082071D1F}" type="presParOf" srcId="{BCFED769-8674-0E47-94E5-8079EFFF6A91}" destId="{EA1A7BFA-C2B8-BC4F-8234-07200EFD4B28}" srcOrd="0" destOrd="0" presId="urn:microsoft.com/office/officeart/2005/8/layout/hierarchy3"/>
    <dgm:cxn modelId="{D979BD44-EDD5-4C46-A402-8E76905DEB4B}" type="presParOf" srcId="{BCFED769-8674-0E47-94E5-8079EFFF6A91}" destId="{BA5D29FE-E34D-3C4B-85C5-573F0A360E43}" srcOrd="1" destOrd="0" presId="urn:microsoft.com/office/officeart/2005/8/layout/hierarchy3"/>
    <dgm:cxn modelId="{3CD36885-DC73-0C41-9186-88DCDA341F9B}" type="presParOf" srcId="{187A14F2-999E-E849-8788-5290846E298C}" destId="{84AE4402-174D-FB4B-8136-75523316ABE4}" srcOrd="1" destOrd="0" presId="urn:microsoft.com/office/officeart/2005/8/layout/hierarchy3"/>
    <dgm:cxn modelId="{E31D749F-851A-2240-9DCB-B9E4E48D896A}" type="presParOf" srcId="{84AE4402-174D-FB4B-8136-75523316ABE4}" destId="{85B3F237-D2D6-994C-B51A-DBBB1C3DABAA}" srcOrd="0" destOrd="0" presId="urn:microsoft.com/office/officeart/2005/8/layout/hierarchy3"/>
    <dgm:cxn modelId="{8DCFF1B9-2CD1-494E-A511-12AD1221C4A0}" type="presParOf" srcId="{84AE4402-174D-FB4B-8136-75523316ABE4}" destId="{6BBB9AEA-56A1-4E4A-A6C1-0B266138A94C}" srcOrd="1" destOrd="0" presId="urn:microsoft.com/office/officeart/2005/8/layout/hierarchy3"/>
    <dgm:cxn modelId="{1ABAC8EC-1411-954E-BF70-CD624559CF90}" type="presParOf" srcId="{84AE4402-174D-FB4B-8136-75523316ABE4}" destId="{BC97B7E2-5724-0E42-A56D-2B22EAB6F645}" srcOrd="2" destOrd="0" presId="urn:microsoft.com/office/officeart/2005/8/layout/hierarchy3"/>
    <dgm:cxn modelId="{26A1209C-4A97-334A-88B6-A9279703EC1F}" type="presParOf" srcId="{84AE4402-174D-FB4B-8136-75523316ABE4}" destId="{20F50497-EBDB-F744-9EDF-658814A1619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F53D5A-7C7B-7949-9789-C1DC7400874F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5F387D-32C3-7243-8C90-7578EC138C3C}">
      <dgm:prSet phldrT="[Text]"/>
      <dgm:spPr/>
      <dgm:t>
        <a:bodyPr/>
        <a:lstStyle/>
        <a:p>
          <a:r>
            <a:rPr lang="en-US" dirty="0" smtClean="0"/>
            <a:t>Network Benchmarks</a:t>
          </a:r>
          <a:endParaRPr lang="en-US" dirty="0"/>
        </a:p>
      </dgm:t>
    </dgm:pt>
    <dgm:pt modelId="{1EEFFE12-25DC-ED48-BFC3-62D5E5EED75B}" type="parTrans" cxnId="{13745784-2376-4947-8DDE-F7E8BB37C802}">
      <dgm:prSet/>
      <dgm:spPr/>
      <dgm:t>
        <a:bodyPr/>
        <a:lstStyle/>
        <a:p>
          <a:endParaRPr lang="en-US"/>
        </a:p>
      </dgm:t>
    </dgm:pt>
    <dgm:pt modelId="{24D2854A-E0B3-CE43-B9AD-C02EAC17F3E8}" type="sibTrans" cxnId="{13745784-2376-4947-8DDE-F7E8BB37C802}">
      <dgm:prSet/>
      <dgm:spPr/>
      <dgm:t>
        <a:bodyPr/>
        <a:lstStyle/>
        <a:p>
          <a:endParaRPr lang="en-US"/>
        </a:p>
      </dgm:t>
    </dgm:pt>
    <dgm:pt modelId="{F0CD3BCA-DB90-5F49-9A22-4DF2763C9382}">
      <dgm:prSet phldrT="[Text]"/>
      <dgm:spPr/>
      <dgm:t>
        <a:bodyPr/>
        <a:lstStyle/>
        <a:p>
          <a:r>
            <a:rPr lang="en-US" b="0" dirty="0" err="1" smtClean="0"/>
            <a:t>iperf</a:t>
          </a:r>
          <a:r>
            <a:rPr lang="en-US" b="0" dirty="0" smtClean="0"/>
            <a:t> on 10Gb Interface</a:t>
          </a:r>
        </a:p>
        <a:p>
          <a:r>
            <a:rPr lang="en-US" dirty="0" smtClean="0"/>
            <a:t> </a:t>
          </a:r>
          <a:r>
            <a:rPr lang="en-US" b="1" dirty="0" smtClean="0"/>
            <a:t>9.92 </a:t>
          </a:r>
          <a:r>
            <a:rPr lang="en-US" b="1" dirty="0" err="1" smtClean="0"/>
            <a:t>Gbits</a:t>
          </a:r>
          <a:r>
            <a:rPr lang="en-US" b="1" dirty="0" smtClean="0"/>
            <a:t>/sec</a:t>
          </a:r>
          <a:endParaRPr lang="en-US" b="1" dirty="0"/>
        </a:p>
      </dgm:t>
    </dgm:pt>
    <dgm:pt modelId="{D7C7757F-75D4-9743-A9DE-C7C294AC8766}" type="parTrans" cxnId="{49DFB733-9196-EC43-A7A8-FC3FE898D12D}">
      <dgm:prSet/>
      <dgm:spPr/>
      <dgm:t>
        <a:bodyPr/>
        <a:lstStyle/>
        <a:p>
          <a:endParaRPr lang="en-US"/>
        </a:p>
      </dgm:t>
    </dgm:pt>
    <dgm:pt modelId="{CB56F0C1-3B6D-C44D-8AAF-09AFEEEAEA44}" type="sibTrans" cxnId="{49DFB733-9196-EC43-A7A8-FC3FE898D12D}">
      <dgm:prSet/>
      <dgm:spPr/>
      <dgm:t>
        <a:bodyPr/>
        <a:lstStyle/>
        <a:p>
          <a:endParaRPr lang="en-US"/>
        </a:p>
      </dgm:t>
    </dgm:pt>
    <dgm:pt modelId="{643FB4C4-E456-9846-B263-6F319E1EC432}">
      <dgm:prSet phldrT="[Text]"/>
      <dgm:spPr/>
      <dgm:t>
        <a:bodyPr/>
        <a:lstStyle/>
        <a:p>
          <a:r>
            <a:rPr lang="en-US" dirty="0" smtClean="0"/>
            <a:t>SRM Writes</a:t>
          </a:r>
          <a:endParaRPr lang="en-US" dirty="0"/>
        </a:p>
      </dgm:t>
    </dgm:pt>
    <dgm:pt modelId="{6B6D1EAC-6E47-C744-B4CD-2BAC5D57BC89}" type="parTrans" cxnId="{9D9D08C2-1AFD-8E4B-A78C-A472C4FEC423}">
      <dgm:prSet/>
      <dgm:spPr/>
      <dgm:t>
        <a:bodyPr/>
        <a:lstStyle/>
        <a:p>
          <a:endParaRPr lang="en-US"/>
        </a:p>
      </dgm:t>
    </dgm:pt>
    <dgm:pt modelId="{AAA8A99B-78F1-FA4B-B6C0-69B6F1460BB4}" type="sibTrans" cxnId="{9D9D08C2-1AFD-8E4B-A78C-A472C4FEC423}">
      <dgm:prSet/>
      <dgm:spPr/>
      <dgm:t>
        <a:bodyPr/>
        <a:lstStyle/>
        <a:p>
          <a:endParaRPr lang="en-US"/>
        </a:p>
      </dgm:t>
    </dgm:pt>
    <dgm:pt modelId="{47EB1CAF-BA44-154B-83B9-F0D010145990}">
      <dgm:prSet phldrT="[Text]"/>
      <dgm:spPr/>
      <dgm:t>
        <a:bodyPr/>
        <a:lstStyle/>
        <a:p>
          <a:r>
            <a:rPr lang="en-US" dirty="0" smtClean="0"/>
            <a:t>Overall Throughput: </a:t>
          </a:r>
          <a:r>
            <a:rPr lang="en-US" b="1" dirty="0" smtClean="0"/>
            <a:t>197 MB/</a:t>
          </a:r>
          <a:r>
            <a:rPr lang="en-US" b="1" dirty="0" err="1" smtClean="0"/>
            <a:t>s</a:t>
          </a:r>
          <a:endParaRPr lang="en-US" b="1" dirty="0"/>
        </a:p>
      </dgm:t>
    </dgm:pt>
    <dgm:pt modelId="{091D8003-069A-B143-BB04-247A5C09F2AB}" type="parTrans" cxnId="{D9B9B201-1645-A345-84B2-F30FC4E84399}">
      <dgm:prSet/>
      <dgm:spPr/>
      <dgm:t>
        <a:bodyPr/>
        <a:lstStyle/>
        <a:p>
          <a:endParaRPr lang="en-US"/>
        </a:p>
      </dgm:t>
    </dgm:pt>
    <dgm:pt modelId="{711307E1-E937-C945-B851-342C7A6D41DD}" type="sibTrans" cxnId="{D9B9B201-1645-A345-84B2-F30FC4E84399}">
      <dgm:prSet/>
      <dgm:spPr/>
      <dgm:t>
        <a:bodyPr/>
        <a:lstStyle/>
        <a:p>
          <a:endParaRPr lang="en-US"/>
        </a:p>
      </dgm:t>
    </dgm:pt>
    <dgm:pt modelId="{F8A4FB35-EBD5-3A42-8509-F611E0EE35F0}">
      <dgm:prSet/>
      <dgm:spPr/>
      <dgm:t>
        <a:bodyPr/>
        <a:lstStyle/>
        <a:p>
          <a:r>
            <a:rPr lang="en-US" dirty="0" smtClean="0"/>
            <a:t>40 writes </a:t>
          </a:r>
          <a:r>
            <a:rPr lang="en-US" dirty="0" err="1" smtClean="0"/>
            <a:t>x</a:t>
          </a:r>
          <a:r>
            <a:rPr lang="en-US" dirty="0" smtClean="0"/>
            <a:t> 1GB file</a:t>
          </a:r>
          <a:endParaRPr lang="en-US" dirty="0"/>
        </a:p>
      </dgm:t>
    </dgm:pt>
    <dgm:pt modelId="{A4E3DF9E-16E5-FF47-BFA1-4B179E9F87D5}" type="parTrans" cxnId="{6F2ED8C3-25EB-724C-9045-14BAC32746D6}">
      <dgm:prSet/>
      <dgm:spPr/>
      <dgm:t>
        <a:bodyPr/>
        <a:lstStyle/>
        <a:p>
          <a:endParaRPr lang="en-US"/>
        </a:p>
      </dgm:t>
    </dgm:pt>
    <dgm:pt modelId="{1C9A3865-F444-7945-9BAB-9763965A7D12}" type="sibTrans" cxnId="{6F2ED8C3-25EB-724C-9045-14BAC32746D6}">
      <dgm:prSet/>
      <dgm:spPr/>
      <dgm:t>
        <a:bodyPr/>
        <a:lstStyle/>
        <a:p>
          <a:endParaRPr lang="en-US"/>
        </a:p>
      </dgm:t>
    </dgm:pt>
    <dgm:pt modelId="{C0F20F21-B168-2848-8647-BFFED19DB70E}">
      <dgm:prSet/>
      <dgm:spPr/>
      <dgm:t>
        <a:bodyPr/>
        <a:lstStyle/>
        <a:p>
          <a:r>
            <a:rPr lang="en-US" dirty="0" smtClean="0"/>
            <a:t>Average Speed per thread: </a:t>
          </a:r>
          <a:r>
            <a:rPr lang="en-US" b="1" dirty="0" smtClean="0"/>
            <a:t>13 MB/s</a:t>
          </a:r>
          <a:endParaRPr lang="en-US" b="1" dirty="0"/>
        </a:p>
      </dgm:t>
    </dgm:pt>
    <dgm:pt modelId="{B3A40E8E-9845-DE45-923C-578DE792A1CC}" type="parTrans" cxnId="{847FF643-8A20-7F4E-B8B1-694368B5C3DE}">
      <dgm:prSet/>
      <dgm:spPr/>
      <dgm:t>
        <a:bodyPr/>
        <a:lstStyle/>
        <a:p>
          <a:endParaRPr lang="en-US"/>
        </a:p>
      </dgm:t>
    </dgm:pt>
    <dgm:pt modelId="{F184E7C8-5DAA-284B-A412-EADBD36420B9}" type="sibTrans" cxnId="{847FF643-8A20-7F4E-B8B1-694368B5C3DE}">
      <dgm:prSet/>
      <dgm:spPr/>
      <dgm:t>
        <a:bodyPr/>
        <a:lstStyle/>
        <a:p>
          <a:endParaRPr lang="en-US"/>
        </a:p>
      </dgm:t>
    </dgm:pt>
    <dgm:pt modelId="{D8AAE870-333D-1E40-81B6-855526E8F6B3}">
      <dgm:prSet/>
      <dgm:spPr/>
      <dgm:t>
        <a:bodyPr/>
        <a:lstStyle/>
        <a:p>
          <a:r>
            <a:rPr lang="en-US" dirty="0" smtClean="0"/>
            <a:t>Fastest thread: </a:t>
          </a:r>
          <a:r>
            <a:rPr lang="en-US" b="1" dirty="0" smtClean="0"/>
            <a:t>76 MB/s</a:t>
          </a:r>
          <a:endParaRPr lang="en-US" b="1" dirty="0"/>
        </a:p>
      </dgm:t>
    </dgm:pt>
    <dgm:pt modelId="{0431564E-853E-334B-9586-FF254F2710E2}" type="parTrans" cxnId="{E90C56EA-58D1-E44C-BF0D-5BCC13D618F4}">
      <dgm:prSet/>
      <dgm:spPr/>
      <dgm:t>
        <a:bodyPr/>
        <a:lstStyle/>
        <a:p>
          <a:endParaRPr lang="en-US"/>
        </a:p>
      </dgm:t>
    </dgm:pt>
    <dgm:pt modelId="{AE76D6BB-5698-F34A-A214-517EDD27E0C0}" type="sibTrans" cxnId="{E90C56EA-58D1-E44C-BF0D-5BCC13D618F4}">
      <dgm:prSet/>
      <dgm:spPr/>
      <dgm:t>
        <a:bodyPr/>
        <a:lstStyle/>
        <a:p>
          <a:endParaRPr lang="en-US"/>
        </a:p>
      </dgm:t>
    </dgm:pt>
    <dgm:pt modelId="{E056276B-1EAC-1F48-800F-91AC32968E64}" type="pres">
      <dgm:prSet presAssocID="{EDF53D5A-7C7B-7949-9789-C1DC740087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5533B1-245E-4743-8FBC-EFBF841AC50D}" type="pres">
      <dgm:prSet presAssocID="{6A5F387D-32C3-7243-8C90-7578EC138C3C}" presName="root" presStyleCnt="0"/>
      <dgm:spPr/>
    </dgm:pt>
    <dgm:pt modelId="{8F6CBDF4-537D-2E4E-A9B6-5072C6D27E8B}" type="pres">
      <dgm:prSet presAssocID="{6A5F387D-32C3-7243-8C90-7578EC138C3C}" presName="rootComposite" presStyleCnt="0"/>
      <dgm:spPr/>
    </dgm:pt>
    <dgm:pt modelId="{F00FEE4E-25A7-CE47-8D50-E39DF0B4F2A6}" type="pres">
      <dgm:prSet presAssocID="{6A5F387D-32C3-7243-8C90-7578EC138C3C}" presName="rootText" presStyleLbl="node1" presStyleIdx="0" presStyleCnt="1"/>
      <dgm:spPr/>
      <dgm:t>
        <a:bodyPr/>
        <a:lstStyle/>
        <a:p>
          <a:endParaRPr lang="en-US"/>
        </a:p>
      </dgm:t>
    </dgm:pt>
    <dgm:pt modelId="{2C338171-3622-0247-8F08-9F64FE2C41ED}" type="pres">
      <dgm:prSet presAssocID="{6A5F387D-32C3-7243-8C90-7578EC138C3C}" presName="rootConnector" presStyleLbl="node1" presStyleIdx="0" presStyleCnt="1"/>
      <dgm:spPr/>
      <dgm:t>
        <a:bodyPr/>
        <a:lstStyle/>
        <a:p>
          <a:endParaRPr lang="en-US"/>
        </a:p>
      </dgm:t>
    </dgm:pt>
    <dgm:pt modelId="{4DBFF711-D0E4-BC4D-8B58-1A92CC216424}" type="pres">
      <dgm:prSet presAssocID="{6A5F387D-32C3-7243-8C90-7578EC138C3C}" presName="childShape" presStyleCnt="0"/>
      <dgm:spPr/>
    </dgm:pt>
    <dgm:pt modelId="{98C68832-A603-AA40-A908-5647D4E94CAE}" type="pres">
      <dgm:prSet presAssocID="{D7C7757F-75D4-9743-A9DE-C7C294AC876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9BF8AC8A-67DC-D44E-AF39-2111E78C5B9E}" type="pres">
      <dgm:prSet presAssocID="{F0CD3BCA-DB90-5F49-9A22-4DF2763C9382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F12DB-91E0-3B4F-A5DE-6EE6F8FA55F9}" type="pres">
      <dgm:prSet presAssocID="{6B6D1EAC-6E47-C744-B4CD-2BAC5D57BC89}" presName="Name13" presStyleLbl="parChTrans1D2" presStyleIdx="1" presStyleCnt="2"/>
      <dgm:spPr/>
      <dgm:t>
        <a:bodyPr/>
        <a:lstStyle/>
        <a:p>
          <a:endParaRPr lang="en-US"/>
        </a:p>
      </dgm:t>
    </dgm:pt>
    <dgm:pt modelId="{20B247BA-2AF5-E948-A5EC-57A0F4627F9F}" type="pres">
      <dgm:prSet presAssocID="{643FB4C4-E456-9846-B263-6F319E1EC43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DFB733-9196-EC43-A7A8-FC3FE898D12D}" srcId="{6A5F387D-32C3-7243-8C90-7578EC138C3C}" destId="{F0CD3BCA-DB90-5F49-9A22-4DF2763C9382}" srcOrd="0" destOrd="0" parTransId="{D7C7757F-75D4-9743-A9DE-C7C294AC8766}" sibTransId="{CB56F0C1-3B6D-C44D-8AAF-09AFEEEAEA44}"/>
    <dgm:cxn modelId="{4CD9F1C3-E13C-CA48-8962-1C522F176C0F}" type="presOf" srcId="{D8AAE870-333D-1E40-81B6-855526E8F6B3}" destId="{20B247BA-2AF5-E948-A5EC-57A0F4627F9F}" srcOrd="0" destOrd="3" presId="urn:microsoft.com/office/officeart/2005/8/layout/hierarchy3"/>
    <dgm:cxn modelId="{7E44AE44-FD97-9E40-A599-7B52A4E68325}" type="presOf" srcId="{F8A4FB35-EBD5-3A42-8509-F611E0EE35F0}" destId="{20B247BA-2AF5-E948-A5EC-57A0F4627F9F}" srcOrd="0" destOrd="1" presId="urn:microsoft.com/office/officeart/2005/8/layout/hierarchy3"/>
    <dgm:cxn modelId="{9D9D08C2-1AFD-8E4B-A78C-A472C4FEC423}" srcId="{6A5F387D-32C3-7243-8C90-7578EC138C3C}" destId="{643FB4C4-E456-9846-B263-6F319E1EC432}" srcOrd="1" destOrd="0" parTransId="{6B6D1EAC-6E47-C744-B4CD-2BAC5D57BC89}" sibTransId="{AAA8A99B-78F1-FA4B-B6C0-69B6F1460BB4}"/>
    <dgm:cxn modelId="{61277A33-A0F1-A94C-BC08-0857ADA6AB94}" type="presOf" srcId="{F0CD3BCA-DB90-5F49-9A22-4DF2763C9382}" destId="{9BF8AC8A-67DC-D44E-AF39-2111E78C5B9E}" srcOrd="0" destOrd="0" presId="urn:microsoft.com/office/officeart/2005/8/layout/hierarchy3"/>
    <dgm:cxn modelId="{54B2BB25-DECE-E14E-BEB8-913C9EE1BCBA}" type="presOf" srcId="{643FB4C4-E456-9846-B263-6F319E1EC432}" destId="{20B247BA-2AF5-E948-A5EC-57A0F4627F9F}" srcOrd="0" destOrd="0" presId="urn:microsoft.com/office/officeart/2005/8/layout/hierarchy3"/>
    <dgm:cxn modelId="{D9B9B201-1645-A345-84B2-F30FC4E84399}" srcId="{643FB4C4-E456-9846-B263-6F319E1EC432}" destId="{47EB1CAF-BA44-154B-83B9-F0D010145990}" srcOrd="3" destOrd="0" parTransId="{091D8003-069A-B143-BB04-247A5C09F2AB}" sibTransId="{711307E1-E937-C945-B851-342C7A6D41DD}"/>
    <dgm:cxn modelId="{12028042-57CA-5347-B183-88A8A78D64AD}" type="presOf" srcId="{47EB1CAF-BA44-154B-83B9-F0D010145990}" destId="{20B247BA-2AF5-E948-A5EC-57A0F4627F9F}" srcOrd="0" destOrd="4" presId="urn:microsoft.com/office/officeart/2005/8/layout/hierarchy3"/>
    <dgm:cxn modelId="{F69CF7DA-C79A-614F-A15D-B2BD71892D69}" type="presOf" srcId="{6B6D1EAC-6E47-C744-B4CD-2BAC5D57BC89}" destId="{51BF12DB-91E0-3B4F-A5DE-6EE6F8FA55F9}" srcOrd="0" destOrd="0" presId="urn:microsoft.com/office/officeart/2005/8/layout/hierarchy3"/>
    <dgm:cxn modelId="{E90C56EA-58D1-E44C-BF0D-5BCC13D618F4}" srcId="{643FB4C4-E456-9846-B263-6F319E1EC432}" destId="{D8AAE870-333D-1E40-81B6-855526E8F6B3}" srcOrd="2" destOrd="0" parTransId="{0431564E-853E-334B-9586-FF254F2710E2}" sibTransId="{AE76D6BB-5698-F34A-A214-517EDD27E0C0}"/>
    <dgm:cxn modelId="{847FF643-8A20-7F4E-B8B1-694368B5C3DE}" srcId="{643FB4C4-E456-9846-B263-6F319E1EC432}" destId="{C0F20F21-B168-2848-8647-BFFED19DB70E}" srcOrd="1" destOrd="0" parTransId="{B3A40E8E-9845-DE45-923C-578DE792A1CC}" sibTransId="{F184E7C8-5DAA-284B-A412-EADBD36420B9}"/>
    <dgm:cxn modelId="{0F9862B4-5857-E949-AD1C-BE2D9663577D}" type="presOf" srcId="{6A5F387D-32C3-7243-8C90-7578EC138C3C}" destId="{F00FEE4E-25A7-CE47-8D50-E39DF0B4F2A6}" srcOrd="0" destOrd="0" presId="urn:microsoft.com/office/officeart/2005/8/layout/hierarchy3"/>
    <dgm:cxn modelId="{13745784-2376-4947-8DDE-F7E8BB37C802}" srcId="{EDF53D5A-7C7B-7949-9789-C1DC7400874F}" destId="{6A5F387D-32C3-7243-8C90-7578EC138C3C}" srcOrd="0" destOrd="0" parTransId="{1EEFFE12-25DC-ED48-BFC3-62D5E5EED75B}" sibTransId="{24D2854A-E0B3-CE43-B9AD-C02EAC17F3E8}"/>
    <dgm:cxn modelId="{9D3B46D6-A304-364B-A751-2FDBB344F298}" type="presOf" srcId="{D7C7757F-75D4-9743-A9DE-C7C294AC8766}" destId="{98C68832-A603-AA40-A908-5647D4E94CAE}" srcOrd="0" destOrd="0" presId="urn:microsoft.com/office/officeart/2005/8/layout/hierarchy3"/>
    <dgm:cxn modelId="{CE71C532-6025-B844-84B7-36C1D74162A1}" type="presOf" srcId="{6A5F387D-32C3-7243-8C90-7578EC138C3C}" destId="{2C338171-3622-0247-8F08-9F64FE2C41ED}" srcOrd="1" destOrd="0" presId="urn:microsoft.com/office/officeart/2005/8/layout/hierarchy3"/>
    <dgm:cxn modelId="{95231BB3-5CBB-7342-9C8D-734558D6ECA4}" type="presOf" srcId="{C0F20F21-B168-2848-8647-BFFED19DB70E}" destId="{20B247BA-2AF5-E948-A5EC-57A0F4627F9F}" srcOrd="0" destOrd="2" presId="urn:microsoft.com/office/officeart/2005/8/layout/hierarchy3"/>
    <dgm:cxn modelId="{18F90DDD-FCE9-804A-BCE2-97497D56A782}" type="presOf" srcId="{EDF53D5A-7C7B-7949-9789-C1DC7400874F}" destId="{E056276B-1EAC-1F48-800F-91AC32968E64}" srcOrd="0" destOrd="0" presId="urn:microsoft.com/office/officeart/2005/8/layout/hierarchy3"/>
    <dgm:cxn modelId="{6F2ED8C3-25EB-724C-9045-14BAC32746D6}" srcId="{643FB4C4-E456-9846-B263-6F319E1EC432}" destId="{F8A4FB35-EBD5-3A42-8509-F611E0EE35F0}" srcOrd="0" destOrd="0" parTransId="{A4E3DF9E-16E5-FF47-BFA1-4B179E9F87D5}" sibTransId="{1C9A3865-F444-7945-9BAB-9763965A7D12}"/>
    <dgm:cxn modelId="{96FBBFF0-B0A3-C345-85F5-D51C084E474B}" type="presParOf" srcId="{E056276B-1EAC-1F48-800F-91AC32968E64}" destId="{265533B1-245E-4743-8FBC-EFBF841AC50D}" srcOrd="0" destOrd="0" presId="urn:microsoft.com/office/officeart/2005/8/layout/hierarchy3"/>
    <dgm:cxn modelId="{78CEFE6F-0F5C-2347-BEB1-A38D341A5F9E}" type="presParOf" srcId="{265533B1-245E-4743-8FBC-EFBF841AC50D}" destId="{8F6CBDF4-537D-2E4E-A9B6-5072C6D27E8B}" srcOrd="0" destOrd="0" presId="urn:microsoft.com/office/officeart/2005/8/layout/hierarchy3"/>
    <dgm:cxn modelId="{8CBE374A-A370-E14E-BEC9-00EE5FF1BDAE}" type="presParOf" srcId="{8F6CBDF4-537D-2E4E-A9B6-5072C6D27E8B}" destId="{F00FEE4E-25A7-CE47-8D50-E39DF0B4F2A6}" srcOrd="0" destOrd="0" presId="urn:microsoft.com/office/officeart/2005/8/layout/hierarchy3"/>
    <dgm:cxn modelId="{F82A3813-AF82-7D40-82A0-80720C97F585}" type="presParOf" srcId="{8F6CBDF4-537D-2E4E-A9B6-5072C6D27E8B}" destId="{2C338171-3622-0247-8F08-9F64FE2C41ED}" srcOrd="1" destOrd="0" presId="urn:microsoft.com/office/officeart/2005/8/layout/hierarchy3"/>
    <dgm:cxn modelId="{E8D5CF9E-3D11-444F-B257-BC34A3962981}" type="presParOf" srcId="{265533B1-245E-4743-8FBC-EFBF841AC50D}" destId="{4DBFF711-D0E4-BC4D-8B58-1A92CC216424}" srcOrd="1" destOrd="0" presId="urn:microsoft.com/office/officeart/2005/8/layout/hierarchy3"/>
    <dgm:cxn modelId="{F8621B6C-FB71-6047-A66A-DD7798B310AA}" type="presParOf" srcId="{4DBFF711-D0E4-BC4D-8B58-1A92CC216424}" destId="{98C68832-A603-AA40-A908-5647D4E94CAE}" srcOrd="0" destOrd="0" presId="urn:microsoft.com/office/officeart/2005/8/layout/hierarchy3"/>
    <dgm:cxn modelId="{83B68A4A-F34D-514C-AFAA-06A2E4AF687A}" type="presParOf" srcId="{4DBFF711-D0E4-BC4D-8B58-1A92CC216424}" destId="{9BF8AC8A-67DC-D44E-AF39-2111E78C5B9E}" srcOrd="1" destOrd="0" presId="urn:microsoft.com/office/officeart/2005/8/layout/hierarchy3"/>
    <dgm:cxn modelId="{3C3201A9-7C3B-AC46-A10A-552CE310CFD1}" type="presParOf" srcId="{4DBFF711-D0E4-BC4D-8B58-1A92CC216424}" destId="{51BF12DB-91E0-3B4F-A5DE-6EE6F8FA55F9}" srcOrd="2" destOrd="0" presId="urn:microsoft.com/office/officeart/2005/8/layout/hierarchy3"/>
    <dgm:cxn modelId="{6669D22D-BD57-DC44-BBE7-588F23D5204D}" type="presParOf" srcId="{4DBFF711-D0E4-BC4D-8B58-1A92CC216424}" destId="{20B247BA-2AF5-E948-A5EC-57A0F4627F9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F5ECB1-6403-D94D-8320-0EF7445918D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B9C0C-AFCD-7147-8608-5895A85BB8C0}">
      <dgm:prSet/>
      <dgm:spPr/>
      <dgm:t>
        <a:bodyPr/>
        <a:lstStyle/>
        <a:p>
          <a:pPr rtl="0"/>
          <a:r>
            <a:rPr lang="en-US" dirty="0" smtClean="0"/>
            <a:t>dCache Tunings</a:t>
          </a:r>
          <a:endParaRPr lang="en-US" dirty="0"/>
        </a:p>
      </dgm:t>
    </dgm:pt>
    <dgm:pt modelId="{42E14ACA-DD0C-3249-A95A-E923987D2E20}" type="parTrans" cxnId="{2403762C-7A2C-A14B-805B-26D162750923}">
      <dgm:prSet/>
      <dgm:spPr/>
      <dgm:t>
        <a:bodyPr/>
        <a:lstStyle/>
        <a:p>
          <a:endParaRPr lang="en-US"/>
        </a:p>
      </dgm:t>
    </dgm:pt>
    <dgm:pt modelId="{6215EFCA-48ED-3B45-98CA-21A73D2DA11D}" type="sibTrans" cxnId="{2403762C-7A2C-A14B-805B-26D162750923}">
      <dgm:prSet/>
      <dgm:spPr/>
      <dgm:t>
        <a:bodyPr/>
        <a:lstStyle/>
        <a:p>
          <a:endParaRPr lang="en-US"/>
        </a:p>
      </dgm:t>
    </dgm:pt>
    <dgm:pt modelId="{FA4533C9-D081-C343-8A0A-B790FBE8E6A1}">
      <dgm:prSet/>
      <dgm:spPr/>
      <dgm:t>
        <a:bodyPr/>
        <a:lstStyle/>
        <a:p>
          <a:pPr rtl="0"/>
          <a:r>
            <a:rPr lang="en-US" dirty="0" smtClean="0"/>
            <a:t>Increase # of allowed movers</a:t>
          </a:r>
          <a:endParaRPr lang="en-US" dirty="0"/>
        </a:p>
      </dgm:t>
    </dgm:pt>
    <dgm:pt modelId="{60A1C8CD-A23F-4C4C-B93B-311ED2420968}" type="parTrans" cxnId="{0D3608EF-172F-6E43-8C08-049B1C2177B4}">
      <dgm:prSet/>
      <dgm:spPr/>
      <dgm:t>
        <a:bodyPr/>
        <a:lstStyle/>
        <a:p>
          <a:endParaRPr lang="en-US"/>
        </a:p>
      </dgm:t>
    </dgm:pt>
    <dgm:pt modelId="{E45C09A8-F1AF-5F4C-BC92-46B048B8544D}" type="sibTrans" cxnId="{0D3608EF-172F-6E43-8C08-049B1C2177B4}">
      <dgm:prSet/>
      <dgm:spPr/>
      <dgm:t>
        <a:bodyPr/>
        <a:lstStyle/>
        <a:p>
          <a:endParaRPr lang="en-US"/>
        </a:p>
      </dgm:t>
    </dgm:pt>
    <dgm:pt modelId="{109BAA58-962F-BF41-8B87-9298C3A00F9E}">
      <dgm:prSet/>
      <dgm:spPr/>
      <dgm:t>
        <a:bodyPr/>
        <a:lstStyle/>
        <a:p>
          <a:pPr rtl="0"/>
          <a:r>
            <a:rPr lang="en-US" dirty="0" smtClean="0"/>
            <a:t>Multiple mover queues (fast and slow)</a:t>
          </a:r>
          <a:endParaRPr lang="en-US" dirty="0"/>
        </a:p>
      </dgm:t>
    </dgm:pt>
    <dgm:pt modelId="{C35313E9-B90B-674B-81EA-5481AB850300}" type="parTrans" cxnId="{55437D33-D291-724D-8BF5-CBE1B76DB923}">
      <dgm:prSet/>
      <dgm:spPr/>
      <dgm:t>
        <a:bodyPr/>
        <a:lstStyle/>
        <a:p>
          <a:endParaRPr lang="en-US"/>
        </a:p>
      </dgm:t>
    </dgm:pt>
    <dgm:pt modelId="{B3D8C0ED-BF13-534C-B409-4E713BBA2AE1}" type="sibTrans" cxnId="{55437D33-D291-724D-8BF5-CBE1B76DB923}">
      <dgm:prSet/>
      <dgm:spPr/>
      <dgm:t>
        <a:bodyPr/>
        <a:lstStyle/>
        <a:p>
          <a:endParaRPr lang="en-US"/>
        </a:p>
      </dgm:t>
    </dgm:pt>
    <dgm:pt modelId="{5675BCC0-7C27-7348-9F1E-7459EABFB020}">
      <dgm:prSet/>
      <dgm:spPr/>
      <dgm:t>
        <a:bodyPr/>
        <a:lstStyle/>
        <a:p>
          <a:pPr rtl="0"/>
          <a:r>
            <a:rPr lang="en-US" dirty="0" smtClean="0"/>
            <a:t>Increase </a:t>
          </a:r>
          <a:r>
            <a:rPr lang="en-US" dirty="0" err="1" smtClean="0"/>
            <a:t>ulimits</a:t>
          </a:r>
          <a:r>
            <a:rPr lang="en-US" dirty="0" smtClean="0"/>
            <a:t> on head nodes</a:t>
          </a:r>
          <a:endParaRPr lang="en-US" dirty="0"/>
        </a:p>
      </dgm:t>
    </dgm:pt>
    <dgm:pt modelId="{59A838B0-C020-4541-9E06-052F2D248D42}" type="parTrans" cxnId="{09213269-4F54-3149-8A98-0A66CFACAAAF}">
      <dgm:prSet/>
      <dgm:spPr/>
      <dgm:t>
        <a:bodyPr/>
        <a:lstStyle/>
        <a:p>
          <a:endParaRPr lang="en-US"/>
        </a:p>
      </dgm:t>
    </dgm:pt>
    <dgm:pt modelId="{C13738ED-5403-5B41-AA2C-FB35A7676D6F}" type="sibTrans" cxnId="{09213269-4F54-3149-8A98-0A66CFACAAAF}">
      <dgm:prSet/>
      <dgm:spPr/>
      <dgm:t>
        <a:bodyPr/>
        <a:lstStyle/>
        <a:p>
          <a:endParaRPr lang="en-US"/>
        </a:p>
      </dgm:t>
    </dgm:pt>
    <dgm:pt modelId="{9F0F7F8A-4FE4-0947-948F-5CEAEBA71F6A}">
      <dgm:prSet/>
      <dgm:spPr/>
      <dgm:t>
        <a:bodyPr/>
        <a:lstStyle/>
        <a:p>
          <a:pPr rtl="0"/>
          <a:r>
            <a:rPr lang="en-US" dirty="0" smtClean="0"/>
            <a:t>Increase thread count for </a:t>
          </a:r>
          <a:r>
            <a:rPr lang="en-US" dirty="0" err="1" smtClean="0"/>
            <a:t>pnfsd</a:t>
          </a:r>
          <a:endParaRPr lang="en-US" dirty="0"/>
        </a:p>
      </dgm:t>
    </dgm:pt>
    <dgm:pt modelId="{8686895C-C49D-F047-8055-4CBDC584A47B}" type="parTrans" cxnId="{B05D073D-A1C6-314F-A526-61A9EFEBB0D7}">
      <dgm:prSet/>
      <dgm:spPr/>
      <dgm:t>
        <a:bodyPr/>
        <a:lstStyle/>
        <a:p>
          <a:endParaRPr lang="en-US"/>
        </a:p>
      </dgm:t>
    </dgm:pt>
    <dgm:pt modelId="{9991C620-7A8F-6345-9FB8-B2010BD336F4}" type="sibTrans" cxnId="{B05D073D-A1C6-314F-A526-61A9EFEBB0D7}">
      <dgm:prSet/>
      <dgm:spPr/>
      <dgm:t>
        <a:bodyPr/>
        <a:lstStyle/>
        <a:p>
          <a:endParaRPr lang="en-US"/>
        </a:p>
      </dgm:t>
    </dgm:pt>
    <dgm:pt modelId="{D362C716-C240-5C43-BBA9-A6B67A999520}">
      <dgm:prSet/>
      <dgm:spPr/>
      <dgm:t>
        <a:bodyPr/>
        <a:lstStyle/>
        <a:p>
          <a:pPr rtl="0"/>
          <a:r>
            <a:rPr lang="en-US" dirty="0" smtClean="0"/>
            <a:t>Metadata for pools stored in BDB format</a:t>
          </a:r>
          <a:endParaRPr lang="en-US" dirty="0"/>
        </a:p>
      </dgm:t>
    </dgm:pt>
    <dgm:pt modelId="{4156F61F-AFE5-6149-95AC-26D31FA7CF11}" type="parTrans" cxnId="{E38BD46D-0FCC-A944-963A-C8D8E7521614}">
      <dgm:prSet/>
      <dgm:spPr/>
      <dgm:t>
        <a:bodyPr/>
        <a:lstStyle/>
        <a:p>
          <a:endParaRPr lang="en-US"/>
        </a:p>
      </dgm:t>
    </dgm:pt>
    <dgm:pt modelId="{B7704725-93B7-4B4F-8DCE-09AD530A6D30}" type="sibTrans" cxnId="{E38BD46D-0FCC-A944-963A-C8D8E7521614}">
      <dgm:prSet/>
      <dgm:spPr/>
      <dgm:t>
        <a:bodyPr/>
        <a:lstStyle/>
        <a:p>
          <a:endParaRPr lang="en-US"/>
        </a:p>
      </dgm:t>
    </dgm:pt>
    <dgm:pt modelId="{53D8C63E-3558-264A-94D3-2AD4701AE1FD}">
      <dgm:prSet/>
      <dgm:spPr/>
      <dgm:t>
        <a:bodyPr/>
        <a:lstStyle/>
        <a:p>
          <a:pPr rtl="0"/>
          <a:r>
            <a:rPr lang="en-US" dirty="0" smtClean="0"/>
            <a:t>Metadata stored on separate </a:t>
          </a:r>
          <a:r>
            <a:rPr lang="en-US" dirty="0" err="1" smtClean="0"/>
            <a:t>filesystem</a:t>
          </a:r>
          <a:r>
            <a:rPr lang="en-US" dirty="0" smtClean="0"/>
            <a:t> from pool data</a:t>
          </a:r>
          <a:endParaRPr lang="en-US" dirty="0"/>
        </a:p>
      </dgm:t>
    </dgm:pt>
    <dgm:pt modelId="{9AD98D67-80E6-6E4C-928B-95A495392731}" type="parTrans" cxnId="{8ABCEAE3-E3E6-C24F-9D09-D0868B6E14A0}">
      <dgm:prSet/>
      <dgm:spPr/>
      <dgm:t>
        <a:bodyPr/>
        <a:lstStyle/>
        <a:p>
          <a:endParaRPr lang="en-US"/>
        </a:p>
      </dgm:t>
    </dgm:pt>
    <dgm:pt modelId="{47DEFCDB-6C7F-2043-B0C1-46A6EF1EFF8A}" type="sibTrans" cxnId="{8ABCEAE3-E3E6-C24F-9D09-D0868B6E14A0}">
      <dgm:prSet/>
      <dgm:spPr/>
      <dgm:t>
        <a:bodyPr/>
        <a:lstStyle/>
        <a:p>
          <a:endParaRPr lang="en-US"/>
        </a:p>
      </dgm:t>
    </dgm:pt>
    <dgm:pt modelId="{73A97BE1-6EBF-0746-B0A8-AD6CB5E38899}">
      <dgm:prSet/>
      <dgm:spPr/>
      <dgm:t>
        <a:bodyPr/>
        <a:lstStyle/>
        <a:p>
          <a:pPr rtl="0"/>
          <a:r>
            <a:rPr lang="en-US" dirty="0" smtClean="0"/>
            <a:t>Tunings in /opt/</a:t>
          </a:r>
          <a:r>
            <a:rPr lang="en-US" dirty="0" err="1" smtClean="0"/>
            <a:t>dcache/dCacheSetup</a:t>
          </a:r>
          <a:endParaRPr lang="en-US" dirty="0"/>
        </a:p>
      </dgm:t>
    </dgm:pt>
    <dgm:pt modelId="{AC075CA7-F98E-024C-AEE2-B3CD212C75AA}" type="parTrans" cxnId="{E14667F4-C689-5347-B56F-86630B1F7C5A}">
      <dgm:prSet/>
      <dgm:spPr/>
      <dgm:t>
        <a:bodyPr/>
        <a:lstStyle/>
        <a:p>
          <a:endParaRPr lang="en-US"/>
        </a:p>
      </dgm:t>
    </dgm:pt>
    <dgm:pt modelId="{49C34684-ACC0-F448-94F3-E98FF93396BC}" type="sibTrans" cxnId="{E14667F4-C689-5347-B56F-86630B1F7C5A}">
      <dgm:prSet/>
      <dgm:spPr/>
      <dgm:t>
        <a:bodyPr/>
        <a:lstStyle/>
        <a:p>
          <a:endParaRPr lang="en-US"/>
        </a:p>
      </dgm:t>
    </dgm:pt>
    <dgm:pt modelId="{2316300D-D287-4543-A89D-97BAF8C842D8}">
      <dgm:prSet/>
      <dgm:spPr/>
      <dgm:t>
        <a:bodyPr/>
        <a:lstStyle/>
        <a:p>
          <a:pPr rtl="0"/>
          <a:r>
            <a:rPr lang="en-US" dirty="0" smtClean="0"/>
            <a:t>Other Tunings</a:t>
          </a:r>
          <a:endParaRPr lang="en-US" dirty="0"/>
        </a:p>
      </dgm:t>
    </dgm:pt>
    <dgm:pt modelId="{05726FC0-41EF-1E40-9C7F-D3EF1FF8BF2C}" type="parTrans" cxnId="{28534253-5450-B944-B04C-182406D6C081}">
      <dgm:prSet/>
      <dgm:spPr/>
      <dgm:t>
        <a:bodyPr/>
        <a:lstStyle/>
        <a:p>
          <a:endParaRPr lang="en-US"/>
        </a:p>
      </dgm:t>
    </dgm:pt>
    <dgm:pt modelId="{9A2A3CC8-E4D2-E346-AD14-60BD1F6C528B}" type="sibTrans" cxnId="{28534253-5450-B944-B04C-182406D6C081}">
      <dgm:prSet/>
      <dgm:spPr/>
      <dgm:t>
        <a:bodyPr/>
        <a:lstStyle/>
        <a:p>
          <a:endParaRPr lang="en-US"/>
        </a:p>
      </dgm:t>
    </dgm:pt>
    <dgm:pt modelId="{7C1616A7-3A65-8041-BBF4-BA0CF3A367EC}">
      <dgm:prSet/>
      <dgm:spPr/>
      <dgm:t>
        <a:bodyPr/>
        <a:lstStyle/>
        <a:p>
          <a:r>
            <a:rPr lang="en-US" dirty="0" smtClean="0"/>
            <a:t>Jumbo Frames – MTU 9000 is the only way to get 9Gb/s</a:t>
          </a:r>
        </a:p>
      </dgm:t>
    </dgm:pt>
    <dgm:pt modelId="{7EFB9B85-9282-B840-B047-456CCA7E0D47}" type="parTrans" cxnId="{A68B9C8A-BA3D-DD4E-B9BF-28FB030CB962}">
      <dgm:prSet/>
      <dgm:spPr/>
      <dgm:t>
        <a:bodyPr/>
        <a:lstStyle/>
        <a:p>
          <a:endParaRPr lang="en-US"/>
        </a:p>
      </dgm:t>
    </dgm:pt>
    <dgm:pt modelId="{06A40385-8ED3-8C4B-AB3F-4E34120D940C}" type="sibTrans" cxnId="{A68B9C8A-BA3D-DD4E-B9BF-28FB030CB962}">
      <dgm:prSet/>
      <dgm:spPr/>
      <dgm:t>
        <a:bodyPr/>
        <a:lstStyle/>
        <a:p>
          <a:endParaRPr lang="en-US"/>
        </a:p>
      </dgm:t>
    </dgm:pt>
    <dgm:pt modelId="{9693F910-F875-8A45-9380-D6305F07C663}">
      <dgm:prSet/>
      <dgm:spPr/>
      <dgm:t>
        <a:bodyPr/>
        <a:lstStyle/>
        <a:p>
          <a:r>
            <a:rPr lang="en-US" dirty="0" smtClean="0"/>
            <a:t>PostgreSQL tuning (hardware-specific but VERY effective)</a:t>
          </a:r>
        </a:p>
      </dgm:t>
    </dgm:pt>
    <dgm:pt modelId="{6423FE58-AA19-B84F-ADCA-253A83142CC1}" type="parTrans" cxnId="{EC73813B-E02B-8249-B07A-EE644C9149C7}">
      <dgm:prSet/>
      <dgm:spPr/>
      <dgm:t>
        <a:bodyPr/>
        <a:lstStyle/>
        <a:p>
          <a:endParaRPr lang="en-US"/>
        </a:p>
      </dgm:t>
    </dgm:pt>
    <dgm:pt modelId="{E9869D5A-994A-034C-8BF8-2F0106E8754A}" type="sibTrans" cxnId="{EC73813B-E02B-8249-B07A-EE644C9149C7}">
      <dgm:prSet/>
      <dgm:spPr/>
      <dgm:t>
        <a:bodyPr/>
        <a:lstStyle/>
        <a:p>
          <a:endParaRPr lang="en-US"/>
        </a:p>
      </dgm:t>
    </dgm:pt>
    <dgm:pt modelId="{C85467DE-D829-FB47-B74B-6EA5BD838860}" type="pres">
      <dgm:prSet presAssocID="{51F5ECB1-6403-D94D-8320-0EF7445918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05A75-EC2B-B54C-967F-1D04D0C3D5DC}" type="pres">
      <dgm:prSet presAssocID="{B85B9C0C-AFCD-7147-8608-5895A85BB8C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0553-7F05-4C4C-A178-62D73D30C870}" type="pres">
      <dgm:prSet presAssocID="{B85B9C0C-AFCD-7147-8608-5895A85BB8C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4189D-1E41-AE45-864B-E3FD68957021}" type="pres">
      <dgm:prSet presAssocID="{2316300D-D287-4543-A89D-97BAF8C842D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1FF5F-186E-9E49-A484-C49C14D99A02}" type="pres">
      <dgm:prSet presAssocID="{2316300D-D287-4543-A89D-97BAF8C842D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C5F73-4E31-6C42-861E-DCF96A4C4F72}" type="presOf" srcId="{FA4533C9-D081-C343-8A0A-B790FBE8E6A1}" destId="{F2D00553-7F05-4C4C-A178-62D73D30C870}" srcOrd="0" destOrd="0" presId="urn:microsoft.com/office/officeart/2005/8/layout/vList2"/>
    <dgm:cxn modelId="{CB4F72FE-1ED9-7A47-B943-05FC47F077E9}" type="presOf" srcId="{2316300D-D287-4543-A89D-97BAF8C842D8}" destId="{3624189D-1E41-AE45-864B-E3FD68957021}" srcOrd="0" destOrd="0" presId="urn:microsoft.com/office/officeart/2005/8/layout/vList2"/>
    <dgm:cxn modelId="{7AA05619-4B22-6742-8753-C2963F0FBC39}" type="presOf" srcId="{7C1616A7-3A65-8041-BBF4-BA0CF3A367EC}" destId="{19A1FF5F-186E-9E49-A484-C49C14D99A02}" srcOrd="0" destOrd="0" presId="urn:microsoft.com/office/officeart/2005/8/layout/vList2"/>
    <dgm:cxn modelId="{0F22B9BB-5270-4A4F-966C-8D07BE5447C6}" type="presOf" srcId="{9693F910-F875-8A45-9380-D6305F07C663}" destId="{19A1FF5F-186E-9E49-A484-C49C14D99A02}" srcOrd="0" destOrd="1" presId="urn:microsoft.com/office/officeart/2005/8/layout/vList2"/>
    <dgm:cxn modelId="{E38BD46D-0FCC-A944-963A-C8D8E7521614}" srcId="{B85B9C0C-AFCD-7147-8608-5895A85BB8C0}" destId="{D362C716-C240-5C43-BBA9-A6B67A999520}" srcOrd="4" destOrd="0" parTransId="{4156F61F-AFE5-6149-95AC-26D31FA7CF11}" sibTransId="{B7704725-93B7-4B4F-8DCE-09AD530A6D30}"/>
    <dgm:cxn modelId="{EC73813B-E02B-8249-B07A-EE644C9149C7}" srcId="{2316300D-D287-4543-A89D-97BAF8C842D8}" destId="{9693F910-F875-8A45-9380-D6305F07C663}" srcOrd="1" destOrd="0" parTransId="{6423FE58-AA19-B84F-ADCA-253A83142CC1}" sibTransId="{E9869D5A-994A-034C-8BF8-2F0106E8754A}"/>
    <dgm:cxn modelId="{C02EADAD-ADE8-8648-A851-666010F9CCEC}" type="presOf" srcId="{D362C716-C240-5C43-BBA9-A6B67A999520}" destId="{F2D00553-7F05-4C4C-A178-62D73D30C870}" srcOrd="0" destOrd="4" presId="urn:microsoft.com/office/officeart/2005/8/layout/vList2"/>
    <dgm:cxn modelId="{55437D33-D291-724D-8BF5-CBE1B76DB923}" srcId="{B85B9C0C-AFCD-7147-8608-5895A85BB8C0}" destId="{109BAA58-962F-BF41-8B87-9298C3A00F9E}" srcOrd="1" destOrd="0" parTransId="{C35313E9-B90B-674B-81EA-5481AB850300}" sibTransId="{B3D8C0ED-BF13-534C-B409-4E713BBA2AE1}"/>
    <dgm:cxn modelId="{09213269-4F54-3149-8A98-0A66CFACAAAF}" srcId="{B85B9C0C-AFCD-7147-8608-5895A85BB8C0}" destId="{5675BCC0-7C27-7348-9F1E-7459EABFB020}" srcOrd="2" destOrd="0" parTransId="{59A838B0-C020-4541-9E06-052F2D248D42}" sibTransId="{C13738ED-5403-5B41-AA2C-FB35A7676D6F}"/>
    <dgm:cxn modelId="{E14667F4-C689-5347-B56F-86630B1F7C5A}" srcId="{B85B9C0C-AFCD-7147-8608-5895A85BB8C0}" destId="{73A97BE1-6EBF-0746-B0A8-AD6CB5E38899}" srcOrd="6" destOrd="0" parTransId="{AC075CA7-F98E-024C-AEE2-B3CD212C75AA}" sibTransId="{49C34684-ACC0-F448-94F3-E98FF93396BC}"/>
    <dgm:cxn modelId="{B05D073D-A1C6-314F-A526-61A9EFEBB0D7}" srcId="{B85B9C0C-AFCD-7147-8608-5895A85BB8C0}" destId="{9F0F7F8A-4FE4-0947-948F-5CEAEBA71F6A}" srcOrd="3" destOrd="0" parTransId="{8686895C-C49D-F047-8055-4CBDC584A47B}" sibTransId="{9991C620-7A8F-6345-9FB8-B2010BD336F4}"/>
    <dgm:cxn modelId="{A68B9C8A-BA3D-DD4E-B9BF-28FB030CB962}" srcId="{2316300D-D287-4543-A89D-97BAF8C842D8}" destId="{7C1616A7-3A65-8041-BBF4-BA0CF3A367EC}" srcOrd="0" destOrd="0" parTransId="{7EFB9B85-9282-B840-B047-456CCA7E0D47}" sibTransId="{06A40385-8ED3-8C4B-AB3F-4E34120D940C}"/>
    <dgm:cxn modelId="{28534253-5450-B944-B04C-182406D6C081}" srcId="{51F5ECB1-6403-D94D-8320-0EF7445918D7}" destId="{2316300D-D287-4543-A89D-97BAF8C842D8}" srcOrd="1" destOrd="0" parTransId="{05726FC0-41EF-1E40-9C7F-D3EF1FF8BF2C}" sibTransId="{9A2A3CC8-E4D2-E346-AD14-60BD1F6C528B}"/>
    <dgm:cxn modelId="{204CBE3B-151E-324B-A4FB-7EED7CE898F4}" type="presOf" srcId="{5675BCC0-7C27-7348-9F1E-7459EABFB020}" destId="{F2D00553-7F05-4C4C-A178-62D73D30C870}" srcOrd="0" destOrd="2" presId="urn:microsoft.com/office/officeart/2005/8/layout/vList2"/>
    <dgm:cxn modelId="{BF2AF7B4-4DF8-ED4E-BCB4-5B951845FB20}" type="presOf" srcId="{73A97BE1-6EBF-0746-B0A8-AD6CB5E38899}" destId="{F2D00553-7F05-4C4C-A178-62D73D30C870}" srcOrd="0" destOrd="6" presId="urn:microsoft.com/office/officeart/2005/8/layout/vList2"/>
    <dgm:cxn modelId="{2403762C-7A2C-A14B-805B-26D162750923}" srcId="{51F5ECB1-6403-D94D-8320-0EF7445918D7}" destId="{B85B9C0C-AFCD-7147-8608-5895A85BB8C0}" srcOrd="0" destOrd="0" parTransId="{42E14ACA-DD0C-3249-A95A-E923987D2E20}" sibTransId="{6215EFCA-48ED-3B45-98CA-21A73D2DA11D}"/>
    <dgm:cxn modelId="{91C3C386-819C-834E-A458-BE59D8A004F8}" type="presOf" srcId="{B85B9C0C-AFCD-7147-8608-5895A85BB8C0}" destId="{60805A75-EC2B-B54C-967F-1D04D0C3D5DC}" srcOrd="0" destOrd="0" presId="urn:microsoft.com/office/officeart/2005/8/layout/vList2"/>
    <dgm:cxn modelId="{4283D68D-8381-7644-BDC9-9A571BD24E1A}" type="presOf" srcId="{51F5ECB1-6403-D94D-8320-0EF7445918D7}" destId="{C85467DE-D829-FB47-B74B-6EA5BD838860}" srcOrd="0" destOrd="0" presId="urn:microsoft.com/office/officeart/2005/8/layout/vList2"/>
    <dgm:cxn modelId="{0D3608EF-172F-6E43-8C08-049B1C2177B4}" srcId="{B85B9C0C-AFCD-7147-8608-5895A85BB8C0}" destId="{FA4533C9-D081-C343-8A0A-B790FBE8E6A1}" srcOrd="0" destOrd="0" parTransId="{60A1C8CD-A23F-4C4C-B93B-311ED2420968}" sibTransId="{E45C09A8-F1AF-5F4C-BC92-46B048B8544D}"/>
    <dgm:cxn modelId="{2A092013-7DB2-074F-99F7-7ACBFF93A447}" type="presOf" srcId="{109BAA58-962F-BF41-8B87-9298C3A00F9E}" destId="{F2D00553-7F05-4C4C-A178-62D73D30C870}" srcOrd="0" destOrd="1" presId="urn:microsoft.com/office/officeart/2005/8/layout/vList2"/>
    <dgm:cxn modelId="{65E354C5-C6F0-6E47-924F-12603981D1E6}" type="presOf" srcId="{53D8C63E-3558-264A-94D3-2AD4701AE1FD}" destId="{F2D00553-7F05-4C4C-A178-62D73D30C870}" srcOrd="0" destOrd="5" presId="urn:microsoft.com/office/officeart/2005/8/layout/vList2"/>
    <dgm:cxn modelId="{8ABCEAE3-E3E6-C24F-9D09-D0868B6E14A0}" srcId="{B85B9C0C-AFCD-7147-8608-5895A85BB8C0}" destId="{53D8C63E-3558-264A-94D3-2AD4701AE1FD}" srcOrd="5" destOrd="0" parTransId="{9AD98D67-80E6-6E4C-928B-95A495392731}" sibTransId="{47DEFCDB-6C7F-2043-B0C1-46A6EF1EFF8A}"/>
    <dgm:cxn modelId="{C209937F-4A06-DB4D-9B07-9A5F003CF588}" type="presOf" srcId="{9F0F7F8A-4FE4-0947-948F-5CEAEBA71F6A}" destId="{F2D00553-7F05-4C4C-A178-62D73D30C870}" srcOrd="0" destOrd="3" presId="urn:microsoft.com/office/officeart/2005/8/layout/vList2"/>
    <dgm:cxn modelId="{D11F6FAA-F27A-F14B-BD70-E9A568F4818B}" type="presParOf" srcId="{C85467DE-D829-FB47-B74B-6EA5BD838860}" destId="{60805A75-EC2B-B54C-967F-1D04D0C3D5DC}" srcOrd="0" destOrd="0" presId="urn:microsoft.com/office/officeart/2005/8/layout/vList2"/>
    <dgm:cxn modelId="{3D600B69-14F7-E642-9FA7-5714F7CA70F9}" type="presParOf" srcId="{C85467DE-D829-FB47-B74B-6EA5BD838860}" destId="{F2D00553-7F05-4C4C-A178-62D73D30C870}" srcOrd="1" destOrd="0" presId="urn:microsoft.com/office/officeart/2005/8/layout/vList2"/>
    <dgm:cxn modelId="{620966DC-B7DD-E145-B603-E1FFDFAD479B}" type="presParOf" srcId="{C85467DE-D829-FB47-B74B-6EA5BD838860}" destId="{3624189D-1E41-AE45-864B-E3FD68957021}" srcOrd="2" destOrd="0" presId="urn:microsoft.com/office/officeart/2005/8/layout/vList2"/>
    <dgm:cxn modelId="{B33E4C05-8B58-7047-AEDA-62FE5DDA0B36}" type="presParOf" srcId="{C85467DE-D829-FB47-B74B-6EA5BD838860}" destId="{19A1FF5F-186E-9E49-A484-C49C14D99A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3B05A7-50E3-2649-B694-3A776EC1102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D3F62-789C-0048-9F61-52CF4C9BDBB3}">
      <dgm:prSet/>
      <dgm:spPr/>
      <dgm:t>
        <a:bodyPr/>
        <a:lstStyle/>
        <a:p>
          <a:pPr rtl="0"/>
          <a:r>
            <a:rPr lang="en-US" dirty="0" smtClean="0"/>
            <a:t>Network &amp; Service Challenges/Issues</a:t>
          </a:r>
          <a:endParaRPr lang="en-US" dirty="0"/>
        </a:p>
      </dgm:t>
    </dgm:pt>
    <dgm:pt modelId="{082AB8E6-4257-414D-AF39-18286F7D6B36}" type="parTrans" cxnId="{DB4ED68B-3C88-264D-BCFB-E5CA52A0AE84}">
      <dgm:prSet/>
      <dgm:spPr/>
      <dgm:t>
        <a:bodyPr/>
        <a:lstStyle/>
        <a:p>
          <a:endParaRPr lang="en-US"/>
        </a:p>
      </dgm:t>
    </dgm:pt>
    <dgm:pt modelId="{056A9995-3811-9E49-9A58-5214A724A79F}" type="sibTrans" cxnId="{DB4ED68B-3C88-264D-BCFB-E5CA52A0AE84}">
      <dgm:prSet/>
      <dgm:spPr/>
      <dgm:t>
        <a:bodyPr/>
        <a:lstStyle/>
        <a:p>
          <a:endParaRPr lang="en-US"/>
        </a:p>
      </dgm:t>
    </dgm:pt>
    <dgm:pt modelId="{BD0C8714-A1FD-7F4E-9ED0-7A32BD839A70}">
      <dgm:prSet/>
      <dgm:spPr/>
      <dgm:t>
        <a:bodyPr/>
        <a:lstStyle/>
        <a:p>
          <a:pPr rtl="0"/>
          <a:r>
            <a:rPr lang="en-US" dirty="0" smtClean="0"/>
            <a:t>SRM timeouts during small number of wide area transfers (would like to reduce this to zero)</a:t>
          </a:r>
          <a:endParaRPr lang="en-US" dirty="0"/>
        </a:p>
      </dgm:t>
    </dgm:pt>
    <dgm:pt modelId="{A8581545-C39B-5941-8200-F36742C21B02}" type="parTrans" cxnId="{D50FDE2E-F0F0-784C-A483-E9821F13C0DA}">
      <dgm:prSet/>
      <dgm:spPr/>
      <dgm:t>
        <a:bodyPr/>
        <a:lstStyle/>
        <a:p>
          <a:endParaRPr lang="en-US"/>
        </a:p>
      </dgm:t>
    </dgm:pt>
    <dgm:pt modelId="{FA41CAB3-EE54-CC42-B23E-8563770182C8}" type="sibTrans" cxnId="{D50FDE2E-F0F0-784C-A483-E9821F13C0DA}">
      <dgm:prSet/>
      <dgm:spPr/>
      <dgm:t>
        <a:bodyPr/>
        <a:lstStyle/>
        <a:p>
          <a:endParaRPr lang="en-US"/>
        </a:p>
      </dgm:t>
    </dgm:pt>
    <dgm:pt modelId="{E9A73557-A54E-3744-9724-52AA28318427}">
      <dgm:prSet/>
      <dgm:spPr/>
      <dgm:t>
        <a:bodyPr/>
        <a:lstStyle/>
        <a:p>
          <a:pPr rtl="0"/>
          <a:r>
            <a:rPr lang="en-US" dirty="0" smtClean="0"/>
            <a:t>Storage Challenges</a:t>
          </a:r>
          <a:endParaRPr lang="en-US" dirty="0"/>
        </a:p>
      </dgm:t>
    </dgm:pt>
    <dgm:pt modelId="{49EB9725-EBDE-494F-8DE6-BF459F52C6C2}" type="parTrans" cxnId="{CB0F11D1-745B-C140-A031-D65FEEA293AA}">
      <dgm:prSet/>
      <dgm:spPr/>
      <dgm:t>
        <a:bodyPr/>
        <a:lstStyle/>
        <a:p>
          <a:endParaRPr lang="en-US"/>
        </a:p>
      </dgm:t>
    </dgm:pt>
    <dgm:pt modelId="{CA357C69-4B27-DD43-94F8-B520D90D6BF0}" type="sibTrans" cxnId="{CB0F11D1-745B-C140-A031-D65FEEA293AA}">
      <dgm:prSet/>
      <dgm:spPr/>
      <dgm:t>
        <a:bodyPr/>
        <a:lstStyle/>
        <a:p>
          <a:endParaRPr lang="en-US"/>
        </a:p>
      </dgm:t>
    </dgm:pt>
    <dgm:pt modelId="{4947E35F-BE20-1B48-B967-1CE8475DD41F}">
      <dgm:prSet/>
      <dgm:spPr/>
      <dgm:t>
        <a:bodyPr/>
        <a:lstStyle/>
        <a:p>
          <a:r>
            <a:rPr lang="en-US" dirty="0" smtClean="0"/>
            <a:t>Data consistency</a:t>
          </a:r>
        </a:p>
      </dgm:t>
    </dgm:pt>
    <dgm:pt modelId="{7BE980BA-A7A9-0143-9047-5767A32C35B6}" type="parTrans" cxnId="{4CD39747-2C3A-D14C-BCF9-F92F7E049363}">
      <dgm:prSet/>
      <dgm:spPr/>
      <dgm:t>
        <a:bodyPr/>
        <a:lstStyle/>
        <a:p>
          <a:endParaRPr lang="en-US"/>
        </a:p>
      </dgm:t>
    </dgm:pt>
    <dgm:pt modelId="{A43042F3-9048-1B48-B414-6FF3A4BB36A0}" type="sibTrans" cxnId="{4CD39747-2C3A-D14C-BCF9-F92F7E049363}">
      <dgm:prSet/>
      <dgm:spPr/>
      <dgm:t>
        <a:bodyPr/>
        <a:lstStyle/>
        <a:p>
          <a:endParaRPr lang="en-US"/>
        </a:p>
      </dgm:t>
    </dgm:pt>
    <dgm:pt modelId="{EB262484-EAC7-924A-80D0-A3175E5285E4}">
      <dgm:prSet/>
      <dgm:spPr/>
      <dgm:t>
        <a:bodyPr/>
        <a:lstStyle/>
        <a:p>
          <a:r>
            <a:rPr lang="en-US" dirty="0" smtClean="0"/>
            <a:t>System loads: </a:t>
          </a:r>
          <a:r>
            <a:rPr lang="en-US" dirty="0" err="1" smtClean="0"/>
            <a:t>pnfsd</a:t>
          </a:r>
          <a:endParaRPr lang="en-US" dirty="0" smtClean="0"/>
        </a:p>
      </dgm:t>
    </dgm:pt>
    <dgm:pt modelId="{18AF34CB-F66F-EC4A-9B03-37A4AED259BF}" type="parTrans" cxnId="{CBFDDE8D-0730-E74B-B5D0-A6D60A828C03}">
      <dgm:prSet/>
      <dgm:spPr/>
      <dgm:t>
        <a:bodyPr/>
        <a:lstStyle/>
        <a:p>
          <a:endParaRPr lang="en-US"/>
        </a:p>
      </dgm:t>
    </dgm:pt>
    <dgm:pt modelId="{3F65B044-AC15-BF4D-B462-79581C2FFCE0}" type="sibTrans" cxnId="{CBFDDE8D-0730-E74B-B5D0-A6D60A828C03}">
      <dgm:prSet/>
      <dgm:spPr/>
      <dgm:t>
        <a:bodyPr/>
        <a:lstStyle/>
        <a:p>
          <a:endParaRPr lang="en-US"/>
        </a:p>
      </dgm:t>
    </dgm:pt>
    <dgm:pt modelId="{9FCC4A59-019B-7640-99FF-62B96861391A}">
      <dgm:prSet/>
      <dgm:spPr/>
      <dgm:t>
        <a:bodyPr/>
        <a:lstStyle/>
        <a:p>
          <a:r>
            <a:rPr lang="en-US" dirty="0" smtClean="0"/>
            <a:t>Greatly improved with hardware upgrade (</a:t>
          </a:r>
          <a:r>
            <a:rPr lang="en-US" dirty="0" err="1" smtClean="0"/>
            <a:t>SSDs</a:t>
          </a:r>
          <a:r>
            <a:rPr lang="en-US" dirty="0" smtClean="0"/>
            <a:t>)</a:t>
          </a:r>
        </a:p>
      </dgm:t>
    </dgm:pt>
    <dgm:pt modelId="{A6BBB240-7359-7145-B629-B3DB330C9134}" type="parTrans" cxnId="{DFFE0F40-228E-9E4D-9643-45FC3DE789B0}">
      <dgm:prSet/>
      <dgm:spPr/>
      <dgm:t>
        <a:bodyPr/>
        <a:lstStyle/>
        <a:p>
          <a:endParaRPr lang="en-US"/>
        </a:p>
      </dgm:t>
    </dgm:pt>
    <dgm:pt modelId="{B0F92988-8CFB-0341-B892-F163C90ADFB0}" type="sibTrans" cxnId="{DFFE0F40-228E-9E4D-9643-45FC3DE789B0}">
      <dgm:prSet/>
      <dgm:spPr/>
      <dgm:t>
        <a:bodyPr/>
        <a:lstStyle/>
        <a:p>
          <a:endParaRPr lang="en-US"/>
        </a:p>
      </dgm:t>
    </dgm:pt>
    <dgm:pt modelId="{D1851B62-3C45-FE44-8381-96C0FE124328}">
      <dgm:prSet/>
      <dgm:spPr/>
      <dgm:t>
        <a:bodyPr/>
        <a:lstStyle/>
        <a:p>
          <a:pPr rtl="0"/>
          <a:r>
            <a:rPr lang="en-US" dirty="0" smtClean="0"/>
            <a:t>High dynamic range of network load for direct access jobs</a:t>
          </a:r>
          <a:endParaRPr lang="en-US" dirty="0"/>
        </a:p>
      </dgm:t>
    </dgm:pt>
    <dgm:pt modelId="{31D8A07E-EAA9-6645-9FF8-1270D3463E6F}" type="parTrans" cxnId="{92A2AC75-87C8-A645-B84D-BEDF75807601}">
      <dgm:prSet/>
      <dgm:spPr/>
      <dgm:t>
        <a:bodyPr/>
        <a:lstStyle/>
        <a:p>
          <a:endParaRPr lang="en-US"/>
        </a:p>
      </dgm:t>
    </dgm:pt>
    <dgm:pt modelId="{E3BE5F5C-1ABA-AD44-9E01-C8A15BAD392C}" type="sibTrans" cxnId="{92A2AC75-87C8-A645-B84D-BEDF75807601}">
      <dgm:prSet/>
      <dgm:spPr/>
      <dgm:t>
        <a:bodyPr/>
        <a:lstStyle/>
        <a:p>
          <a:endParaRPr lang="en-US"/>
        </a:p>
      </dgm:t>
    </dgm:pt>
    <dgm:pt modelId="{69135A13-678C-6F47-8A89-DDB94BD4024F}">
      <dgm:prSet/>
      <dgm:spPr/>
      <dgm:t>
        <a:bodyPr/>
        <a:lstStyle/>
        <a:p>
          <a:r>
            <a:rPr lang="en-US" dirty="0" smtClean="0"/>
            <a:t>Hot </a:t>
          </a:r>
          <a:r>
            <a:rPr lang="en-US" dirty="0" smtClean="0"/>
            <a:t>pools </a:t>
          </a:r>
          <a:r>
            <a:rPr lang="en-US" dirty="0" smtClean="0"/>
            <a:t>and hot </a:t>
          </a:r>
          <a:r>
            <a:rPr lang="en-US" dirty="0" smtClean="0"/>
            <a:t>files </a:t>
          </a:r>
          <a:r>
            <a:rPr lang="en-US" dirty="0" smtClean="0"/>
            <a:t>create bottlenecks</a:t>
          </a:r>
        </a:p>
      </dgm:t>
    </dgm:pt>
    <dgm:pt modelId="{B75060F6-6B42-8D4A-8866-789F3DAF160D}" type="parTrans" cxnId="{80C6CC22-9747-4A4A-9792-04FAB30DE4A7}">
      <dgm:prSet/>
      <dgm:spPr/>
      <dgm:t>
        <a:bodyPr/>
        <a:lstStyle/>
        <a:p>
          <a:endParaRPr lang="en-US"/>
        </a:p>
      </dgm:t>
    </dgm:pt>
    <dgm:pt modelId="{060008CB-DBCE-344A-A100-5497954BD645}" type="sibTrans" cxnId="{80C6CC22-9747-4A4A-9792-04FAB30DE4A7}">
      <dgm:prSet/>
      <dgm:spPr/>
      <dgm:t>
        <a:bodyPr/>
        <a:lstStyle/>
        <a:p>
          <a:endParaRPr lang="en-US"/>
        </a:p>
      </dgm:t>
    </dgm:pt>
    <dgm:pt modelId="{1B3FA0AB-6494-E04D-8785-4F12F2468436}">
      <dgm:prSet/>
      <dgm:spPr/>
      <dgm:t>
        <a:bodyPr/>
        <a:lstStyle/>
        <a:p>
          <a:pPr rtl="0"/>
          <a:r>
            <a:rPr lang="en-US" dirty="0" smtClean="0"/>
            <a:t>Space token re-balancing (data management issue)</a:t>
          </a:r>
          <a:endParaRPr lang="en-US" dirty="0"/>
        </a:p>
      </dgm:t>
    </dgm:pt>
    <dgm:pt modelId="{8BA12D7C-6527-FD4C-9035-79C09E764EB4}" type="parTrans" cxnId="{890AB902-02E6-FB43-BF54-3C8EA08FE1FC}">
      <dgm:prSet/>
      <dgm:spPr/>
      <dgm:t>
        <a:bodyPr/>
        <a:lstStyle/>
        <a:p>
          <a:endParaRPr lang="en-US"/>
        </a:p>
      </dgm:t>
    </dgm:pt>
    <dgm:pt modelId="{CD0E535A-70CC-EC45-B7C4-4C54E369AF4B}" type="sibTrans" cxnId="{890AB902-02E6-FB43-BF54-3C8EA08FE1FC}">
      <dgm:prSet/>
      <dgm:spPr/>
      <dgm:t>
        <a:bodyPr/>
        <a:lstStyle/>
        <a:p>
          <a:endParaRPr lang="en-US"/>
        </a:p>
      </dgm:t>
    </dgm:pt>
    <dgm:pt modelId="{31D0CC0C-5A54-1A44-8F0D-C24AD1D1633E}">
      <dgm:prSet/>
      <dgm:spPr/>
      <dgm:t>
        <a:bodyPr/>
        <a:lstStyle/>
        <a:p>
          <a:r>
            <a:rPr lang="en-US" dirty="0" smtClean="0"/>
            <a:t>DQ2 central catalog</a:t>
          </a:r>
        </a:p>
      </dgm:t>
    </dgm:pt>
    <dgm:pt modelId="{45C58EB9-BCC6-E64C-AFA3-6E615E70087F}" type="parTrans" cxnId="{D1176021-4D0B-7040-AFA4-9973048BDBED}">
      <dgm:prSet/>
      <dgm:spPr/>
      <dgm:t>
        <a:bodyPr/>
        <a:lstStyle/>
        <a:p>
          <a:endParaRPr lang="en-US"/>
        </a:p>
      </dgm:t>
    </dgm:pt>
    <dgm:pt modelId="{0615B6A5-5A4E-D74B-9E29-140EBD1AB8AA}" type="sibTrans" cxnId="{D1176021-4D0B-7040-AFA4-9973048BDBED}">
      <dgm:prSet/>
      <dgm:spPr/>
      <dgm:t>
        <a:bodyPr/>
        <a:lstStyle/>
        <a:p>
          <a:endParaRPr lang="en-US"/>
        </a:p>
      </dgm:t>
    </dgm:pt>
    <dgm:pt modelId="{1DD75156-BE5A-5B46-85D9-25246B4E375D}">
      <dgm:prSet/>
      <dgm:spPr/>
      <dgm:t>
        <a:bodyPr/>
        <a:lstStyle/>
        <a:p>
          <a:r>
            <a:rPr lang="en-US" dirty="0" smtClean="0"/>
            <a:t>LFC – local catalog</a:t>
          </a:r>
        </a:p>
      </dgm:t>
    </dgm:pt>
    <dgm:pt modelId="{32C035E5-BCD2-2E45-B193-86B9999516E0}" type="parTrans" cxnId="{9ADFEE18-F317-3F44-80F1-CE56107FE127}">
      <dgm:prSet/>
      <dgm:spPr/>
      <dgm:t>
        <a:bodyPr/>
        <a:lstStyle/>
        <a:p>
          <a:endParaRPr lang="en-US"/>
        </a:p>
      </dgm:t>
    </dgm:pt>
    <dgm:pt modelId="{E6CC4F9F-B494-C74E-843F-15DB6C67982B}" type="sibTrans" cxnId="{9ADFEE18-F317-3F44-80F1-CE56107FE127}">
      <dgm:prSet/>
      <dgm:spPr/>
      <dgm:t>
        <a:bodyPr/>
        <a:lstStyle/>
        <a:p>
          <a:endParaRPr lang="en-US"/>
        </a:p>
      </dgm:t>
    </dgm:pt>
    <dgm:pt modelId="{B3B792AE-BD65-344C-A843-E747652FB379}">
      <dgm:prSet/>
      <dgm:spPr/>
      <dgm:t>
        <a:bodyPr/>
        <a:lstStyle/>
        <a:p>
          <a:r>
            <a:rPr lang="en-US" dirty="0" smtClean="0"/>
            <a:t>PNFS ID</a:t>
          </a:r>
        </a:p>
      </dgm:t>
    </dgm:pt>
    <dgm:pt modelId="{DD2CEDCD-F1EF-AB45-8BBD-4C86B5778FB3}" type="parTrans" cxnId="{635E898A-685B-EB49-961C-2BF42F71F7E5}">
      <dgm:prSet/>
      <dgm:spPr/>
      <dgm:t>
        <a:bodyPr/>
        <a:lstStyle/>
        <a:p>
          <a:endParaRPr lang="en-US"/>
        </a:p>
      </dgm:t>
    </dgm:pt>
    <dgm:pt modelId="{62BF0DBD-CE3B-1145-A042-BFEB149679ED}" type="sibTrans" cxnId="{635E898A-685B-EB49-961C-2BF42F71F7E5}">
      <dgm:prSet/>
      <dgm:spPr/>
      <dgm:t>
        <a:bodyPr/>
        <a:lstStyle/>
        <a:p>
          <a:endParaRPr lang="en-US"/>
        </a:p>
      </dgm:t>
    </dgm:pt>
    <dgm:pt modelId="{C4A6944B-30B1-434F-9FD6-446DF43D6DD8}">
      <dgm:prSet/>
      <dgm:spPr/>
      <dgm:t>
        <a:bodyPr/>
        <a:lstStyle/>
        <a:p>
          <a:pPr rtl="0"/>
          <a:r>
            <a:rPr lang="en-US" dirty="0" smtClean="0"/>
            <a:t>Local data access from analysis jobs</a:t>
          </a:r>
          <a:endParaRPr lang="en-US" dirty="0"/>
        </a:p>
      </dgm:t>
    </dgm:pt>
    <dgm:pt modelId="{453B3826-A7E9-C449-B615-0FE846607786}" type="parTrans" cxnId="{56F79F82-A411-3F46-BEA4-ECADE0564026}">
      <dgm:prSet/>
      <dgm:spPr/>
      <dgm:t>
        <a:bodyPr/>
        <a:lstStyle/>
        <a:p>
          <a:endParaRPr lang="en-US"/>
        </a:p>
      </dgm:t>
    </dgm:pt>
    <dgm:pt modelId="{9F346687-C952-6146-A7EE-4017EC89BE51}" type="sibTrans" cxnId="{56F79F82-A411-3F46-BEA4-ECADE0564026}">
      <dgm:prSet/>
      <dgm:spPr/>
      <dgm:t>
        <a:bodyPr/>
        <a:lstStyle/>
        <a:p>
          <a:endParaRPr lang="en-US"/>
        </a:p>
      </dgm:t>
    </dgm:pt>
    <dgm:pt modelId="{0D70A70F-41D0-F844-854D-967F9B3A9976}" type="pres">
      <dgm:prSet presAssocID="{D23B05A7-50E3-2649-B694-3A776EC110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A4CE0C-35E6-7542-8379-CC2C7FF82D7F}" type="pres">
      <dgm:prSet presAssocID="{1A3D3F62-789C-0048-9F61-52CF4C9BDBB3}" presName="composite" presStyleCnt="0"/>
      <dgm:spPr/>
    </dgm:pt>
    <dgm:pt modelId="{3C325523-BC74-BC41-B58E-392D1AE60FBA}" type="pres">
      <dgm:prSet presAssocID="{1A3D3F62-789C-0048-9F61-52CF4C9BDBB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1746D-E6B3-6F45-9097-43899670855D}" type="pres">
      <dgm:prSet presAssocID="{1A3D3F62-789C-0048-9F61-52CF4C9BDBB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C2C47-2D01-3A4C-9B3E-11BE463EBA9B}" type="pres">
      <dgm:prSet presAssocID="{056A9995-3811-9E49-9A58-5214A724A79F}" presName="space" presStyleCnt="0"/>
      <dgm:spPr/>
    </dgm:pt>
    <dgm:pt modelId="{357A5D99-7905-F94E-A927-332A4C0CE159}" type="pres">
      <dgm:prSet presAssocID="{E9A73557-A54E-3744-9724-52AA28318427}" presName="composite" presStyleCnt="0"/>
      <dgm:spPr/>
    </dgm:pt>
    <dgm:pt modelId="{0F741BC0-0F4D-9F4D-9794-9C09ADEC7C20}" type="pres">
      <dgm:prSet presAssocID="{E9A73557-A54E-3744-9724-52AA2831842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8F544-2CA7-704D-A295-029F38373B26}" type="pres">
      <dgm:prSet presAssocID="{E9A73557-A54E-3744-9724-52AA2831842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AEA909-1BF2-3046-B3A3-9A962BAE3F35}" type="presOf" srcId="{1A3D3F62-789C-0048-9F61-52CF4C9BDBB3}" destId="{3C325523-BC74-BC41-B58E-392D1AE60FBA}" srcOrd="0" destOrd="0" presId="urn:microsoft.com/office/officeart/2005/8/layout/hList1"/>
    <dgm:cxn modelId="{890AB902-02E6-FB43-BF54-3C8EA08FE1FC}" srcId="{1A3D3F62-789C-0048-9F61-52CF4C9BDBB3}" destId="{1B3FA0AB-6494-E04D-8785-4F12F2468436}" srcOrd="2" destOrd="0" parTransId="{8BA12D7C-6527-FD4C-9035-79C09E764EB4}" sibTransId="{CD0E535A-70CC-EC45-B7C4-4C54E369AF4B}"/>
    <dgm:cxn modelId="{CB0F11D1-745B-C140-A031-D65FEEA293AA}" srcId="{D23B05A7-50E3-2649-B694-3A776EC11029}" destId="{E9A73557-A54E-3744-9724-52AA28318427}" srcOrd="1" destOrd="0" parTransId="{49EB9725-EBDE-494F-8DE6-BF459F52C6C2}" sibTransId="{CA357C69-4B27-DD43-94F8-B520D90D6BF0}"/>
    <dgm:cxn modelId="{A61E5B52-9ED5-F840-BF9B-91A31F92FC90}" type="presOf" srcId="{4947E35F-BE20-1B48-B967-1CE8475DD41F}" destId="{9068F544-2CA7-704D-A295-029F38373B26}" srcOrd="0" destOrd="0" presId="urn:microsoft.com/office/officeart/2005/8/layout/hList1"/>
    <dgm:cxn modelId="{E47F309B-8838-7745-9635-C90FD490DBE6}" type="presOf" srcId="{E9A73557-A54E-3744-9724-52AA28318427}" destId="{0F741BC0-0F4D-9F4D-9794-9C09ADEC7C20}" srcOrd="0" destOrd="0" presId="urn:microsoft.com/office/officeart/2005/8/layout/hList1"/>
    <dgm:cxn modelId="{DDD91B31-3BD3-7A4A-8847-D46580BD46C5}" type="presOf" srcId="{9FCC4A59-019B-7640-99FF-62B96861391A}" destId="{9068F544-2CA7-704D-A295-029F38373B26}" srcOrd="0" destOrd="5" presId="urn:microsoft.com/office/officeart/2005/8/layout/hList1"/>
    <dgm:cxn modelId="{DB4ED68B-3C88-264D-BCFB-E5CA52A0AE84}" srcId="{D23B05A7-50E3-2649-B694-3A776EC11029}" destId="{1A3D3F62-789C-0048-9F61-52CF4C9BDBB3}" srcOrd="0" destOrd="0" parTransId="{082AB8E6-4257-414D-AF39-18286F7D6B36}" sibTransId="{056A9995-3811-9E49-9A58-5214A724A79F}"/>
    <dgm:cxn modelId="{FC7DD863-4A6C-6040-8107-78F08B625F38}" type="presOf" srcId="{C4A6944B-30B1-434F-9FD6-446DF43D6DD8}" destId="{EFF1746D-E6B3-6F45-9097-43899670855D}" srcOrd="0" destOrd="1" presId="urn:microsoft.com/office/officeart/2005/8/layout/hList1"/>
    <dgm:cxn modelId="{4D13E6C6-A130-6842-AA44-87356A328DFC}" type="presOf" srcId="{D1851B62-3C45-FE44-8381-96C0FE124328}" destId="{EFF1746D-E6B3-6F45-9097-43899670855D}" srcOrd="0" destOrd="2" presId="urn:microsoft.com/office/officeart/2005/8/layout/hList1"/>
    <dgm:cxn modelId="{D20A01F1-96F7-9E4B-82C1-A2752FCB7B2A}" type="presOf" srcId="{69135A13-678C-6F47-8A89-DDB94BD4024F}" destId="{9068F544-2CA7-704D-A295-029F38373B26}" srcOrd="0" destOrd="6" presId="urn:microsoft.com/office/officeart/2005/8/layout/hList1"/>
    <dgm:cxn modelId="{80C6CC22-9747-4A4A-9792-04FAB30DE4A7}" srcId="{E9A73557-A54E-3744-9724-52AA28318427}" destId="{69135A13-678C-6F47-8A89-DDB94BD4024F}" srcOrd="2" destOrd="0" parTransId="{B75060F6-6B42-8D4A-8866-789F3DAF160D}" sibTransId="{060008CB-DBCE-344A-A100-5497954BD645}"/>
    <dgm:cxn modelId="{9A45732A-B77E-6549-8782-93F140C2D731}" type="presOf" srcId="{D23B05A7-50E3-2649-B694-3A776EC11029}" destId="{0D70A70F-41D0-F844-854D-967F9B3A9976}" srcOrd="0" destOrd="0" presId="urn:microsoft.com/office/officeart/2005/8/layout/hList1"/>
    <dgm:cxn modelId="{C63EB54D-3B2D-464A-B612-44E661702582}" type="presOf" srcId="{BD0C8714-A1FD-7F4E-9ED0-7A32BD839A70}" destId="{EFF1746D-E6B3-6F45-9097-43899670855D}" srcOrd="0" destOrd="0" presId="urn:microsoft.com/office/officeart/2005/8/layout/hList1"/>
    <dgm:cxn modelId="{9ADFEE18-F317-3F44-80F1-CE56107FE127}" srcId="{4947E35F-BE20-1B48-B967-1CE8475DD41F}" destId="{1DD75156-BE5A-5B46-85D9-25246B4E375D}" srcOrd="1" destOrd="0" parTransId="{32C035E5-BCD2-2E45-B193-86B9999516E0}" sibTransId="{E6CC4F9F-B494-C74E-843F-15DB6C67982B}"/>
    <dgm:cxn modelId="{8C6897B9-EAC3-694C-831A-2600919C9076}" type="presOf" srcId="{EB262484-EAC7-924A-80D0-A3175E5285E4}" destId="{9068F544-2CA7-704D-A295-029F38373B26}" srcOrd="0" destOrd="4" presId="urn:microsoft.com/office/officeart/2005/8/layout/hList1"/>
    <dgm:cxn modelId="{31FBFFD3-5FDA-E94A-B884-1C255B406EF9}" type="presOf" srcId="{1B3FA0AB-6494-E04D-8785-4F12F2468436}" destId="{EFF1746D-E6B3-6F45-9097-43899670855D}" srcOrd="0" destOrd="3" presId="urn:microsoft.com/office/officeart/2005/8/layout/hList1"/>
    <dgm:cxn modelId="{635E898A-685B-EB49-961C-2BF42F71F7E5}" srcId="{4947E35F-BE20-1B48-B967-1CE8475DD41F}" destId="{B3B792AE-BD65-344C-A843-E747652FB379}" srcOrd="2" destOrd="0" parTransId="{DD2CEDCD-F1EF-AB45-8BBD-4C86B5778FB3}" sibTransId="{62BF0DBD-CE3B-1145-A042-BFEB149679ED}"/>
    <dgm:cxn modelId="{DFFE0F40-228E-9E4D-9643-45FC3DE789B0}" srcId="{EB262484-EAC7-924A-80D0-A3175E5285E4}" destId="{9FCC4A59-019B-7640-99FF-62B96861391A}" srcOrd="0" destOrd="0" parTransId="{A6BBB240-7359-7145-B629-B3DB330C9134}" sibTransId="{B0F92988-8CFB-0341-B892-F163C90ADFB0}"/>
    <dgm:cxn modelId="{6C15C963-4BF9-064A-8DD1-C8AB05C0C626}" type="presOf" srcId="{31D0CC0C-5A54-1A44-8F0D-C24AD1D1633E}" destId="{9068F544-2CA7-704D-A295-029F38373B26}" srcOrd="0" destOrd="1" presId="urn:microsoft.com/office/officeart/2005/8/layout/hList1"/>
    <dgm:cxn modelId="{4CD39747-2C3A-D14C-BCF9-F92F7E049363}" srcId="{E9A73557-A54E-3744-9724-52AA28318427}" destId="{4947E35F-BE20-1B48-B967-1CE8475DD41F}" srcOrd="0" destOrd="0" parTransId="{7BE980BA-A7A9-0143-9047-5767A32C35B6}" sibTransId="{A43042F3-9048-1B48-B414-6FF3A4BB36A0}"/>
    <dgm:cxn modelId="{D1176021-4D0B-7040-AFA4-9973048BDBED}" srcId="{4947E35F-BE20-1B48-B967-1CE8475DD41F}" destId="{31D0CC0C-5A54-1A44-8F0D-C24AD1D1633E}" srcOrd="0" destOrd="0" parTransId="{45C58EB9-BCC6-E64C-AFA3-6E615E70087F}" sibTransId="{0615B6A5-5A4E-D74B-9E29-140EBD1AB8AA}"/>
    <dgm:cxn modelId="{CBFDDE8D-0730-E74B-B5D0-A6D60A828C03}" srcId="{E9A73557-A54E-3744-9724-52AA28318427}" destId="{EB262484-EAC7-924A-80D0-A3175E5285E4}" srcOrd="1" destOrd="0" parTransId="{18AF34CB-F66F-EC4A-9B03-37A4AED259BF}" sibTransId="{3F65B044-AC15-BF4D-B462-79581C2FFCE0}"/>
    <dgm:cxn modelId="{92A2AC75-87C8-A645-B84D-BEDF75807601}" srcId="{C4A6944B-30B1-434F-9FD6-446DF43D6DD8}" destId="{D1851B62-3C45-FE44-8381-96C0FE124328}" srcOrd="0" destOrd="0" parTransId="{31D8A07E-EAA9-6645-9FF8-1270D3463E6F}" sibTransId="{E3BE5F5C-1ABA-AD44-9E01-C8A15BAD392C}"/>
    <dgm:cxn modelId="{56F79F82-A411-3F46-BEA4-ECADE0564026}" srcId="{1A3D3F62-789C-0048-9F61-52CF4C9BDBB3}" destId="{C4A6944B-30B1-434F-9FD6-446DF43D6DD8}" srcOrd="1" destOrd="0" parTransId="{453B3826-A7E9-C449-B615-0FE846607786}" sibTransId="{9F346687-C952-6146-A7EE-4017EC89BE51}"/>
    <dgm:cxn modelId="{6B63402E-8B70-9041-A8F8-87494D12B76B}" type="presOf" srcId="{1DD75156-BE5A-5B46-85D9-25246B4E375D}" destId="{9068F544-2CA7-704D-A295-029F38373B26}" srcOrd="0" destOrd="2" presId="urn:microsoft.com/office/officeart/2005/8/layout/hList1"/>
    <dgm:cxn modelId="{2F42D077-79CC-5A40-ABD5-C17E1DC68FC9}" type="presOf" srcId="{B3B792AE-BD65-344C-A843-E747652FB379}" destId="{9068F544-2CA7-704D-A295-029F38373B26}" srcOrd="0" destOrd="3" presId="urn:microsoft.com/office/officeart/2005/8/layout/hList1"/>
    <dgm:cxn modelId="{D50FDE2E-F0F0-784C-A483-E9821F13C0DA}" srcId="{1A3D3F62-789C-0048-9F61-52CF4C9BDBB3}" destId="{BD0C8714-A1FD-7F4E-9ED0-7A32BD839A70}" srcOrd="0" destOrd="0" parTransId="{A8581545-C39B-5941-8200-F36742C21B02}" sibTransId="{FA41CAB3-EE54-CC42-B23E-8563770182C8}"/>
    <dgm:cxn modelId="{3098BC9D-FA65-014E-A51F-DB137EDA779C}" type="presParOf" srcId="{0D70A70F-41D0-F844-854D-967F9B3A9976}" destId="{EEA4CE0C-35E6-7542-8379-CC2C7FF82D7F}" srcOrd="0" destOrd="0" presId="urn:microsoft.com/office/officeart/2005/8/layout/hList1"/>
    <dgm:cxn modelId="{3CC50E5A-A44E-8940-B621-1ABFAAFA121E}" type="presParOf" srcId="{EEA4CE0C-35E6-7542-8379-CC2C7FF82D7F}" destId="{3C325523-BC74-BC41-B58E-392D1AE60FBA}" srcOrd="0" destOrd="0" presId="urn:microsoft.com/office/officeart/2005/8/layout/hList1"/>
    <dgm:cxn modelId="{BEFC167C-FD75-FA4B-ACA0-DBBE0D251B17}" type="presParOf" srcId="{EEA4CE0C-35E6-7542-8379-CC2C7FF82D7F}" destId="{EFF1746D-E6B3-6F45-9097-43899670855D}" srcOrd="1" destOrd="0" presId="urn:microsoft.com/office/officeart/2005/8/layout/hList1"/>
    <dgm:cxn modelId="{F6293716-A4B0-BE42-8EC8-B666A9885CB9}" type="presParOf" srcId="{0D70A70F-41D0-F844-854D-967F9B3A9976}" destId="{690C2C47-2D01-3A4C-9B3E-11BE463EBA9B}" srcOrd="1" destOrd="0" presId="urn:microsoft.com/office/officeart/2005/8/layout/hList1"/>
    <dgm:cxn modelId="{A36C4D98-EA47-C948-AD46-6D469C755CA7}" type="presParOf" srcId="{0D70A70F-41D0-F844-854D-967F9B3A9976}" destId="{357A5D99-7905-F94E-A927-332A4C0CE159}" srcOrd="2" destOrd="0" presId="urn:microsoft.com/office/officeart/2005/8/layout/hList1"/>
    <dgm:cxn modelId="{EC541DE7-EC71-3646-B584-80978D6C6B27}" type="presParOf" srcId="{357A5D99-7905-F94E-A927-332A4C0CE159}" destId="{0F741BC0-0F4D-9F4D-9794-9C09ADEC7C20}" srcOrd="0" destOrd="0" presId="urn:microsoft.com/office/officeart/2005/8/layout/hList1"/>
    <dgm:cxn modelId="{29B8F376-9477-334D-A6D4-19819D9EFC70}" type="presParOf" srcId="{357A5D99-7905-F94E-A927-332A4C0CE159}" destId="{9068F544-2CA7-704D-A295-029F38373B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53D925-CF67-ED4C-8D5C-0875D9956596}" type="doc">
      <dgm:prSet loTypeId="urn:microsoft.com/office/officeart/2005/8/layout/h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6A66A-08EE-D748-B17E-28AD95DD3C7B}">
      <dgm:prSet phldrT="[Text]"/>
      <dgm:spPr/>
      <dgm:t>
        <a:bodyPr/>
        <a:lstStyle/>
        <a:p>
          <a:r>
            <a:rPr lang="en-US" dirty="0" smtClean="0"/>
            <a:t>DC1 - SRM</a:t>
          </a:r>
          <a:endParaRPr lang="en-US" dirty="0"/>
        </a:p>
      </dgm:t>
    </dgm:pt>
    <dgm:pt modelId="{FFE52FE7-9C2A-E342-B7F0-8854F6DD6822}" type="parTrans" cxnId="{6D6A1BF8-08C6-D645-ABCC-AA7CD81D0CA3}">
      <dgm:prSet/>
      <dgm:spPr/>
      <dgm:t>
        <a:bodyPr/>
        <a:lstStyle/>
        <a:p>
          <a:endParaRPr lang="en-US"/>
        </a:p>
      </dgm:t>
    </dgm:pt>
    <dgm:pt modelId="{950D6E82-79EC-944A-AC9E-5C808482CDAF}" type="sibTrans" cxnId="{6D6A1BF8-08C6-D645-ABCC-AA7CD81D0CA3}">
      <dgm:prSet/>
      <dgm:spPr/>
      <dgm:t>
        <a:bodyPr/>
        <a:lstStyle/>
        <a:p>
          <a:endParaRPr lang="en-US"/>
        </a:p>
      </dgm:t>
    </dgm:pt>
    <dgm:pt modelId="{4C6E0C5D-104D-3446-88C1-42CFA3074CF6}">
      <dgm:prSet phldrT="[Text]"/>
      <dgm:spPr/>
      <dgm:t>
        <a:bodyPr/>
        <a:lstStyle/>
        <a:p>
          <a:r>
            <a:rPr lang="en-US" dirty="0" err="1" smtClean="0"/>
            <a:t>dcache</a:t>
          </a:r>
          <a:endParaRPr lang="en-US" dirty="0"/>
        </a:p>
      </dgm:t>
    </dgm:pt>
    <dgm:pt modelId="{A43A970B-40DD-2F45-ABD8-BCF6ABA7456A}" type="parTrans" cxnId="{E16D3A7F-6003-8144-B364-A036C20D5A8E}">
      <dgm:prSet/>
      <dgm:spPr/>
      <dgm:t>
        <a:bodyPr/>
        <a:lstStyle/>
        <a:p>
          <a:endParaRPr lang="en-US"/>
        </a:p>
      </dgm:t>
    </dgm:pt>
    <dgm:pt modelId="{C2E77961-7C3D-6A4A-B2E1-52862C70B369}" type="sibTrans" cxnId="{E16D3A7F-6003-8144-B364-A036C20D5A8E}">
      <dgm:prSet/>
      <dgm:spPr/>
      <dgm:t>
        <a:bodyPr/>
        <a:lstStyle/>
        <a:p>
          <a:endParaRPr lang="en-US"/>
        </a:p>
      </dgm:t>
    </dgm:pt>
    <dgm:pt modelId="{261AB414-F6E2-8E48-8F89-1394F8354308}">
      <dgm:prSet phldrT="[Text]"/>
      <dgm:spPr/>
      <dgm:t>
        <a:bodyPr/>
        <a:lstStyle/>
        <a:p>
          <a:r>
            <a:rPr lang="en-US" dirty="0" smtClean="0"/>
            <a:t>DC3 - ADMIN</a:t>
          </a:r>
          <a:endParaRPr lang="en-US" dirty="0"/>
        </a:p>
      </dgm:t>
    </dgm:pt>
    <dgm:pt modelId="{4A0B4B16-69A1-1C47-8BB4-E3F0189A58A2}" type="parTrans" cxnId="{A8D0FE54-E4FC-0944-A394-4DDDB1A770B5}">
      <dgm:prSet/>
      <dgm:spPr/>
      <dgm:t>
        <a:bodyPr/>
        <a:lstStyle/>
        <a:p>
          <a:endParaRPr lang="en-US"/>
        </a:p>
      </dgm:t>
    </dgm:pt>
    <dgm:pt modelId="{D617AC07-5C16-5049-B45E-234F019F54F3}" type="sibTrans" cxnId="{A8D0FE54-E4FC-0944-A394-4DDDB1A770B5}">
      <dgm:prSet/>
      <dgm:spPr/>
      <dgm:t>
        <a:bodyPr/>
        <a:lstStyle/>
        <a:p>
          <a:endParaRPr lang="en-US"/>
        </a:p>
      </dgm:t>
    </dgm:pt>
    <dgm:pt modelId="{D7E2E8CF-6049-5741-AB80-86ED8FF32ED2}">
      <dgm:prSet phldrT="[Text]"/>
      <dgm:spPr/>
      <dgm:t>
        <a:bodyPr/>
        <a:lstStyle/>
        <a:p>
          <a:r>
            <a:rPr lang="en-US" dirty="0" err="1" smtClean="0"/>
            <a:t>dcache</a:t>
          </a:r>
          <a:endParaRPr lang="en-US" dirty="0"/>
        </a:p>
      </dgm:t>
    </dgm:pt>
    <dgm:pt modelId="{3E1289F4-141B-294A-9B8E-86BD22776687}" type="parTrans" cxnId="{AFE5D1DD-1B6D-BB48-B273-061642EDA8E7}">
      <dgm:prSet/>
      <dgm:spPr/>
      <dgm:t>
        <a:bodyPr/>
        <a:lstStyle/>
        <a:p>
          <a:endParaRPr lang="en-US"/>
        </a:p>
      </dgm:t>
    </dgm:pt>
    <dgm:pt modelId="{DD4BF0D9-67FE-5043-A0B3-A9265F93A584}" type="sibTrans" cxnId="{AFE5D1DD-1B6D-BB48-B273-061642EDA8E7}">
      <dgm:prSet/>
      <dgm:spPr/>
      <dgm:t>
        <a:bodyPr/>
        <a:lstStyle/>
        <a:p>
          <a:endParaRPr lang="en-US"/>
        </a:p>
      </dgm:t>
    </dgm:pt>
    <dgm:pt modelId="{65E1AB07-A3F5-7849-AEA7-A4F78BE66AD2}">
      <dgm:prSet phldrT="[Text]"/>
      <dgm:spPr/>
      <dgm:t>
        <a:bodyPr/>
        <a:lstStyle/>
        <a:p>
          <a:r>
            <a:rPr lang="en-US" dirty="0" err="1" smtClean="0"/>
            <a:t>PoolManager</a:t>
          </a:r>
          <a:endParaRPr lang="en-US" dirty="0"/>
        </a:p>
      </dgm:t>
    </dgm:pt>
    <dgm:pt modelId="{641781EA-18E7-A043-A27F-6CF3CF78A9A5}" type="parTrans" cxnId="{D7DF34C6-B110-044E-8E34-BED32D6F8844}">
      <dgm:prSet/>
      <dgm:spPr/>
      <dgm:t>
        <a:bodyPr/>
        <a:lstStyle/>
        <a:p>
          <a:endParaRPr lang="en-US"/>
        </a:p>
      </dgm:t>
    </dgm:pt>
    <dgm:pt modelId="{2F8879C8-52E1-0D49-93D7-165264F50DA2}" type="sibTrans" cxnId="{D7DF34C6-B110-044E-8E34-BED32D6F8844}">
      <dgm:prSet/>
      <dgm:spPr/>
      <dgm:t>
        <a:bodyPr/>
        <a:lstStyle/>
        <a:p>
          <a:endParaRPr lang="en-US"/>
        </a:p>
      </dgm:t>
    </dgm:pt>
    <dgm:pt modelId="{280D6B71-A482-734E-BA0C-5A01A82BFC82}">
      <dgm:prSet phldrT="[Text]"/>
      <dgm:spPr/>
      <dgm:t>
        <a:bodyPr/>
        <a:lstStyle/>
        <a:p>
          <a:r>
            <a:rPr lang="en-US" dirty="0" err="1" smtClean="0"/>
            <a:t>SRMWatch</a:t>
          </a:r>
          <a:endParaRPr lang="en-US" dirty="0"/>
        </a:p>
      </dgm:t>
    </dgm:pt>
    <dgm:pt modelId="{34391419-8828-C840-AC09-0E664200FE69}" type="parTrans" cxnId="{78CCE88A-CCFC-744B-9294-826F49D83E68}">
      <dgm:prSet/>
      <dgm:spPr/>
      <dgm:t>
        <a:bodyPr/>
        <a:lstStyle/>
        <a:p>
          <a:endParaRPr lang="en-US"/>
        </a:p>
      </dgm:t>
    </dgm:pt>
    <dgm:pt modelId="{78427033-5763-C64A-A73A-345894260C05}" type="sibTrans" cxnId="{78CCE88A-CCFC-744B-9294-826F49D83E68}">
      <dgm:prSet/>
      <dgm:spPr/>
      <dgm:t>
        <a:bodyPr/>
        <a:lstStyle/>
        <a:p>
          <a:endParaRPr lang="en-US"/>
        </a:p>
      </dgm:t>
    </dgm:pt>
    <dgm:pt modelId="{EF4BD429-1B30-D641-A1D0-F818B153BC20}">
      <dgm:prSet phldrT="[Text]"/>
      <dgm:spPr/>
      <dgm:t>
        <a:bodyPr/>
        <a:lstStyle/>
        <a:p>
          <a:r>
            <a:rPr lang="en-US" dirty="0" smtClean="0"/>
            <a:t>PostgreSQL</a:t>
          </a:r>
          <a:endParaRPr lang="en-US" dirty="0"/>
        </a:p>
      </dgm:t>
    </dgm:pt>
    <dgm:pt modelId="{7DBF60A8-8441-314B-A344-251A3D3CD0B3}" type="parTrans" cxnId="{36DC7F1F-D54A-0E44-A81B-AC7A213F53A6}">
      <dgm:prSet/>
      <dgm:spPr/>
      <dgm:t>
        <a:bodyPr/>
        <a:lstStyle/>
        <a:p>
          <a:endParaRPr lang="en-US"/>
        </a:p>
      </dgm:t>
    </dgm:pt>
    <dgm:pt modelId="{3885A3B1-4B95-DB46-A388-F73604292FEB}" type="sibTrans" cxnId="{36DC7F1F-D54A-0E44-A81B-AC7A213F53A6}">
      <dgm:prSet/>
      <dgm:spPr/>
      <dgm:t>
        <a:bodyPr/>
        <a:lstStyle/>
        <a:p>
          <a:endParaRPr lang="en-US"/>
        </a:p>
      </dgm:t>
    </dgm:pt>
    <dgm:pt modelId="{D967561C-D478-AD49-ADE4-54B9CC2279A0}">
      <dgm:prSet phldrT="[Text]"/>
      <dgm:spPr/>
      <dgm:t>
        <a:bodyPr/>
        <a:lstStyle/>
        <a:p>
          <a:r>
            <a:rPr lang="en-US" dirty="0" smtClean="0"/>
            <a:t>PostgreSQL</a:t>
          </a:r>
          <a:endParaRPr lang="en-US" dirty="0"/>
        </a:p>
      </dgm:t>
    </dgm:pt>
    <dgm:pt modelId="{7D703015-65EF-D44F-98A0-6EDD9B263D7B}" type="parTrans" cxnId="{56BEB7B8-1B85-4342-B015-5C784B329A1A}">
      <dgm:prSet/>
      <dgm:spPr/>
      <dgm:t>
        <a:bodyPr/>
        <a:lstStyle/>
        <a:p>
          <a:endParaRPr lang="en-US"/>
        </a:p>
      </dgm:t>
    </dgm:pt>
    <dgm:pt modelId="{6F587D28-0D9C-2645-BE7D-0934AB5D98ED}" type="sibTrans" cxnId="{56BEB7B8-1B85-4342-B015-5C784B329A1A}">
      <dgm:prSet/>
      <dgm:spPr/>
      <dgm:t>
        <a:bodyPr/>
        <a:lstStyle/>
        <a:p>
          <a:endParaRPr lang="en-US"/>
        </a:p>
      </dgm:t>
    </dgm:pt>
    <dgm:pt modelId="{62949493-6065-1B4A-AEB8-9074A4337A2F}">
      <dgm:prSet phldrT="[Text]"/>
      <dgm:spPr/>
      <dgm:t>
        <a:bodyPr/>
        <a:lstStyle/>
        <a:p>
          <a:r>
            <a:rPr lang="en-US" dirty="0" err="1" smtClean="0"/>
            <a:t>AdminDomain</a:t>
          </a:r>
          <a:endParaRPr lang="en-US" dirty="0"/>
        </a:p>
      </dgm:t>
    </dgm:pt>
    <dgm:pt modelId="{EE55B47F-4BF2-1F46-9A8A-C940DDD2DF89}" type="parTrans" cxnId="{9FC9EBBB-4335-6749-B62A-F1C7CCF88F12}">
      <dgm:prSet/>
      <dgm:spPr/>
      <dgm:t>
        <a:bodyPr/>
        <a:lstStyle/>
        <a:p>
          <a:endParaRPr lang="en-US"/>
        </a:p>
      </dgm:t>
    </dgm:pt>
    <dgm:pt modelId="{1EA32013-20FC-D443-BE03-A740E206C5D5}" type="sibTrans" cxnId="{9FC9EBBB-4335-6749-B62A-F1C7CCF88F12}">
      <dgm:prSet/>
      <dgm:spPr/>
      <dgm:t>
        <a:bodyPr/>
        <a:lstStyle/>
        <a:p>
          <a:endParaRPr lang="en-US"/>
        </a:p>
      </dgm:t>
    </dgm:pt>
    <dgm:pt modelId="{4204F447-C205-9948-8F64-78DDDD86516D}">
      <dgm:prSet phldrT="[Text]"/>
      <dgm:spPr/>
      <dgm:t>
        <a:bodyPr/>
        <a:lstStyle/>
        <a:p>
          <a:r>
            <a:rPr lang="en-US" dirty="0" smtClean="0"/>
            <a:t>SRM</a:t>
          </a:r>
          <a:endParaRPr lang="en-US" dirty="0"/>
        </a:p>
      </dgm:t>
    </dgm:pt>
    <dgm:pt modelId="{184E9809-3221-C54B-A2A0-74BA06FCBD72}" type="parTrans" cxnId="{B9E4882A-51EB-2F4F-B670-475075F33114}">
      <dgm:prSet/>
      <dgm:spPr/>
      <dgm:t>
        <a:bodyPr/>
        <a:lstStyle/>
        <a:p>
          <a:endParaRPr lang="en-US"/>
        </a:p>
      </dgm:t>
    </dgm:pt>
    <dgm:pt modelId="{93386257-1C4E-064D-BFED-57FDAADD2CE3}" type="sibTrans" cxnId="{B9E4882A-51EB-2F4F-B670-475075F33114}">
      <dgm:prSet/>
      <dgm:spPr/>
      <dgm:t>
        <a:bodyPr/>
        <a:lstStyle/>
        <a:p>
          <a:endParaRPr lang="en-US"/>
        </a:p>
      </dgm:t>
    </dgm:pt>
    <dgm:pt modelId="{BA36FB83-7610-054B-A727-4618C4DBF3E2}">
      <dgm:prSet phldrT="[Text]"/>
      <dgm:spPr/>
      <dgm:t>
        <a:bodyPr/>
        <a:lstStyle/>
        <a:p>
          <a:r>
            <a:rPr lang="en-US" dirty="0" smtClean="0"/>
            <a:t>DC2 - NAMES</a:t>
          </a:r>
          <a:endParaRPr lang="en-US" dirty="0"/>
        </a:p>
      </dgm:t>
    </dgm:pt>
    <dgm:pt modelId="{7F753BF7-E5D7-A443-AEFF-4E13C04BB77D}" type="parTrans" cxnId="{591F66F5-6EB0-E846-BF12-DE75E3820A47}">
      <dgm:prSet/>
      <dgm:spPr/>
      <dgm:t>
        <a:bodyPr/>
        <a:lstStyle/>
        <a:p>
          <a:endParaRPr lang="en-US"/>
        </a:p>
      </dgm:t>
    </dgm:pt>
    <dgm:pt modelId="{B8A32A28-7351-5C42-A11E-94FCFE997797}" type="sibTrans" cxnId="{591F66F5-6EB0-E846-BF12-DE75E3820A47}">
      <dgm:prSet/>
      <dgm:spPr/>
      <dgm:t>
        <a:bodyPr/>
        <a:lstStyle/>
        <a:p>
          <a:endParaRPr lang="en-US"/>
        </a:p>
      </dgm:t>
    </dgm:pt>
    <dgm:pt modelId="{C60CB095-AAF9-144E-BCC2-3D1028AD27B8}">
      <dgm:prSet phldrT="[Text]"/>
      <dgm:spPr/>
      <dgm:t>
        <a:bodyPr/>
        <a:lstStyle/>
        <a:p>
          <a:r>
            <a:rPr lang="en-US" dirty="0" smtClean="0"/>
            <a:t>Chimera-NFS</a:t>
          </a:r>
          <a:endParaRPr lang="en-US" dirty="0"/>
        </a:p>
      </dgm:t>
    </dgm:pt>
    <dgm:pt modelId="{94F49B69-D048-F745-9AE5-3AF784BCC0E1}" type="parTrans" cxnId="{78782528-3B9C-8B4A-B08E-BC30470A484E}">
      <dgm:prSet/>
      <dgm:spPr/>
      <dgm:t>
        <a:bodyPr/>
        <a:lstStyle/>
        <a:p>
          <a:endParaRPr lang="en-US"/>
        </a:p>
      </dgm:t>
    </dgm:pt>
    <dgm:pt modelId="{EA73EDA7-93A3-864C-B47A-0128C6C0B84A}" type="sibTrans" cxnId="{78782528-3B9C-8B4A-B08E-BC30470A484E}">
      <dgm:prSet/>
      <dgm:spPr/>
      <dgm:t>
        <a:bodyPr/>
        <a:lstStyle/>
        <a:p>
          <a:endParaRPr lang="en-US"/>
        </a:p>
      </dgm:t>
    </dgm:pt>
    <dgm:pt modelId="{C7C679F4-15DC-6D4C-AF2E-B49AAD33256E}">
      <dgm:prSet phldrT="[Text]"/>
      <dgm:spPr/>
      <dgm:t>
        <a:bodyPr/>
        <a:lstStyle/>
        <a:p>
          <a:r>
            <a:rPr lang="en-US" dirty="0" err="1" smtClean="0"/>
            <a:t>dcache</a:t>
          </a:r>
          <a:endParaRPr lang="en-US" dirty="0"/>
        </a:p>
      </dgm:t>
    </dgm:pt>
    <dgm:pt modelId="{318CC2B4-49F3-B244-95FB-2B9C55B05247}" type="parTrans" cxnId="{6DA1D20C-AE8C-7743-BE08-039098041B85}">
      <dgm:prSet/>
      <dgm:spPr/>
      <dgm:t>
        <a:bodyPr/>
        <a:lstStyle/>
        <a:p>
          <a:endParaRPr lang="en-US"/>
        </a:p>
      </dgm:t>
    </dgm:pt>
    <dgm:pt modelId="{E55D6D0D-0C48-424D-9737-64B3935B95F6}" type="sibTrans" cxnId="{6DA1D20C-AE8C-7743-BE08-039098041B85}">
      <dgm:prSet/>
      <dgm:spPr/>
      <dgm:t>
        <a:bodyPr/>
        <a:lstStyle/>
        <a:p>
          <a:endParaRPr lang="en-US"/>
        </a:p>
      </dgm:t>
    </dgm:pt>
    <dgm:pt modelId="{738301B7-1B9F-6C49-9278-92144897FCBB}">
      <dgm:prSet phldrT="[Text]"/>
      <dgm:spPr/>
      <dgm:t>
        <a:bodyPr/>
        <a:lstStyle/>
        <a:p>
          <a:r>
            <a:rPr lang="en-US" dirty="0" err="1" smtClean="0"/>
            <a:t>ChimeraDomain</a:t>
          </a:r>
          <a:endParaRPr lang="en-US" dirty="0"/>
        </a:p>
      </dgm:t>
    </dgm:pt>
    <dgm:pt modelId="{FA5210B5-77B4-1446-ADE9-B54739D79BD9}" type="parTrans" cxnId="{8BB3BDC3-1E40-3E45-AE2D-CDC881FD0F8D}">
      <dgm:prSet/>
      <dgm:spPr/>
      <dgm:t>
        <a:bodyPr/>
        <a:lstStyle/>
        <a:p>
          <a:endParaRPr lang="en-US"/>
        </a:p>
      </dgm:t>
    </dgm:pt>
    <dgm:pt modelId="{8D01C417-3113-0847-AEBA-F87E345A96A9}" type="sibTrans" cxnId="{8BB3BDC3-1E40-3E45-AE2D-CDC881FD0F8D}">
      <dgm:prSet/>
      <dgm:spPr/>
      <dgm:t>
        <a:bodyPr/>
        <a:lstStyle/>
        <a:p>
          <a:endParaRPr lang="en-US"/>
        </a:p>
      </dgm:t>
    </dgm:pt>
    <dgm:pt modelId="{CE1B9673-C006-2E46-8AFC-9AB1C8FF0702}">
      <dgm:prSet phldrT="[Text]"/>
      <dgm:spPr/>
      <dgm:t>
        <a:bodyPr/>
        <a:lstStyle/>
        <a:p>
          <a:r>
            <a:rPr lang="en-US" dirty="0" smtClean="0"/>
            <a:t>PostgreSQL</a:t>
          </a:r>
          <a:endParaRPr lang="en-US" dirty="0"/>
        </a:p>
      </dgm:t>
    </dgm:pt>
    <dgm:pt modelId="{8FFD66C3-9070-E940-A3E3-9F27B45DA203}" type="parTrans" cxnId="{AF0F99DC-97FC-684A-98C6-A8435B326A70}">
      <dgm:prSet/>
      <dgm:spPr/>
      <dgm:t>
        <a:bodyPr/>
        <a:lstStyle/>
        <a:p>
          <a:endParaRPr lang="en-US"/>
        </a:p>
      </dgm:t>
    </dgm:pt>
    <dgm:pt modelId="{D719B244-14D5-C94A-A63C-E1F31C100039}" type="sibTrans" cxnId="{AF0F99DC-97FC-684A-98C6-A8435B326A70}">
      <dgm:prSet/>
      <dgm:spPr/>
      <dgm:t>
        <a:bodyPr/>
        <a:lstStyle/>
        <a:p>
          <a:endParaRPr lang="en-US"/>
        </a:p>
      </dgm:t>
    </dgm:pt>
    <dgm:pt modelId="{9D4F85ED-877A-1E4F-BFE5-6E6243B053BB}" type="pres">
      <dgm:prSet presAssocID="{7753D925-CF67-ED4C-8D5C-0875D995659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1B3ABC5-B670-214C-AE76-4E90ADAC6F39}" type="pres">
      <dgm:prSet presAssocID="{FE06A66A-08EE-D748-B17E-28AD95DD3C7B}" presName="compositeNode" presStyleCnt="0">
        <dgm:presLayoutVars>
          <dgm:bulletEnabled val="1"/>
        </dgm:presLayoutVars>
      </dgm:prSet>
      <dgm:spPr/>
    </dgm:pt>
    <dgm:pt modelId="{35CE90E9-0E7A-8E46-A64A-824A668B7CB2}" type="pres">
      <dgm:prSet presAssocID="{FE06A66A-08EE-D748-B17E-28AD95DD3C7B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8DD63AF-0E0D-A749-B52F-E190B15251B7}" type="pres">
      <dgm:prSet presAssocID="{FE06A66A-08EE-D748-B17E-28AD95DD3C7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DF139-F791-3F4A-B9A3-79E653247533}" type="pres">
      <dgm:prSet presAssocID="{FE06A66A-08EE-D748-B17E-28AD95DD3C7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699AD-FF80-DA4C-9298-A761D522FD4B}" type="pres">
      <dgm:prSet presAssocID="{950D6E82-79EC-944A-AC9E-5C808482CDAF}" presName="sibTrans" presStyleCnt="0"/>
      <dgm:spPr/>
    </dgm:pt>
    <dgm:pt modelId="{066172AB-0910-784D-AB89-B01F8098C094}" type="pres">
      <dgm:prSet presAssocID="{BA36FB83-7610-054B-A727-4618C4DBF3E2}" presName="compositeNode" presStyleCnt="0">
        <dgm:presLayoutVars>
          <dgm:bulletEnabled val="1"/>
        </dgm:presLayoutVars>
      </dgm:prSet>
      <dgm:spPr/>
    </dgm:pt>
    <dgm:pt modelId="{A5A42837-588B-A447-A144-1217377EB616}" type="pres">
      <dgm:prSet presAssocID="{BA36FB83-7610-054B-A727-4618C4DBF3E2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0272F2-B51E-A346-81C8-02289D7E0414}" type="pres">
      <dgm:prSet presAssocID="{BA36FB83-7610-054B-A727-4618C4DBF3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3D597-9A24-B549-8502-76581F324F3B}" type="pres">
      <dgm:prSet presAssocID="{BA36FB83-7610-054B-A727-4618C4DBF3E2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70712-2CA7-724B-A6CA-D4F8CF9A007E}" type="pres">
      <dgm:prSet presAssocID="{B8A32A28-7351-5C42-A11E-94FCFE997797}" presName="sibTrans" presStyleCnt="0"/>
      <dgm:spPr/>
    </dgm:pt>
    <dgm:pt modelId="{E4403B36-4761-B242-B35E-E5A3BC3B08FD}" type="pres">
      <dgm:prSet presAssocID="{261AB414-F6E2-8E48-8F89-1394F8354308}" presName="compositeNode" presStyleCnt="0">
        <dgm:presLayoutVars>
          <dgm:bulletEnabled val="1"/>
        </dgm:presLayoutVars>
      </dgm:prSet>
      <dgm:spPr/>
    </dgm:pt>
    <dgm:pt modelId="{7EF8E92F-D512-1944-9ADA-8FE9AABDF0CE}" type="pres">
      <dgm:prSet presAssocID="{261AB414-F6E2-8E48-8F89-1394F8354308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A145CA8-A2A5-2E49-8DE7-572EBB17C209}" type="pres">
      <dgm:prSet presAssocID="{261AB414-F6E2-8E48-8F89-1394F835430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E65B0-A9B3-1445-B385-D78DC6860A9E}" type="pres">
      <dgm:prSet presAssocID="{261AB414-F6E2-8E48-8F89-1394F8354308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BC3EF-56EB-AE41-970D-9C596B907E4D}" type="presOf" srcId="{7753D925-CF67-ED4C-8D5C-0875D9956596}" destId="{9D4F85ED-877A-1E4F-BFE5-6E6243B053BB}" srcOrd="0" destOrd="0" presId="urn:microsoft.com/office/officeart/2005/8/layout/hList2"/>
    <dgm:cxn modelId="{A0FDF481-A6CC-AB42-8C4A-808B389D89CE}" type="presOf" srcId="{738301B7-1B9F-6C49-9278-92144897FCBB}" destId="{D40272F2-B51E-A346-81C8-02289D7E0414}" srcOrd="0" destOrd="2" presId="urn:microsoft.com/office/officeart/2005/8/layout/hList2"/>
    <dgm:cxn modelId="{6745FB40-7500-AC4C-AA2A-B557A32A0A8E}" type="presOf" srcId="{CE1B9673-C006-2E46-8AFC-9AB1C8FF0702}" destId="{D40272F2-B51E-A346-81C8-02289D7E0414}" srcOrd="0" destOrd="3" presId="urn:microsoft.com/office/officeart/2005/8/layout/hList2"/>
    <dgm:cxn modelId="{C6853DFB-5F46-F54F-83A3-36C466E7DDDA}" type="presOf" srcId="{FE06A66A-08EE-D748-B17E-28AD95DD3C7B}" destId="{D0DDF139-F791-3F4A-B9A3-79E653247533}" srcOrd="0" destOrd="0" presId="urn:microsoft.com/office/officeart/2005/8/layout/hList2"/>
    <dgm:cxn modelId="{AF0F99DC-97FC-684A-98C6-A8435B326A70}" srcId="{BA36FB83-7610-054B-A727-4618C4DBF3E2}" destId="{CE1B9673-C006-2E46-8AFC-9AB1C8FF0702}" srcOrd="2" destOrd="0" parTransId="{8FFD66C3-9070-E940-A3E3-9F27B45DA203}" sibTransId="{D719B244-14D5-C94A-A63C-E1F31C100039}"/>
    <dgm:cxn modelId="{96D029F0-F43C-8647-A0C8-612BD59A5168}" type="presOf" srcId="{4C6E0C5D-104D-3446-88C1-42CFA3074CF6}" destId="{38DD63AF-0E0D-A749-B52F-E190B15251B7}" srcOrd="0" destOrd="0" presId="urn:microsoft.com/office/officeart/2005/8/layout/hList2"/>
    <dgm:cxn modelId="{36DC7F1F-D54A-0E44-A81B-AC7A213F53A6}" srcId="{FE06A66A-08EE-D748-B17E-28AD95DD3C7B}" destId="{EF4BD429-1B30-D641-A1D0-F818B153BC20}" srcOrd="1" destOrd="0" parTransId="{7DBF60A8-8441-314B-A344-251A3D3CD0B3}" sibTransId="{3885A3B1-4B95-DB46-A388-F73604292FEB}"/>
    <dgm:cxn modelId="{78CCE88A-CCFC-744B-9294-826F49D83E68}" srcId="{4C6E0C5D-104D-3446-88C1-42CFA3074CF6}" destId="{280D6B71-A482-734E-BA0C-5A01A82BFC82}" srcOrd="1" destOrd="0" parTransId="{34391419-8828-C840-AC09-0E664200FE69}" sibTransId="{78427033-5763-C64A-A73A-345894260C05}"/>
    <dgm:cxn modelId="{5D17A9E3-FBD6-604C-87C8-E5279B0D1437}" type="presOf" srcId="{65E1AB07-A3F5-7849-AEA7-A4F78BE66AD2}" destId="{AA145CA8-A2A5-2E49-8DE7-572EBB17C209}" srcOrd="0" destOrd="2" presId="urn:microsoft.com/office/officeart/2005/8/layout/hList2"/>
    <dgm:cxn modelId="{E16D3A7F-6003-8144-B364-A036C20D5A8E}" srcId="{FE06A66A-08EE-D748-B17E-28AD95DD3C7B}" destId="{4C6E0C5D-104D-3446-88C1-42CFA3074CF6}" srcOrd="0" destOrd="0" parTransId="{A43A970B-40DD-2F45-ABD8-BCF6ABA7456A}" sibTransId="{C2E77961-7C3D-6A4A-B2E1-52862C70B369}"/>
    <dgm:cxn modelId="{56BEB7B8-1B85-4342-B015-5C784B329A1A}" srcId="{261AB414-F6E2-8E48-8F89-1394F8354308}" destId="{D967561C-D478-AD49-ADE4-54B9CC2279A0}" srcOrd="1" destOrd="0" parTransId="{7D703015-65EF-D44F-98A0-6EDD9B263D7B}" sibTransId="{6F587D28-0D9C-2645-BE7D-0934AB5D98ED}"/>
    <dgm:cxn modelId="{B9E4882A-51EB-2F4F-B670-475075F33114}" srcId="{4C6E0C5D-104D-3446-88C1-42CFA3074CF6}" destId="{4204F447-C205-9948-8F64-78DDDD86516D}" srcOrd="0" destOrd="0" parTransId="{184E9809-3221-C54B-A2A0-74BA06FCBD72}" sibTransId="{93386257-1C4E-064D-BFED-57FDAADD2CE3}"/>
    <dgm:cxn modelId="{A8D0FE54-E4FC-0944-A394-4DDDB1A770B5}" srcId="{7753D925-CF67-ED4C-8D5C-0875D9956596}" destId="{261AB414-F6E2-8E48-8F89-1394F8354308}" srcOrd="2" destOrd="0" parTransId="{4A0B4B16-69A1-1C47-8BB4-E3F0189A58A2}" sibTransId="{D617AC07-5C16-5049-B45E-234F019F54F3}"/>
    <dgm:cxn modelId="{D7DF34C6-B110-044E-8E34-BED32D6F8844}" srcId="{D7E2E8CF-6049-5741-AB80-86ED8FF32ED2}" destId="{65E1AB07-A3F5-7849-AEA7-A4F78BE66AD2}" srcOrd="1" destOrd="0" parTransId="{641781EA-18E7-A043-A27F-6CF3CF78A9A5}" sibTransId="{2F8879C8-52E1-0D49-93D7-165264F50DA2}"/>
    <dgm:cxn modelId="{8BB3BDC3-1E40-3E45-AE2D-CDC881FD0F8D}" srcId="{C7C679F4-15DC-6D4C-AF2E-B49AAD33256E}" destId="{738301B7-1B9F-6C49-9278-92144897FCBB}" srcOrd="0" destOrd="0" parTransId="{FA5210B5-77B4-1446-ADE9-B54739D79BD9}" sibTransId="{8D01C417-3113-0847-AEBA-F87E345A96A9}"/>
    <dgm:cxn modelId="{16F3131D-1407-A846-AAFE-04094E62E8CF}" type="presOf" srcId="{C7C679F4-15DC-6D4C-AF2E-B49AAD33256E}" destId="{D40272F2-B51E-A346-81C8-02289D7E0414}" srcOrd="0" destOrd="1" presId="urn:microsoft.com/office/officeart/2005/8/layout/hList2"/>
    <dgm:cxn modelId="{82281D8A-B18B-AB4F-93DB-6D51BEBC9D8A}" type="presOf" srcId="{C60CB095-AAF9-144E-BCC2-3D1028AD27B8}" destId="{D40272F2-B51E-A346-81C8-02289D7E0414}" srcOrd="0" destOrd="0" presId="urn:microsoft.com/office/officeart/2005/8/layout/hList2"/>
    <dgm:cxn modelId="{7168E058-5F90-BF42-A651-B9ABE0BB786D}" type="presOf" srcId="{4204F447-C205-9948-8F64-78DDDD86516D}" destId="{38DD63AF-0E0D-A749-B52F-E190B15251B7}" srcOrd="0" destOrd="1" presId="urn:microsoft.com/office/officeart/2005/8/layout/hList2"/>
    <dgm:cxn modelId="{6DA1D20C-AE8C-7743-BE08-039098041B85}" srcId="{BA36FB83-7610-054B-A727-4618C4DBF3E2}" destId="{C7C679F4-15DC-6D4C-AF2E-B49AAD33256E}" srcOrd="1" destOrd="0" parTransId="{318CC2B4-49F3-B244-95FB-2B9C55B05247}" sibTransId="{E55D6D0D-0C48-424D-9737-64B3935B95F6}"/>
    <dgm:cxn modelId="{509E084C-0F22-034D-AF05-9F31F8FFBB70}" type="presOf" srcId="{62949493-6065-1B4A-AEB8-9074A4337A2F}" destId="{AA145CA8-A2A5-2E49-8DE7-572EBB17C209}" srcOrd="0" destOrd="1" presId="urn:microsoft.com/office/officeart/2005/8/layout/hList2"/>
    <dgm:cxn modelId="{6D6A1BF8-08C6-D645-ABCC-AA7CD81D0CA3}" srcId="{7753D925-CF67-ED4C-8D5C-0875D9956596}" destId="{FE06A66A-08EE-D748-B17E-28AD95DD3C7B}" srcOrd="0" destOrd="0" parTransId="{FFE52FE7-9C2A-E342-B7F0-8854F6DD6822}" sibTransId="{950D6E82-79EC-944A-AC9E-5C808482CDAF}"/>
    <dgm:cxn modelId="{39CE5BC8-7717-3343-9390-3C1C23C13A5B}" type="presOf" srcId="{280D6B71-A482-734E-BA0C-5A01A82BFC82}" destId="{38DD63AF-0E0D-A749-B52F-E190B15251B7}" srcOrd="0" destOrd="2" presId="urn:microsoft.com/office/officeart/2005/8/layout/hList2"/>
    <dgm:cxn modelId="{591F66F5-6EB0-E846-BF12-DE75E3820A47}" srcId="{7753D925-CF67-ED4C-8D5C-0875D9956596}" destId="{BA36FB83-7610-054B-A727-4618C4DBF3E2}" srcOrd="1" destOrd="0" parTransId="{7F753BF7-E5D7-A443-AEFF-4E13C04BB77D}" sibTransId="{B8A32A28-7351-5C42-A11E-94FCFE997797}"/>
    <dgm:cxn modelId="{4AF62892-B83B-9B43-BDFD-02939DFA65CC}" type="presOf" srcId="{D7E2E8CF-6049-5741-AB80-86ED8FF32ED2}" destId="{AA145CA8-A2A5-2E49-8DE7-572EBB17C209}" srcOrd="0" destOrd="0" presId="urn:microsoft.com/office/officeart/2005/8/layout/hList2"/>
    <dgm:cxn modelId="{EB83A637-E4E8-504C-882B-C538D4837C8B}" type="presOf" srcId="{EF4BD429-1B30-D641-A1D0-F818B153BC20}" destId="{38DD63AF-0E0D-A749-B52F-E190B15251B7}" srcOrd="0" destOrd="3" presId="urn:microsoft.com/office/officeart/2005/8/layout/hList2"/>
    <dgm:cxn modelId="{4B353CD4-98E4-F544-815F-98C5A6BECFF4}" type="presOf" srcId="{261AB414-F6E2-8E48-8F89-1394F8354308}" destId="{6C8E65B0-A9B3-1445-B385-D78DC6860A9E}" srcOrd="0" destOrd="0" presId="urn:microsoft.com/office/officeart/2005/8/layout/hList2"/>
    <dgm:cxn modelId="{748D1F21-F372-8F45-8169-1BCB3B5DB35C}" type="presOf" srcId="{D967561C-D478-AD49-ADE4-54B9CC2279A0}" destId="{AA145CA8-A2A5-2E49-8DE7-572EBB17C209}" srcOrd="0" destOrd="3" presId="urn:microsoft.com/office/officeart/2005/8/layout/hList2"/>
    <dgm:cxn modelId="{9FC9EBBB-4335-6749-B62A-F1C7CCF88F12}" srcId="{D7E2E8CF-6049-5741-AB80-86ED8FF32ED2}" destId="{62949493-6065-1B4A-AEB8-9074A4337A2F}" srcOrd="0" destOrd="0" parTransId="{EE55B47F-4BF2-1F46-9A8A-C940DDD2DF89}" sibTransId="{1EA32013-20FC-D443-BE03-A740E206C5D5}"/>
    <dgm:cxn modelId="{1DC755A3-B8EF-3945-A6DF-9C7C757FBEAA}" type="presOf" srcId="{BA36FB83-7610-054B-A727-4618C4DBF3E2}" destId="{6333D597-9A24-B549-8502-76581F324F3B}" srcOrd="0" destOrd="0" presId="urn:microsoft.com/office/officeart/2005/8/layout/hList2"/>
    <dgm:cxn modelId="{AFE5D1DD-1B6D-BB48-B273-061642EDA8E7}" srcId="{261AB414-F6E2-8E48-8F89-1394F8354308}" destId="{D7E2E8CF-6049-5741-AB80-86ED8FF32ED2}" srcOrd="0" destOrd="0" parTransId="{3E1289F4-141B-294A-9B8E-86BD22776687}" sibTransId="{DD4BF0D9-67FE-5043-A0B3-A9265F93A584}"/>
    <dgm:cxn modelId="{78782528-3B9C-8B4A-B08E-BC30470A484E}" srcId="{BA36FB83-7610-054B-A727-4618C4DBF3E2}" destId="{C60CB095-AAF9-144E-BCC2-3D1028AD27B8}" srcOrd="0" destOrd="0" parTransId="{94F49B69-D048-F745-9AE5-3AF784BCC0E1}" sibTransId="{EA73EDA7-93A3-864C-B47A-0128C6C0B84A}"/>
    <dgm:cxn modelId="{3BB42C10-5EDA-924B-82C8-569DA344FCF7}" type="presParOf" srcId="{9D4F85ED-877A-1E4F-BFE5-6E6243B053BB}" destId="{71B3ABC5-B670-214C-AE76-4E90ADAC6F39}" srcOrd="0" destOrd="0" presId="urn:microsoft.com/office/officeart/2005/8/layout/hList2"/>
    <dgm:cxn modelId="{54649E27-3533-044B-A41C-7AF86C2F0D81}" type="presParOf" srcId="{71B3ABC5-B670-214C-AE76-4E90ADAC6F39}" destId="{35CE90E9-0E7A-8E46-A64A-824A668B7CB2}" srcOrd="0" destOrd="0" presId="urn:microsoft.com/office/officeart/2005/8/layout/hList2"/>
    <dgm:cxn modelId="{436FA55E-41FA-424D-A46D-3FDE0E180535}" type="presParOf" srcId="{71B3ABC5-B670-214C-AE76-4E90ADAC6F39}" destId="{38DD63AF-0E0D-A749-B52F-E190B15251B7}" srcOrd="1" destOrd="0" presId="urn:microsoft.com/office/officeart/2005/8/layout/hList2"/>
    <dgm:cxn modelId="{2D99121B-CA6F-6A42-A3A3-153A7ECDE808}" type="presParOf" srcId="{71B3ABC5-B670-214C-AE76-4E90ADAC6F39}" destId="{D0DDF139-F791-3F4A-B9A3-79E653247533}" srcOrd="2" destOrd="0" presId="urn:microsoft.com/office/officeart/2005/8/layout/hList2"/>
    <dgm:cxn modelId="{55A93CAB-32B3-5D4F-A916-AE333EC13723}" type="presParOf" srcId="{9D4F85ED-877A-1E4F-BFE5-6E6243B053BB}" destId="{15C699AD-FF80-DA4C-9298-A761D522FD4B}" srcOrd="1" destOrd="0" presId="urn:microsoft.com/office/officeart/2005/8/layout/hList2"/>
    <dgm:cxn modelId="{D98A4619-6DBC-C546-B4AA-2D6354BF6152}" type="presParOf" srcId="{9D4F85ED-877A-1E4F-BFE5-6E6243B053BB}" destId="{066172AB-0910-784D-AB89-B01F8098C094}" srcOrd="2" destOrd="0" presId="urn:microsoft.com/office/officeart/2005/8/layout/hList2"/>
    <dgm:cxn modelId="{3BCBCB30-FEB3-9F4C-83F8-3F4786E12570}" type="presParOf" srcId="{066172AB-0910-784D-AB89-B01F8098C094}" destId="{A5A42837-588B-A447-A144-1217377EB616}" srcOrd="0" destOrd="0" presId="urn:microsoft.com/office/officeart/2005/8/layout/hList2"/>
    <dgm:cxn modelId="{5683AEB8-4D6B-E24A-9F33-A6F03C98B9CB}" type="presParOf" srcId="{066172AB-0910-784D-AB89-B01F8098C094}" destId="{D40272F2-B51E-A346-81C8-02289D7E0414}" srcOrd="1" destOrd="0" presId="urn:microsoft.com/office/officeart/2005/8/layout/hList2"/>
    <dgm:cxn modelId="{546FDE00-4222-8748-BD33-CD9C9000D468}" type="presParOf" srcId="{066172AB-0910-784D-AB89-B01F8098C094}" destId="{6333D597-9A24-B549-8502-76581F324F3B}" srcOrd="2" destOrd="0" presId="urn:microsoft.com/office/officeart/2005/8/layout/hList2"/>
    <dgm:cxn modelId="{DA0DAFF2-13F0-F047-A385-E419343CEA4A}" type="presParOf" srcId="{9D4F85ED-877A-1E4F-BFE5-6E6243B053BB}" destId="{65D70712-2CA7-724B-A6CA-D4F8CF9A007E}" srcOrd="3" destOrd="0" presId="urn:microsoft.com/office/officeart/2005/8/layout/hList2"/>
    <dgm:cxn modelId="{96C85BB9-089D-8447-B1D5-03A4231B9EE0}" type="presParOf" srcId="{9D4F85ED-877A-1E4F-BFE5-6E6243B053BB}" destId="{E4403B36-4761-B242-B35E-E5A3BC3B08FD}" srcOrd="4" destOrd="0" presId="urn:microsoft.com/office/officeart/2005/8/layout/hList2"/>
    <dgm:cxn modelId="{85105E58-7D02-0247-ADD7-11D893BE7E0D}" type="presParOf" srcId="{E4403B36-4761-B242-B35E-E5A3BC3B08FD}" destId="{7EF8E92F-D512-1944-9ADA-8FE9AABDF0CE}" srcOrd="0" destOrd="0" presId="urn:microsoft.com/office/officeart/2005/8/layout/hList2"/>
    <dgm:cxn modelId="{B2EA4581-4954-6D43-93D0-A156C8614098}" type="presParOf" srcId="{E4403B36-4761-B242-B35E-E5A3BC3B08FD}" destId="{AA145CA8-A2A5-2E49-8DE7-572EBB17C209}" srcOrd="1" destOrd="0" presId="urn:microsoft.com/office/officeart/2005/8/layout/hList2"/>
    <dgm:cxn modelId="{1ACC696A-03D1-2E42-9A52-4F59CB6A41AC}" type="presParOf" srcId="{E4403B36-4761-B242-B35E-E5A3BC3B08FD}" destId="{6C8E65B0-A9B3-1445-B385-D78DC6860A9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C6A8BE-5B5F-784B-8C10-9A689E1F72DE}" type="doc">
      <dgm:prSet loTypeId="urn:microsoft.com/office/officeart/2005/8/layout/h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E50972-FE67-FF4A-AA00-7456319CD066}">
      <dgm:prSet phldrT="[Text]"/>
      <dgm:spPr/>
      <dgm:t>
        <a:bodyPr/>
        <a:lstStyle/>
        <a:p>
          <a:r>
            <a:rPr lang="en-US" dirty="0" smtClean="0"/>
            <a:t>S-NODES - STORAGE</a:t>
          </a:r>
          <a:endParaRPr lang="en-US" dirty="0"/>
        </a:p>
      </dgm:t>
    </dgm:pt>
    <dgm:pt modelId="{4C11F6A5-37F2-B344-9530-CA97AB88FE6E}" type="parTrans" cxnId="{9CD64A74-4A45-9E48-B8AE-6DBA5EC1775D}">
      <dgm:prSet/>
      <dgm:spPr/>
      <dgm:t>
        <a:bodyPr/>
        <a:lstStyle/>
        <a:p>
          <a:endParaRPr lang="en-US"/>
        </a:p>
      </dgm:t>
    </dgm:pt>
    <dgm:pt modelId="{C84DA397-F00C-624A-AB27-E25482049613}" type="sibTrans" cxnId="{9CD64A74-4A45-9E48-B8AE-6DBA5EC1775D}">
      <dgm:prSet/>
      <dgm:spPr/>
      <dgm:t>
        <a:bodyPr/>
        <a:lstStyle/>
        <a:p>
          <a:endParaRPr lang="en-US"/>
        </a:p>
      </dgm:t>
    </dgm:pt>
    <dgm:pt modelId="{9A8CE2C6-5D87-AD45-A618-696636F7AC90}">
      <dgm:prSet phldrT="[Text]"/>
      <dgm:spPr/>
      <dgm:t>
        <a:bodyPr/>
        <a:lstStyle/>
        <a:p>
          <a:r>
            <a:rPr lang="en-US" dirty="0" err="1" smtClean="0"/>
            <a:t>dcache</a:t>
          </a:r>
          <a:endParaRPr lang="en-US" dirty="0"/>
        </a:p>
      </dgm:t>
    </dgm:pt>
    <dgm:pt modelId="{A13F5FE0-C038-DD40-8A52-FA2544E0C960}" type="parTrans" cxnId="{B5232150-D541-444A-A24D-20E28EE91F9A}">
      <dgm:prSet/>
      <dgm:spPr/>
      <dgm:t>
        <a:bodyPr/>
        <a:lstStyle/>
        <a:p>
          <a:endParaRPr lang="en-US"/>
        </a:p>
      </dgm:t>
    </dgm:pt>
    <dgm:pt modelId="{E84186C1-ECA3-8E43-878C-AE96EBEED00E}" type="sibTrans" cxnId="{B5232150-D541-444A-A24D-20E28EE91F9A}">
      <dgm:prSet/>
      <dgm:spPr/>
      <dgm:t>
        <a:bodyPr/>
        <a:lstStyle/>
        <a:p>
          <a:endParaRPr lang="en-US"/>
        </a:p>
      </dgm:t>
    </dgm:pt>
    <dgm:pt modelId="{8F6BBB04-0A3B-D74A-A17A-81DB0E01B8FA}">
      <dgm:prSet phldrT="[Text]"/>
      <dgm:spPr/>
      <dgm:t>
        <a:bodyPr/>
        <a:lstStyle/>
        <a:p>
          <a:r>
            <a:rPr lang="en-US" dirty="0" err="1" smtClean="0"/>
            <a:t>GridFTP</a:t>
          </a:r>
          <a:r>
            <a:rPr lang="en-US" dirty="0" smtClean="0"/>
            <a:t> door</a:t>
          </a:r>
          <a:endParaRPr lang="en-US" dirty="0"/>
        </a:p>
      </dgm:t>
    </dgm:pt>
    <dgm:pt modelId="{D2F88FF2-AA42-5F45-A869-AE70A373B250}" type="parTrans" cxnId="{95D20EEF-1D81-AC4F-9D8B-86D09C79DCFC}">
      <dgm:prSet/>
      <dgm:spPr/>
      <dgm:t>
        <a:bodyPr/>
        <a:lstStyle/>
        <a:p>
          <a:endParaRPr lang="en-US"/>
        </a:p>
      </dgm:t>
    </dgm:pt>
    <dgm:pt modelId="{9DBBADA1-466C-334E-8313-55ADD05CB3CA}" type="sibTrans" cxnId="{95D20EEF-1D81-AC4F-9D8B-86D09C79DCFC}">
      <dgm:prSet/>
      <dgm:spPr/>
      <dgm:t>
        <a:bodyPr/>
        <a:lstStyle/>
        <a:p>
          <a:endParaRPr lang="en-US"/>
        </a:p>
      </dgm:t>
    </dgm:pt>
    <dgm:pt modelId="{66711E25-84EE-B144-A446-F3DAA3DB0803}">
      <dgm:prSet phldrT="[Text]"/>
      <dgm:spPr/>
      <dgm:t>
        <a:bodyPr/>
        <a:lstStyle/>
        <a:p>
          <a:r>
            <a:rPr lang="en-US" dirty="0" smtClean="0"/>
            <a:t>DCAP door</a:t>
          </a:r>
          <a:endParaRPr lang="en-US" dirty="0"/>
        </a:p>
      </dgm:t>
    </dgm:pt>
    <dgm:pt modelId="{1BE2B8E2-1F69-2045-B93A-E1805EB9485A}" type="parTrans" cxnId="{91FE2D53-0189-D54C-95BF-7A82A8659010}">
      <dgm:prSet/>
      <dgm:spPr/>
      <dgm:t>
        <a:bodyPr/>
        <a:lstStyle/>
        <a:p>
          <a:endParaRPr lang="en-US"/>
        </a:p>
      </dgm:t>
    </dgm:pt>
    <dgm:pt modelId="{355FCB83-F471-DB46-8ECA-ED2DACD3875B}" type="sibTrans" cxnId="{91FE2D53-0189-D54C-95BF-7A82A8659010}">
      <dgm:prSet/>
      <dgm:spPr/>
      <dgm:t>
        <a:bodyPr/>
        <a:lstStyle/>
        <a:p>
          <a:endParaRPr lang="en-US"/>
        </a:p>
      </dgm:t>
    </dgm:pt>
    <dgm:pt modelId="{852F91C0-0430-A947-BB19-85F71A3D78BE}">
      <dgm:prSet phldrT="[Text]"/>
      <dgm:spPr/>
      <dgm:t>
        <a:bodyPr/>
        <a:lstStyle/>
        <a:p>
          <a:r>
            <a:rPr lang="en-US" dirty="0" err="1" smtClean="0"/>
            <a:t>PoolDomain</a:t>
          </a:r>
          <a:endParaRPr lang="en-US" dirty="0"/>
        </a:p>
      </dgm:t>
    </dgm:pt>
    <dgm:pt modelId="{10A6B3A4-8A25-1440-A3B3-CA725F94D2DD}" type="parTrans" cxnId="{3A7F2038-37EE-704B-A84E-4C3A5FE766FD}">
      <dgm:prSet/>
      <dgm:spPr/>
      <dgm:t>
        <a:bodyPr/>
        <a:lstStyle/>
        <a:p>
          <a:endParaRPr lang="en-US"/>
        </a:p>
      </dgm:t>
    </dgm:pt>
    <dgm:pt modelId="{0D101BF7-DAB9-E648-B8B1-0E889D3D98FA}" type="sibTrans" cxnId="{3A7F2038-37EE-704B-A84E-4C3A5FE766FD}">
      <dgm:prSet/>
      <dgm:spPr/>
      <dgm:t>
        <a:bodyPr/>
        <a:lstStyle/>
        <a:p>
          <a:endParaRPr lang="en-US"/>
        </a:p>
      </dgm:t>
    </dgm:pt>
    <dgm:pt modelId="{5B93B86D-9210-E744-94C0-EB11CD9911DB}" type="pres">
      <dgm:prSet presAssocID="{3EC6A8BE-5B5F-784B-8C10-9A689E1F72D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7C4462-C4F0-3E48-8E63-55184A264AD6}" type="pres">
      <dgm:prSet presAssocID="{40E50972-FE67-FF4A-AA00-7456319CD066}" presName="compositeNode" presStyleCnt="0">
        <dgm:presLayoutVars>
          <dgm:bulletEnabled val="1"/>
        </dgm:presLayoutVars>
      </dgm:prSet>
      <dgm:spPr/>
    </dgm:pt>
    <dgm:pt modelId="{ACEE2F25-DE26-034E-970D-CD8C1B3BFADB}" type="pres">
      <dgm:prSet presAssocID="{40E50972-FE67-FF4A-AA00-7456319CD066}" presName="imag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74A680-1BEA-C04E-920C-BFC5D7C177F9}" type="pres">
      <dgm:prSet presAssocID="{40E50972-FE67-FF4A-AA00-7456319CD06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994E1-F51E-8741-9D26-7C4C2BD6D87B}" type="pres">
      <dgm:prSet presAssocID="{40E50972-FE67-FF4A-AA00-7456319CD066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E2D53-0189-D54C-95BF-7A82A8659010}" srcId="{40E50972-FE67-FF4A-AA00-7456319CD066}" destId="{66711E25-84EE-B144-A446-F3DAA3DB0803}" srcOrd="3" destOrd="0" parTransId="{1BE2B8E2-1F69-2045-B93A-E1805EB9485A}" sibTransId="{355FCB83-F471-DB46-8ECA-ED2DACD3875B}"/>
    <dgm:cxn modelId="{076FD5B1-A7AE-F34F-8779-5940533D6494}" type="presOf" srcId="{8F6BBB04-0A3B-D74A-A17A-81DB0E01B8FA}" destId="{9A74A680-1BEA-C04E-920C-BFC5D7C177F9}" srcOrd="0" destOrd="2" presId="urn:microsoft.com/office/officeart/2005/8/layout/hList2"/>
    <dgm:cxn modelId="{95D20EEF-1D81-AC4F-9D8B-86D09C79DCFC}" srcId="{40E50972-FE67-FF4A-AA00-7456319CD066}" destId="{8F6BBB04-0A3B-D74A-A17A-81DB0E01B8FA}" srcOrd="2" destOrd="0" parTransId="{D2F88FF2-AA42-5F45-A869-AE70A373B250}" sibTransId="{9DBBADA1-466C-334E-8313-55ADD05CB3CA}"/>
    <dgm:cxn modelId="{2CF1D1D1-2033-A040-8CD2-7066637BDF95}" type="presOf" srcId="{66711E25-84EE-B144-A446-F3DAA3DB0803}" destId="{9A74A680-1BEA-C04E-920C-BFC5D7C177F9}" srcOrd="0" destOrd="3" presId="urn:microsoft.com/office/officeart/2005/8/layout/hList2"/>
    <dgm:cxn modelId="{8E287906-BEFF-9F4A-8D71-24AF14250C18}" type="presOf" srcId="{852F91C0-0430-A947-BB19-85F71A3D78BE}" destId="{9A74A680-1BEA-C04E-920C-BFC5D7C177F9}" srcOrd="0" destOrd="1" presId="urn:microsoft.com/office/officeart/2005/8/layout/hList2"/>
    <dgm:cxn modelId="{3A7F2038-37EE-704B-A84E-4C3A5FE766FD}" srcId="{40E50972-FE67-FF4A-AA00-7456319CD066}" destId="{852F91C0-0430-A947-BB19-85F71A3D78BE}" srcOrd="1" destOrd="0" parTransId="{10A6B3A4-8A25-1440-A3B3-CA725F94D2DD}" sibTransId="{0D101BF7-DAB9-E648-B8B1-0E889D3D98FA}"/>
    <dgm:cxn modelId="{C1031124-37FB-F140-836C-0F7ABEE01604}" type="presOf" srcId="{3EC6A8BE-5B5F-784B-8C10-9A689E1F72DE}" destId="{5B93B86D-9210-E744-94C0-EB11CD9911DB}" srcOrd="0" destOrd="0" presId="urn:microsoft.com/office/officeart/2005/8/layout/hList2"/>
    <dgm:cxn modelId="{9CD64A74-4A45-9E48-B8AE-6DBA5EC1775D}" srcId="{3EC6A8BE-5B5F-784B-8C10-9A689E1F72DE}" destId="{40E50972-FE67-FF4A-AA00-7456319CD066}" srcOrd="0" destOrd="0" parTransId="{4C11F6A5-37F2-B344-9530-CA97AB88FE6E}" sibTransId="{C84DA397-F00C-624A-AB27-E25482049613}"/>
    <dgm:cxn modelId="{E0891705-1CA0-E04D-B2CC-8FD4041F3E0B}" type="presOf" srcId="{40E50972-FE67-FF4A-AA00-7456319CD066}" destId="{C63994E1-F51E-8741-9D26-7C4C2BD6D87B}" srcOrd="0" destOrd="0" presId="urn:microsoft.com/office/officeart/2005/8/layout/hList2"/>
    <dgm:cxn modelId="{F01BDA47-4B8E-5B45-BB3A-AB19DACF9D8E}" type="presOf" srcId="{9A8CE2C6-5D87-AD45-A618-696636F7AC90}" destId="{9A74A680-1BEA-C04E-920C-BFC5D7C177F9}" srcOrd="0" destOrd="0" presId="urn:microsoft.com/office/officeart/2005/8/layout/hList2"/>
    <dgm:cxn modelId="{B5232150-D541-444A-A24D-20E28EE91F9A}" srcId="{40E50972-FE67-FF4A-AA00-7456319CD066}" destId="{9A8CE2C6-5D87-AD45-A618-696636F7AC90}" srcOrd="0" destOrd="0" parTransId="{A13F5FE0-C038-DD40-8A52-FA2544E0C960}" sibTransId="{E84186C1-ECA3-8E43-878C-AE96EBEED00E}"/>
    <dgm:cxn modelId="{566EA77C-CA3C-E341-AABC-8376266C19D4}" type="presParOf" srcId="{5B93B86D-9210-E744-94C0-EB11CD9911DB}" destId="{927C4462-C4F0-3E48-8E63-55184A264AD6}" srcOrd="0" destOrd="0" presId="urn:microsoft.com/office/officeart/2005/8/layout/hList2"/>
    <dgm:cxn modelId="{D9B72F4E-89FA-8144-8C2E-E0D64AC79AFA}" type="presParOf" srcId="{927C4462-C4F0-3E48-8E63-55184A264AD6}" destId="{ACEE2F25-DE26-034E-970D-CD8C1B3BFADB}" srcOrd="0" destOrd="0" presId="urn:microsoft.com/office/officeart/2005/8/layout/hList2"/>
    <dgm:cxn modelId="{832CD77F-6EEA-B349-966B-DC47135BB619}" type="presParOf" srcId="{927C4462-C4F0-3E48-8E63-55184A264AD6}" destId="{9A74A680-1BEA-C04E-920C-BFC5D7C177F9}" srcOrd="1" destOrd="0" presId="urn:microsoft.com/office/officeart/2005/8/layout/hList2"/>
    <dgm:cxn modelId="{89853557-98CD-7749-983A-512AB5DBF9C4}" type="presParOf" srcId="{927C4462-C4F0-3E48-8E63-55184A264AD6}" destId="{C63994E1-F51E-8741-9D26-7C4C2BD6D87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EC6A8BE-5B5F-784B-8C10-9A689E1F72DE}" type="doc">
      <dgm:prSet loTypeId="urn:microsoft.com/office/officeart/2005/8/layout/h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E50972-FE67-FF4A-AA00-7456319CD066}">
      <dgm:prSet phldrT="[Text]"/>
      <dgm:spPr/>
      <dgm:t>
        <a:bodyPr/>
        <a:lstStyle/>
        <a:p>
          <a:r>
            <a:rPr lang="en-US" dirty="0" smtClean="0"/>
            <a:t>C-NODES – STORAGE &amp; COMPUTE</a:t>
          </a:r>
          <a:endParaRPr lang="en-US" dirty="0"/>
        </a:p>
      </dgm:t>
    </dgm:pt>
    <dgm:pt modelId="{4C11F6A5-37F2-B344-9530-CA97AB88FE6E}" type="parTrans" cxnId="{9CD64A74-4A45-9E48-B8AE-6DBA5EC1775D}">
      <dgm:prSet/>
      <dgm:spPr/>
      <dgm:t>
        <a:bodyPr/>
        <a:lstStyle/>
        <a:p>
          <a:endParaRPr lang="en-US"/>
        </a:p>
      </dgm:t>
    </dgm:pt>
    <dgm:pt modelId="{C84DA397-F00C-624A-AB27-E25482049613}" type="sibTrans" cxnId="{9CD64A74-4A45-9E48-B8AE-6DBA5EC1775D}">
      <dgm:prSet/>
      <dgm:spPr/>
      <dgm:t>
        <a:bodyPr/>
        <a:lstStyle/>
        <a:p>
          <a:endParaRPr lang="en-US"/>
        </a:p>
      </dgm:t>
    </dgm:pt>
    <dgm:pt modelId="{9A8CE2C6-5D87-AD45-A618-696636F7AC90}">
      <dgm:prSet phldrT="[Text]"/>
      <dgm:spPr/>
      <dgm:t>
        <a:bodyPr/>
        <a:lstStyle/>
        <a:p>
          <a:r>
            <a:rPr lang="en-US" dirty="0" err="1" smtClean="0"/>
            <a:t>dcache</a:t>
          </a:r>
          <a:endParaRPr lang="en-US" dirty="0"/>
        </a:p>
      </dgm:t>
    </dgm:pt>
    <dgm:pt modelId="{A13F5FE0-C038-DD40-8A52-FA2544E0C960}" type="parTrans" cxnId="{B5232150-D541-444A-A24D-20E28EE91F9A}">
      <dgm:prSet/>
      <dgm:spPr/>
      <dgm:t>
        <a:bodyPr/>
        <a:lstStyle/>
        <a:p>
          <a:endParaRPr lang="en-US"/>
        </a:p>
      </dgm:t>
    </dgm:pt>
    <dgm:pt modelId="{E84186C1-ECA3-8E43-878C-AE96EBEED00E}" type="sibTrans" cxnId="{B5232150-D541-444A-A24D-20E28EE91F9A}">
      <dgm:prSet/>
      <dgm:spPr/>
      <dgm:t>
        <a:bodyPr/>
        <a:lstStyle/>
        <a:p>
          <a:endParaRPr lang="en-US"/>
        </a:p>
      </dgm:t>
    </dgm:pt>
    <dgm:pt modelId="{66711E25-84EE-B144-A446-F3DAA3DB0803}">
      <dgm:prSet phldrT="[Text]"/>
      <dgm:spPr/>
      <dgm:t>
        <a:bodyPr/>
        <a:lstStyle/>
        <a:p>
          <a:r>
            <a:rPr lang="en-US" dirty="0" smtClean="0"/>
            <a:t>Running jobs on 3 cores, 1 reserved for </a:t>
          </a:r>
          <a:r>
            <a:rPr lang="en-US" dirty="0" err="1" smtClean="0"/>
            <a:t>dcache</a:t>
          </a:r>
          <a:endParaRPr lang="en-US" dirty="0"/>
        </a:p>
      </dgm:t>
    </dgm:pt>
    <dgm:pt modelId="{1BE2B8E2-1F69-2045-B93A-E1805EB9485A}" type="parTrans" cxnId="{91FE2D53-0189-D54C-95BF-7A82A8659010}">
      <dgm:prSet/>
      <dgm:spPr/>
      <dgm:t>
        <a:bodyPr/>
        <a:lstStyle/>
        <a:p>
          <a:endParaRPr lang="en-US"/>
        </a:p>
      </dgm:t>
    </dgm:pt>
    <dgm:pt modelId="{355FCB83-F471-DB46-8ECA-ED2DACD3875B}" type="sibTrans" cxnId="{91FE2D53-0189-D54C-95BF-7A82A8659010}">
      <dgm:prSet/>
      <dgm:spPr/>
      <dgm:t>
        <a:bodyPr/>
        <a:lstStyle/>
        <a:p>
          <a:endParaRPr lang="en-US"/>
        </a:p>
      </dgm:t>
    </dgm:pt>
    <dgm:pt modelId="{852F91C0-0430-A947-BB19-85F71A3D78BE}">
      <dgm:prSet phldrT="[Text]"/>
      <dgm:spPr/>
      <dgm:t>
        <a:bodyPr/>
        <a:lstStyle/>
        <a:p>
          <a:r>
            <a:rPr lang="en-US" dirty="0" err="1" smtClean="0"/>
            <a:t>PoolDomain</a:t>
          </a:r>
          <a:endParaRPr lang="en-US" dirty="0"/>
        </a:p>
      </dgm:t>
    </dgm:pt>
    <dgm:pt modelId="{10A6B3A4-8A25-1440-A3B3-CA725F94D2DD}" type="parTrans" cxnId="{3A7F2038-37EE-704B-A84E-4C3A5FE766FD}">
      <dgm:prSet/>
      <dgm:spPr/>
      <dgm:t>
        <a:bodyPr/>
        <a:lstStyle/>
        <a:p>
          <a:endParaRPr lang="en-US"/>
        </a:p>
      </dgm:t>
    </dgm:pt>
    <dgm:pt modelId="{0D101BF7-DAB9-E648-B8B1-0E889D3D98FA}" type="sibTrans" cxnId="{3A7F2038-37EE-704B-A84E-4C3A5FE766FD}">
      <dgm:prSet/>
      <dgm:spPr/>
      <dgm:t>
        <a:bodyPr/>
        <a:lstStyle/>
        <a:p>
          <a:endParaRPr lang="en-US"/>
        </a:p>
      </dgm:t>
    </dgm:pt>
    <dgm:pt modelId="{5B93B86D-9210-E744-94C0-EB11CD9911DB}" type="pres">
      <dgm:prSet presAssocID="{3EC6A8BE-5B5F-784B-8C10-9A689E1F72D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7C4462-C4F0-3E48-8E63-55184A264AD6}" type="pres">
      <dgm:prSet presAssocID="{40E50972-FE67-FF4A-AA00-7456319CD066}" presName="compositeNode" presStyleCnt="0">
        <dgm:presLayoutVars>
          <dgm:bulletEnabled val="1"/>
        </dgm:presLayoutVars>
      </dgm:prSet>
      <dgm:spPr/>
    </dgm:pt>
    <dgm:pt modelId="{ACEE2F25-DE26-034E-970D-CD8C1B3BFADB}" type="pres">
      <dgm:prSet presAssocID="{40E50972-FE67-FF4A-AA00-7456319CD066}" presName="imag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74A680-1BEA-C04E-920C-BFC5D7C177F9}" type="pres">
      <dgm:prSet presAssocID="{40E50972-FE67-FF4A-AA00-7456319CD06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994E1-F51E-8741-9D26-7C4C2BD6D87B}" type="pres">
      <dgm:prSet presAssocID="{40E50972-FE67-FF4A-AA00-7456319CD066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E2D53-0189-D54C-95BF-7A82A8659010}" srcId="{40E50972-FE67-FF4A-AA00-7456319CD066}" destId="{66711E25-84EE-B144-A446-F3DAA3DB0803}" srcOrd="2" destOrd="0" parTransId="{1BE2B8E2-1F69-2045-B93A-E1805EB9485A}" sibTransId="{355FCB83-F471-DB46-8ECA-ED2DACD3875B}"/>
    <dgm:cxn modelId="{E7CA3673-BCB5-754C-9FB5-8AC87985536C}" type="presOf" srcId="{852F91C0-0430-A947-BB19-85F71A3D78BE}" destId="{9A74A680-1BEA-C04E-920C-BFC5D7C177F9}" srcOrd="0" destOrd="1" presId="urn:microsoft.com/office/officeart/2005/8/layout/hList2"/>
    <dgm:cxn modelId="{33A294F8-C794-B642-BE00-18F48B95ED43}" type="presOf" srcId="{40E50972-FE67-FF4A-AA00-7456319CD066}" destId="{C63994E1-F51E-8741-9D26-7C4C2BD6D87B}" srcOrd="0" destOrd="0" presId="urn:microsoft.com/office/officeart/2005/8/layout/hList2"/>
    <dgm:cxn modelId="{3A7F2038-37EE-704B-A84E-4C3A5FE766FD}" srcId="{40E50972-FE67-FF4A-AA00-7456319CD066}" destId="{852F91C0-0430-A947-BB19-85F71A3D78BE}" srcOrd="1" destOrd="0" parTransId="{10A6B3A4-8A25-1440-A3B3-CA725F94D2DD}" sibTransId="{0D101BF7-DAB9-E648-B8B1-0E889D3D98FA}"/>
    <dgm:cxn modelId="{9CD64A74-4A45-9E48-B8AE-6DBA5EC1775D}" srcId="{3EC6A8BE-5B5F-784B-8C10-9A689E1F72DE}" destId="{40E50972-FE67-FF4A-AA00-7456319CD066}" srcOrd="0" destOrd="0" parTransId="{4C11F6A5-37F2-B344-9530-CA97AB88FE6E}" sibTransId="{C84DA397-F00C-624A-AB27-E25482049613}"/>
    <dgm:cxn modelId="{AC926E68-F099-E244-B162-73E2464967D2}" type="presOf" srcId="{66711E25-84EE-B144-A446-F3DAA3DB0803}" destId="{9A74A680-1BEA-C04E-920C-BFC5D7C177F9}" srcOrd="0" destOrd="2" presId="urn:microsoft.com/office/officeart/2005/8/layout/hList2"/>
    <dgm:cxn modelId="{B5232150-D541-444A-A24D-20E28EE91F9A}" srcId="{40E50972-FE67-FF4A-AA00-7456319CD066}" destId="{9A8CE2C6-5D87-AD45-A618-696636F7AC90}" srcOrd="0" destOrd="0" parTransId="{A13F5FE0-C038-DD40-8A52-FA2544E0C960}" sibTransId="{E84186C1-ECA3-8E43-878C-AE96EBEED00E}"/>
    <dgm:cxn modelId="{CA8DA406-C9C1-C942-B33C-45470389AFA7}" type="presOf" srcId="{9A8CE2C6-5D87-AD45-A618-696636F7AC90}" destId="{9A74A680-1BEA-C04E-920C-BFC5D7C177F9}" srcOrd="0" destOrd="0" presId="urn:microsoft.com/office/officeart/2005/8/layout/hList2"/>
    <dgm:cxn modelId="{74A8CE8E-8000-D84B-9FC9-6FB647A622D4}" type="presOf" srcId="{3EC6A8BE-5B5F-784B-8C10-9A689E1F72DE}" destId="{5B93B86D-9210-E744-94C0-EB11CD9911DB}" srcOrd="0" destOrd="0" presId="urn:microsoft.com/office/officeart/2005/8/layout/hList2"/>
    <dgm:cxn modelId="{CD7760AD-1DA1-E94B-AD08-878347EAD74F}" type="presParOf" srcId="{5B93B86D-9210-E744-94C0-EB11CD9911DB}" destId="{927C4462-C4F0-3E48-8E63-55184A264AD6}" srcOrd="0" destOrd="0" presId="urn:microsoft.com/office/officeart/2005/8/layout/hList2"/>
    <dgm:cxn modelId="{16884A69-E984-0D49-A290-1A0A60925430}" type="presParOf" srcId="{927C4462-C4F0-3E48-8E63-55184A264AD6}" destId="{ACEE2F25-DE26-034E-970D-CD8C1B3BFADB}" srcOrd="0" destOrd="0" presId="urn:microsoft.com/office/officeart/2005/8/layout/hList2"/>
    <dgm:cxn modelId="{EFB05726-91E1-A243-A1C0-DF82557B6A97}" type="presParOf" srcId="{927C4462-C4F0-3E48-8E63-55184A264AD6}" destId="{9A74A680-1BEA-C04E-920C-BFC5D7C177F9}" srcOrd="1" destOrd="0" presId="urn:microsoft.com/office/officeart/2005/8/layout/hList2"/>
    <dgm:cxn modelId="{C55FBDBB-E99A-6E4F-A7D4-7BF46D13C71D}" type="presParOf" srcId="{927C4462-C4F0-3E48-8E63-55184A264AD6}" destId="{C63994E1-F51E-8741-9D26-7C4C2BD6D87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F99F6-42BD-A94C-A726-A2BC9FFEB337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75F08A-F491-DC42-AEDD-62A0B3C27B0A}">
      <dgm:prSet phldrT="[Text]"/>
      <dgm:spPr/>
      <dgm:t>
        <a:bodyPr/>
        <a:lstStyle/>
        <a:p>
          <a:r>
            <a:rPr lang="en-US" dirty="0" smtClean="0"/>
            <a:t>Cisco 6509 (UC)</a:t>
          </a:r>
        </a:p>
        <a:p>
          <a:r>
            <a:rPr lang="en-US" dirty="0" smtClean="0"/>
            <a:t>Force10 (IU)</a:t>
          </a:r>
          <a:endParaRPr lang="en-US" dirty="0"/>
        </a:p>
      </dgm:t>
    </dgm:pt>
    <dgm:pt modelId="{5F33F014-5EFE-6E49-9E96-9B9B97342851}" type="parTrans" cxnId="{A5AD5404-0F86-534B-865D-B34DFAC413D1}">
      <dgm:prSet/>
      <dgm:spPr/>
      <dgm:t>
        <a:bodyPr/>
        <a:lstStyle/>
        <a:p>
          <a:endParaRPr lang="en-US"/>
        </a:p>
      </dgm:t>
    </dgm:pt>
    <dgm:pt modelId="{AFE683EA-D084-F643-BF03-49967349E355}" type="sibTrans" cxnId="{A5AD5404-0F86-534B-865D-B34DFAC413D1}">
      <dgm:prSet/>
      <dgm:spPr/>
      <dgm:t>
        <a:bodyPr/>
        <a:lstStyle/>
        <a:p>
          <a:endParaRPr lang="en-US"/>
        </a:p>
      </dgm:t>
    </dgm:pt>
    <dgm:pt modelId="{14396D3F-6B38-6D4E-91AE-E3154FFAA61C}">
      <dgm:prSet phldrT="[Text]"/>
      <dgm:spPr/>
      <dgm:t>
        <a:bodyPr/>
        <a:lstStyle/>
        <a:p>
          <a:r>
            <a:rPr lang="en-US" dirty="0" smtClean="0"/>
            <a:t>192 </a:t>
          </a:r>
          <a:r>
            <a:rPr lang="en-US" dirty="0" err="1" smtClean="0"/>
            <a:t>x</a:t>
          </a:r>
          <a:r>
            <a:rPr lang="en-US" dirty="0" smtClean="0"/>
            <a:t> 1GB Switch ports</a:t>
          </a:r>
          <a:endParaRPr lang="en-US" dirty="0"/>
        </a:p>
      </dgm:t>
    </dgm:pt>
    <dgm:pt modelId="{E6BCEA9D-239F-B349-9429-47BE45FDD281}" type="parTrans" cxnId="{A842157A-17AB-ED43-AE80-FE967DAD665C}">
      <dgm:prSet/>
      <dgm:spPr/>
      <dgm:t>
        <a:bodyPr/>
        <a:lstStyle/>
        <a:p>
          <a:endParaRPr lang="en-US"/>
        </a:p>
      </dgm:t>
    </dgm:pt>
    <dgm:pt modelId="{0C43D2DD-EEFE-054D-B08B-7924D67532CC}" type="sibTrans" cxnId="{A842157A-17AB-ED43-AE80-FE967DAD665C}">
      <dgm:prSet/>
      <dgm:spPr/>
      <dgm:t>
        <a:bodyPr/>
        <a:lstStyle/>
        <a:p>
          <a:endParaRPr lang="en-US"/>
        </a:p>
      </dgm:t>
    </dgm:pt>
    <dgm:pt modelId="{485CAEDE-D683-7844-A15F-9B2DED437F72}">
      <dgm:prSet phldrT="[Text]"/>
      <dgm:spPr/>
      <dgm:t>
        <a:bodyPr/>
        <a:lstStyle/>
        <a:p>
          <a:r>
            <a:rPr lang="en-US" dirty="0" smtClean="0"/>
            <a:t>8 </a:t>
          </a:r>
          <a:r>
            <a:rPr lang="en-US" dirty="0" err="1" smtClean="0"/>
            <a:t>x</a:t>
          </a:r>
          <a:r>
            <a:rPr lang="en-US" dirty="0" smtClean="0"/>
            <a:t> 10GB Switch ports (CX4)</a:t>
          </a:r>
          <a:endParaRPr lang="en-US" dirty="0"/>
        </a:p>
      </dgm:t>
    </dgm:pt>
    <dgm:pt modelId="{0372B0BE-D8CB-954F-80EA-AF860AA9FA8A}" type="parTrans" cxnId="{A24AF419-B728-4D49-8F4E-D2D27EA32E52}">
      <dgm:prSet/>
      <dgm:spPr/>
      <dgm:t>
        <a:bodyPr/>
        <a:lstStyle/>
        <a:p>
          <a:endParaRPr lang="en-US"/>
        </a:p>
      </dgm:t>
    </dgm:pt>
    <dgm:pt modelId="{158F4765-6387-864F-8DCA-F48A214310B8}" type="sibTrans" cxnId="{A24AF419-B728-4D49-8F4E-D2D27EA32E52}">
      <dgm:prSet/>
      <dgm:spPr/>
      <dgm:t>
        <a:bodyPr/>
        <a:lstStyle/>
        <a:p>
          <a:endParaRPr lang="en-US"/>
        </a:p>
      </dgm:t>
    </dgm:pt>
    <dgm:pt modelId="{1958A1DB-9A2D-234B-901B-867DA3F645CA}">
      <dgm:prSet phldrT="[Text]"/>
      <dgm:spPr/>
      <dgm:t>
        <a:bodyPr/>
        <a:lstStyle/>
        <a:p>
          <a:r>
            <a:rPr lang="en-US" dirty="0" smtClean="0"/>
            <a:t>Dell 6248</a:t>
          </a:r>
          <a:endParaRPr lang="en-US" dirty="0"/>
        </a:p>
      </dgm:t>
    </dgm:pt>
    <dgm:pt modelId="{1C14BA30-993E-FA4F-BB5C-6CD584B926F7}" type="parTrans" cxnId="{4C4AAC21-BCF7-DB43-B11F-798EE1730F03}">
      <dgm:prSet/>
      <dgm:spPr/>
      <dgm:t>
        <a:bodyPr/>
        <a:lstStyle/>
        <a:p>
          <a:endParaRPr lang="en-US"/>
        </a:p>
      </dgm:t>
    </dgm:pt>
    <dgm:pt modelId="{6BC58F20-9AFF-0046-A1C1-D7B5453D52D4}" type="sibTrans" cxnId="{4C4AAC21-BCF7-DB43-B11F-798EE1730F03}">
      <dgm:prSet/>
      <dgm:spPr/>
      <dgm:t>
        <a:bodyPr/>
        <a:lstStyle/>
        <a:p>
          <a:endParaRPr lang="en-US"/>
        </a:p>
      </dgm:t>
    </dgm:pt>
    <dgm:pt modelId="{A2D9C415-E383-C345-AA8E-3AA2232BA3A8}">
      <dgm:prSet phldrT="[Text]"/>
      <dgm:spPr/>
      <dgm:t>
        <a:bodyPr/>
        <a:lstStyle/>
        <a:p>
          <a:r>
            <a:rPr lang="en-US" dirty="0" smtClean="0"/>
            <a:t>96 </a:t>
          </a:r>
          <a:r>
            <a:rPr lang="en-US" dirty="0" err="1" smtClean="0"/>
            <a:t>x</a:t>
          </a:r>
          <a:r>
            <a:rPr lang="en-US" dirty="0" smtClean="0"/>
            <a:t> 1GB Switch ports</a:t>
          </a:r>
          <a:endParaRPr lang="en-US" dirty="0"/>
        </a:p>
      </dgm:t>
    </dgm:pt>
    <dgm:pt modelId="{0A8775C5-3A59-2640-943D-3D1BC24B79CF}" type="parTrans" cxnId="{F6643713-4164-6549-9F07-0195AE8F14C7}">
      <dgm:prSet/>
      <dgm:spPr/>
      <dgm:t>
        <a:bodyPr/>
        <a:lstStyle/>
        <a:p>
          <a:endParaRPr lang="en-US"/>
        </a:p>
      </dgm:t>
    </dgm:pt>
    <dgm:pt modelId="{BB77D40F-9A72-3F4A-96DF-0F4530004E28}" type="sibTrans" cxnId="{F6643713-4164-6549-9F07-0195AE8F14C7}">
      <dgm:prSet/>
      <dgm:spPr/>
      <dgm:t>
        <a:bodyPr/>
        <a:lstStyle/>
        <a:p>
          <a:endParaRPr lang="en-US"/>
        </a:p>
      </dgm:t>
    </dgm:pt>
    <dgm:pt modelId="{0C955F4B-51A3-B94B-AFDD-398CF5FB3F91}">
      <dgm:prSet phldrT="[Text]"/>
      <dgm:spPr/>
      <dgm:t>
        <a:bodyPr/>
        <a:lstStyle/>
        <a:p>
          <a:r>
            <a:rPr lang="en-US" dirty="0" smtClean="0"/>
            <a:t>8 </a:t>
          </a:r>
          <a:r>
            <a:rPr lang="en-US" dirty="0" err="1" smtClean="0"/>
            <a:t>x</a:t>
          </a:r>
          <a:r>
            <a:rPr lang="en-US" dirty="0" smtClean="0"/>
            <a:t> CX4 10GB Switch ports</a:t>
          </a:r>
          <a:endParaRPr lang="en-US" dirty="0"/>
        </a:p>
      </dgm:t>
    </dgm:pt>
    <dgm:pt modelId="{DC3EFA2C-196C-AA46-A44E-4DFFF9004A96}" type="parTrans" cxnId="{BA61A56B-4B49-D049-8A57-A1C15DE02DE4}">
      <dgm:prSet/>
      <dgm:spPr/>
      <dgm:t>
        <a:bodyPr/>
        <a:lstStyle/>
        <a:p>
          <a:endParaRPr lang="en-US"/>
        </a:p>
      </dgm:t>
    </dgm:pt>
    <dgm:pt modelId="{39854ED6-3605-9647-A857-E22F694F8A77}" type="sibTrans" cxnId="{BA61A56B-4B49-D049-8A57-A1C15DE02DE4}">
      <dgm:prSet/>
      <dgm:spPr/>
      <dgm:t>
        <a:bodyPr/>
        <a:lstStyle/>
        <a:p>
          <a:endParaRPr lang="en-US"/>
        </a:p>
      </dgm:t>
    </dgm:pt>
    <dgm:pt modelId="{092E21AC-67F9-A54B-802B-F6D5662F1C07}">
      <dgm:prSet phldrT="[Text]"/>
      <dgm:spPr/>
      <dgm:t>
        <a:bodyPr/>
        <a:lstStyle/>
        <a:p>
          <a:r>
            <a:rPr lang="en-US" dirty="0" smtClean="0"/>
            <a:t>~160 Workers</a:t>
          </a:r>
          <a:endParaRPr lang="en-US" dirty="0"/>
        </a:p>
      </dgm:t>
    </dgm:pt>
    <dgm:pt modelId="{C7327AA6-DCD9-824C-80FF-5A4C9C54DC22}" type="parTrans" cxnId="{70D58A77-B147-4242-AF59-5C5D8189449A}">
      <dgm:prSet/>
      <dgm:spPr/>
      <dgm:t>
        <a:bodyPr/>
        <a:lstStyle/>
        <a:p>
          <a:endParaRPr lang="en-US"/>
        </a:p>
      </dgm:t>
    </dgm:pt>
    <dgm:pt modelId="{AEBF7881-BE46-9F44-A4A5-732311E494D3}" type="sibTrans" cxnId="{70D58A77-B147-4242-AF59-5C5D8189449A}">
      <dgm:prSet/>
      <dgm:spPr/>
      <dgm:t>
        <a:bodyPr/>
        <a:lstStyle/>
        <a:p>
          <a:endParaRPr lang="en-US"/>
        </a:p>
      </dgm:t>
    </dgm:pt>
    <dgm:pt modelId="{52028409-9CE5-3248-8AD7-0A2E2080643E}">
      <dgm:prSet phldrT="[Text]"/>
      <dgm:spPr/>
      <dgm:t>
        <a:bodyPr/>
        <a:lstStyle/>
        <a:p>
          <a:r>
            <a:rPr lang="en-US" dirty="0" smtClean="0"/>
            <a:t>6 Storage Nodes</a:t>
          </a:r>
          <a:endParaRPr lang="en-US" dirty="0"/>
        </a:p>
      </dgm:t>
    </dgm:pt>
    <dgm:pt modelId="{FD57021D-9D89-7346-8CE5-A30097CD5BB5}" type="parTrans" cxnId="{8B388AD6-1018-BF4D-8364-62B7971BA2B2}">
      <dgm:prSet/>
      <dgm:spPr/>
      <dgm:t>
        <a:bodyPr/>
        <a:lstStyle/>
        <a:p>
          <a:endParaRPr lang="en-US"/>
        </a:p>
      </dgm:t>
    </dgm:pt>
    <dgm:pt modelId="{987D6FD3-0B96-DF4B-90AC-38CC1EC1CAC5}" type="sibTrans" cxnId="{8B388AD6-1018-BF4D-8364-62B7971BA2B2}">
      <dgm:prSet/>
      <dgm:spPr/>
      <dgm:t>
        <a:bodyPr/>
        <a:lstStyle/>
        <a:p>
          <a:endParaRPr lang="en-US"/>
        </a:p>
      </dgm:t>
    </dgm:pt>
    <dgm:pt modelId="{4CD1970D-108E-1741-A0BE-47AE6FDE67EB}">
      <dgm:prSet phldrT="[Text]"/>
      <dgm:spPr/>
      <dgm:t>
        <a:bodyPr/>
        <a:lstStyle/>
        <a:p>
          <a:r>
            <a:rPr lang="en-US" dirty="0" smtClean="0"/>
            <a:t>~70 workers</a:t>
          </a:r>
          <a:endParaRPr lang="en-US" dirty="0"/>
        </a:p>
      </dgm:t>
    </dgm:pt>
    <dgm:pt modelId="{3B38CCA4-61E6-C843-8380-7E4AE8063B3B}" type="parTrans" cxnId="{27ECC3E6-23E0-9441-BA16-92F448941DF0}">
      <dgm:prSet/>
      <dgm:spPr/>
      <dgm:t>
        <a:bodyPr/>
        <a:lstStyle/>
        <a:p>
          <a:endParaRPr lang="en-US"/>
        </a:p>
      </dgm:t>
    </dgm:pt>
    <dgm:pt modelId="{D2FCC5FF-DB7D-C741-8A69-1EC6206816BB}" type="sibTrans" cxnId="{27ECC3E6-23E0-9441-BA16-92F448941DF0}">
      <dgm:prSet/>
      <dgm:spPr/>
      <dgm:t>
        <a:bodyPr/>
        <a:lstStyle/>
        <a:p>
          <a:endParaRPr lang="en-US"/>
        </a:p>
      </dgm:t>
    </dgm:pt>
    <dgm:pt modelId="{72296879-D811-4140-9CCB-ADBE0627A50D}">
      <dgm:prSet phldrT="[Text]"/>
      <dgm:spPr/>
      <dgm:t>
        <a:bodyPr/>
        <a:lstStyle/>
        <a:p>
          <a:r>
            <a:rPr lang="en-US" dirty="0" smtClean="0"/>
            <a:t>4 Storage Nodes</a:t>
          </a:r>
          <a:endParaRPr lang="en-US" dirty="0"/>
        </a:p>
      </dgm:t>
    </dgm:pt>
    <dgm:pt modelId="{6BD3525B-275A-5B4B-A7A6-DBC5358ACF4A}" type="parTrans" cxnId="{9419DDF7-F239-0D4F-943E-9826485B6A2E}">
      <dgm:prSet/>
      <dgm:spPr/>
      <dgm:t>
        <a:bodyPr/>
        <a:lstStyle/>
        <a:p>
          <a:endParaRPr lang="en-US"/>
        </a:p>
      </dgm:t>
    </dgm:pt>
    <dgm:pt modelId="{15334F61-E532-FA45-962E-AF87FAE68B87}" type="sibTrans" cxnId="{9419DDF7-F239-0D4F-943E-9826485B6A2E}">
      <dgm:prSet/>
      <dgm:spPr/>
      <dgm:t>
        <a:bodyPr/>
        <a:lstStyle/>
        <a:p>
          <a:endParaRPr lang="en-US"/>
        </a:p>
      </dgm:t>
    </dgm:pt>
    <dgm:pt modelId="{67A7575E-D793-3B41-949E-485B870E35EB}">
      <dgm:prSet phldrT="[Text]"/>
      <dgm:spPr/>
      <dgm:t>
        <a:bodyPr/>
        <a:lstStyle/>
        <a:p>
          <a:r>
            <a:rPr lang="en-US" dirty="0" smtClean="0"/>
            <a:t>12 Head Nodes</a:t>
          </a:r>
          <a:endParaRPr lang="en-US" dirty="0"/>
        </a:p>
      </dgm:t>
    </dgm:pt>
    <dgm:pt modelId="{C25E00A3-4920-E44B-A01B-5002005DF783}" type="sibTrans" cxnId="{35D7E528-D8A9-7041-8E75-BAC27B46BC46}">
      <dgm:prSet/>
      <dgm:spPr/>
      <dgm:t>
        <a:bodyPr/>
        <a:lstStyle/>
        <a:p>
          <a:endParaRPr lang="en-US"/>
        </a:p>
      </dgm:t>
    </dgm:pt>
    <dgm:pt modelId="{B67CBAAD-8F12-3247-BB52-06F276CEE5B4}" type="parTrans" cxnId="{35D7E528-D8A9-7041-8E75-BAC27B46BC46}">
      <dgm:prSet/>
      <dgm:spPr/>
      <dgm:t>
        <a:bodyPr/>
        <a:lstStyle/>
        <a:p>
          <a:endParaRPr lang="en-US"/>
        </a:p>
      </dgm:t>
    </dgm:pt>
    <dgm:pt modelId="{EE4B2002-56E9-154B-BBE3-E2DB89439403}" type="pres">
      <dgm:prSet presAssocID="{B2CF99F6-42BD-A94C-A726-A2BC9FFEB3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A71747-4239-C84D-AACC-8A364EB8633F}" type="pres">
      <dgm:prSet presAssocID="{4675F08A-F491-DC42-AEDD-62A0B3C27B0A}" presName="root" presStyleCnt="0"/>
      <dgm:spPr/>
    </dgm:pt>
    <dgm:pt modelId="{9A008640-91A7-374C-90A9-5BCB8183C230}" type="pres">
      <dgm:prSet presAssocID="{4675F08A-F491-DC42-AEDD-62A0B3C27B0A}" presName="rootComposite" presStyleCnt="0"/>
      <dgm:spPr/>
    </dgm:pt>
    <dgm:pt modelId="{0E18A3BB-A00F-D041-881F-22D5849DF9D6}" type="pres">
      <dgm:prSet presAssocID="{4675F08A-F491-DC42-AEDD-62A0B3C27B0A}" presName="rootText" presStyleLbl="node1" presStyleIdx="0" presStyleCnt="2" custLinFactNeighborX="-66910" custLinFactNeighborY="2167"/>
      <dgm:spPr/>
      <dgm:t>
        <a:bodyPr/>
        <a:lstStyle/>
        <a:p>
          <a:endParaRPr lang="en-US"/>
        </a:p>
      </dgm:t>
    </dgm:pt>
    <dgm:pt modelId="{AC10101E-F598-5D42-B635-432FFCA3AD48}" type="pres">
      <dgm:prSet presAssocID="{4675F08A-F491-DC42-AEDD-62A0B3C27B0A}" presName="rootConnector" presStyleLbl="node1" presStyleIdx="0" presStyleCnt="2"/>
      <dgm:spPr/>
      <dgm:t>
        <a:bodyPr/>
        <a:lstStyle/>
        <a:p>
          <a:endParaRPr lang="en-US"/>
        </a:p>
      </dgm:t>
    </dgm:pt>
    <dgm:pt modelId="{E14FEC43-02B0-BA49-AD33-BEF3CF0B6D8B}" type="pres">
      <dgm:prSet presAssocID="{4675F08A-F491-DC42-AEDD-62A0B3C27B0A}" presName="childShape" presStyleCnt="0"/>
      <dgm:spPr/>
    </dgm:pt>
    <dgm:pt modelId="{28DB95ED-ABE5-8147-B517-069AB9995E16}" type="pres">
      <dgm:prSet presAssocID="{E6BCEA9D-239F-B349-9429-47BE45FDD281}" presName="Name13" presStyleLbl="parChTrans1D2" presStyleIdx="0" presStyleCnt="9"/>
      <dgm:spPr/>
      <dgm:t>
        <a:bodyPr/>
        <a:lstStyle/>
        <a:p>
          <a:endParaRPr lang="en-US"/>
        </a:p>
      </dgm:t>
    </dgm:pt>
    <dgm:pt modelId="{E28AC671-3C47-FE4F-BDEA-74776F7A93ED}" type="pres">
      <dgm:prSet presAssocID="{14396D3F-6B38-6D4E-91AE-E3154FFAA61C}" presName="childText" presStyleLbl="bgAcc1" presStyleIdx="0" presStyleCnt="9" custLinFactNeighborX="-83651" custLinFactNeighborY="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66E1B-B5BD-1B43-BA17-411807D44162}" type="pres">
      <dgm:prSet presAssocID="{0372B0BE-D8CB-954F-80EA-AF860AA9FA8A}" presName="Name13" presStyleLbl="parChTrans1D2" presStyleIdx="1" presStyleCnt="9"/>
      <dgm:spPr/>
      <dgm:t>
        <a:bodyPr/>
        <a:lstStyle/>
        <a:p>
          <a:endParaRPr lang="en-US"/>
        </a:p>
      </dgm:t>
    </dgm:pt>
    <dgm:pt modelId="{ABDEC514-0219-C14F-AF25-C072CA62580E}" type="pres">
      <dgm:prSet presAssocID="{485CAEDE-D683-7844-A15F-9B2DED437F72}" presName="childText" presStyleLbl="bgAcc1" presStyleIdx="1" presStyleCnt="9" custLinFactNeighborX="-83651" custLinFactNeighborY="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05BB5-2B58-AB4A-AC09-93C06BA5FF5B}" type="pres">
      <dgm:prSet presAssocID="{C7327AA6-DCD9-824C-80FF-5A4C9C54DC22}" presName="Name13" presStyleLbl="parChTrans1D2" presStyleIdx="2" presStyleCnt="9"/>
      <dgm:spPr/>
      <dgm:t>
        <a:bodyPr/>
        <a:lstStyle/>
        <a:p>
          <a:endParaRPr lang="en-US"/>
        </a:p>
      </dgm:t>
    </dgm:pt>
    <dgm:pt modelId="{4E6D7BD9-F6E0-BE42-A1D9-2A56BB7E251D}" type="pres">
      <dgm:prSet presAssocID="{092E21AC-67F9-A54B-802B-F6D5662F1C07}" presName="childText" presStyleLbl="bgAcc1" presStyleIdx="2" presStyleCnt="9" custLinFactNeighborX="-83651" custLinFactNeighborY="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50B6C-5C41-0442-96CC-1165B5ABBD65}" type="pres">
      <dgm:prSet presAssocID="{FD57021D-9D89-7346-8CE5-A30097CD5BB5}" presName="Name13" presStyleLbl="parChTrans1D2" presStyleIdx="3" presStyleCnt="9"/>
      <dgm:spPr/>
      <dgm:t>
        <a:bodyPr/>
        <a:lstStyle/>
        <a:p>
          <a:endParaRPr lang="en-US"/>
        </a:p>
      </dgm:t>
    </dgm:pt>
    <dgm:pt modelId="{2581654E-2A5E-6748-BE79-FF4CEA7B5E4C}" type="pres">
      <dgm:prSet presAssocID="{52028409-9CE5-3248-8AD7-0A2E2080643E}" presName="childText" presStyleLbl="bgAcc1" presStyleIdx="3" presStyleCnt="9" custLinFactNeighborX="-83651" custLinFactNeighborY="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4FE5B-47BD-2D40-9EE9-A982163D2B56}" type="pres">
      <dgm:prSet presAssocID="{B67CBAAD-8F12-3247-BB52-06F276CEE5B4}" presName="Name13" presStyleLbl="parChTrans1D2" presStyleIdx="4" presStyleCnt="9"/>
      <dgm:spPr/>
      <dgm:t>
        <a:bodyPr/>
        <a:lstStyle/>
        <a:p>
          <a:endParaRPr lang="en-US"/>
        </a:p>
      </dgm:t>
    </dgm:pt>
    <dgm:pt modelId="{497C1D26-B154-364D-AD1F-5681DAB192C4}" type="pres">
      <dgm:prSet presAssocID="{67A7575E-D793-3B41-949E-485B870E35EB}" presName="childText" presStyleLbl="bgAcc1" presStyleIdx="4" presStyleCnt="9" custLinFactNeighborX="-86784" custLinFactNeighborY="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6B665-8F35-D44A-9DCD-5CFFD6BF8D15}" type="pres">
      <dgm:prSet presAssocID="{1958A1DB-9A2D-234B-901B-867DA3F645CA}" presName="root" presStyleCnt="0"/>
      <dgm:spPr/>
    </dgm:pt>
    <dgm:pt modelId="{A9CFEE41-91AD-774A-A1AF-ED92836555B2}" type="pres">
      <dgm:prSet presAssocID="{1958A1DB-9A2D-234B-901B-867DA3F645CA}" presName="rootComposite" presStyleCnt="0"/>
      <dgm:spPr/>
    </dgm:pt>
    <dgm:pt modelId="{E6A6150D-EE1E-9841-A6E5-5EF10A8E209B}" type="pres">
      <dgm:prSet presAssocID="{1958A1DB-9A2D-234B-901B-867DA3F645CA}" presName="rootText" presStyleLbl="node1" presStyleIdx="1" presStyleCnt="2" custLinFactNeighborX="93885" custLinFactNeighborY="3668"/>
      <dgm:spPr/>
      <dgm:t>
        <a:bodyPr/>
        <a:lstStyle/>
        <a:p>
          <a:endParaRPr lang="en-US"/>
        </a:p>
      </dgm:t>
    </dgm:pt>
    <dgm:pt modelId="{884BD7C7-07AB-9643-BBAC-85B1CC7AB29E}" type="pres">
      <dgm:prSet presAssocID="{1958A1DB-9A2D-234B-901B-867DA3F645CA}" presName="rootConnector" presStyleLbl="node1" presStyleIdx="1" presStyleCnt="2"/>
      <dgm:spPr/>
      <dgm:t>
        <a:bodyPr/>
        <a:lstStyle/>
        <a:p>
          <a:endParaRPr lang="en-US"/>
        </a:p>
      </dgm:t>
    </dgm:pt>
    <dgm:pt modelId="{A947B6C7-8980-DB45-8B82-3277B134DDCB}" type="pres">
      <dgm:prSet presAssocID="{1958A1DB-9A2D-234B-901B-867DA3F645CA}" presName="childShape" presStyleCnt="0"/>
      <dgm:spPr/>
    </dgm:pt>
    <dgm:pt modelId="{CC6F38A1-0B10-C342-BD67-1F24787B80EC}" type="pres">
      <dgm:prSet presAssocID="{0A8775C5-3A59-2640-943D-3D1BC24B79CF}" presName="Name13" presStyleLbl="parChTrans1D2" presStyleIdx="5" presStyleCnt="9"/>
      <dgm:spPr/>
      <dgm:t>
        <a:bodyPr/>
        <a:lstStyle/>
        <a:p>
          <a:endParaRPr lang="en-US"/>
        </a:p>
      </dgm:t>
    </dgm:pt>
    <dgm:pt modelId="{98431C80-A87F-C44E-A461-794698BA5D1C}" type="pres">
      <dgm:prSet presAssocID="{A2D9C415-E383-C345-AA8E-3AA2232BA3A8}" presName="childText" presStyleLbl="bgAcc1" presStyleIdx="5" presStyleCnt="9" custLinFactX="17355" custLinFactNeighborX="100000" custLinFactNeighborY="3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E4929-CC14-5447-BCA1-5A27BB3EA888}" type="pres">
      <dgm:prSet presAssocID="{DC3EFA2C-196C-AA46-A44E-4DFFF9004A96}" presName="Name13" presStyleLbl="parChTrans1D2" presStyleIdx="6" presStyleCnt="9"/>
      <dgm:spPr/>
      <dgm:t>
        <a:bodyPr/>
        <a:lstStyle/>
        <a:p>
          <a:endParaRPr lang="en-US"/>
        </a:p>
      </dgm:t>
    </dgm:pt>
    <dgm:pt modelId="{1025A876-FA48-1F4E-8360-BC5B1A708EF5}" type="pres">
      <dgm:prSet presAssocID="{0C955F4B-51A3-B94B-AFDD-398CF5FB3F91}" presName="childText" presStyleLbl="bgAcc1" presStyleIdx="6" presStyleCnt="9" custLinFactX="17355" custLinFactNeighborX="100000" custLinFactNeighborY="3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75053-2CB0-A041-B3BB-556E51125247}" type="pres">
      <dgm:prSet presAssocID="{3B38CCA4-61E6-C843-8380-7E4AE8063B3B}" presName="Name13" presStyleLbl="parChTrans1D2" presStyleIdx="7" presStyleCnt="9"/>
      <dgm:spPr/>
      <dgm:t>
        <a:bodyPr/>
        <a:lstStyle/>
        <a:p>
          <a:endParaRPr lang="en-US"/>
        </a:p>
      </dgm:t>
    </dgm:pt>
    <dgm:pt modelId="{52334497-3E6E-8548-BEB3-7F7773E84B71}" type="pres">
      <dgm:prSet presAssocID="{4CD1970D-108E-1741-A0BE-47AE6FDE67EB}" presName="childText" presStyleLbl="bgAcc1" presStyleIdx="7" presStyleCnt="9" custLinFactX="17355" custLinFactNeighborX="100000" custLinFactNeighborY="3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6F9D8-55A0-5747-B90D-EDF59E7F4AEB}" type="pres">
      <dgm:prSet presAssocID="{6BD3525B-275A-5B4B-A7A6-DBC5358ACF4A}" presName="Name13" presStyleLbl="parChTrans1D2" presStyleIdx="8" presStyleCnt="9"/>
      <dgm:spPr/>
      <dgm:t>
        <a:bodyPr/>
        <a:lstStyle/>
        <a:p>
          <a:endParaRPr lang="en-US"/>
        </a:p>
      </dgm:t>
    </dgm:pt>
    <dgm:pt modelId="{8CF3D466-214A-B541-B754-4E27C9E018C5}" type="pres">
      <dgm:prSet presAssocID="{72296879-D811-4140-9CCB-ADBE0627A50D}" presName="childText" presStyleLbl="bgAcc1" presStyleIdx="8" presStyleCnt="9" custLinFactX="17355" custLinFactNeighborX="100000" custLinFactNeighborY="3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DE720A-6EC3-844E-90A0-41EB39200E96}" type="presOf" srcId="{1958A1DB-9A2D-234B-901B-867DA3F645CA}" destId="{E6A6150D-EE1E-9841-A6E5-5EF10A8E209B}" srcOrd="0" destOrd="0" presId="urn:microsoft.com/office/officeart/2005/8/layout/hierarchy3"/>
    <dgm:cxn modelId="{D97721DF-7BCB-4D46-A7B0-B720812FB99F}" type="presOf" srcId="{4675F08A-F491-DC42-AEDD-62A0B3C27B0A}" destId="{AC10101E-F598-5D42-B635-432FFCA3AD48}" srcOrd="1" destOrd="0" presId="urn:microsoft.com/office/officeart/2005/8/layout/hierarchy3"/>
    <dgm:cxn modelId="{12017893-C3D6-B146-A8D1-1A0ACEEF2D08}" type="presOf" srcId="{52028409-9CE5-3248-8AD7-0A2E2080643E}" destId="{2581654E-2A5E-6748-BE79-FF4CEA7B5E4C}" srcOrd="0" destOrd="0" presId="urn:microsoft.com/office/officeart/2005/8/layout/hierarchy3"/>
    <dgm:cxn modelId="{F368899D-3E26-7E4A-99FD-74A01972B9CE}" type="presOf" srcId="{14396D3F-6B38-6D4E-91AE-E3154FFAA61C}" destId="{E28AC671-3C47-FE4F-BDEA-74776F7A93ED}" srcOrd="0" destOrd="0" presId="urn:microsoft.com/office/officeart/2005/8/layout/hierarchy3"/>
    <dgm:cxn modelId="{A28B34AC-5BC3-A641-AB7D-B4B8FC88D544}" type="presOf" srcId="{0C955F4B-51A3-B94B-AFDD-398CF5FB3F91}" destId="{1025A876-FA48-1F4E-8360-BC5B1A708EF5}" srcOrd="0" destOrd="0" presId="urn:microsoft.com/office/officeart/2005/8/layout/hierarchy3"/>
    <dgm:cxn modelId="{8B388AD6-1018-BF4D-8364-62B7971BA2B2}" srcId="{4675F08A-F491-DC42-AEDD-62A0B3C27B0A}" destId="{52028409-9CE5-3248-8AD7-0A2E2080643E}" srcOrd="3" destOrd="0" parTransId="{FD57021D-9D89-7346-8CE5-A30097CD5BB5}" sibTransId="{987D6FD3-0B96-DF4B-90AC-38CC1EC1CAC5}"/>
    <dgm:cxn modelId="{70D58A77-B147-4242-AF59-5C5D8189449A}" srcId="{4675F08A-F491-DC42-AEDD-62A0B3C27B0A}" destId="{092E21AC-67F9-A54B-802B-F6D5662F1C07}" srcOrd="2" destOrd="0" parTransId="{C7327AA6-DCD9-824C-80FF-5A4C9C54DC22}" sibTransId="{AEBF7881-BE46-9F44-A4A5-732311E494D3}"/>
    <dgm:cxn modelId="{A9E44A74-1E9E-494C-A3D3-61CCFC6024D4}" type="presOf" srcId="{092E21AC-67F9-A54B-802B-F6D5662F1C07}" destId="{4E6D7BD9-F6E0-BE42-A1D9-2A56BB7E251D}" srcOrd="0" destOrd="0" presId="urn:microsoft.com/office/officeart/2005/8/layout/hierarchy3"/>
    <dgm:cxn modelId="{9419DDF7-F239-0D4F-943E-9826485B6A2E}" srcId="{1958A1DB-9A2D-234B-901B-867DA3F645CA}" destId="{72296879-D811-4140-9CCB-ADBE0627A50D}" srcOrd="3" destOrd="0" parTransId="{6BD3525B-275A-5B4B-A7A6-DBC5358ACF4A}" sibTransId="{15334F61-E532-FA45-962E-AF87FAE68B87}"/>
    <dgm:cxn modelId="{27ECC3E6-23E0-9441-BA16-92F448941DF0}" srcId="{1958A1DB-9A2D-234B-901B-867DA3F645CA}" destId="{4CD1970D-108E-1741-A0BE-47AE6FDE67EB}" srcOrd="2" destOrd="0" parTransId="{3B38CCA4-61E6-C843-8380-7E4AE8063B3B}" sibTransId="{D2FCC5FF-DB7D-C741-8A69-1EC6206816BB}"/>
    <dgm:cxn modelId="{BA61A56B-4B49-D049-8A57-A1C15DE02DE4}" srcId="{1958A1DB-9A2D-234B-901B-867DA3F645CA}" destId="{0C955F4B-51A3-B94B-AFDD-398CF5FB3F91}" srcOrd="1" destOrd="0" parTransId="{DC3EFA2C-196C-AA46-A44E-4DFFF9004A96}" sibTransId="{39854ED6-3605-9647-A857-E22F694F8A77}"/>
    <dgm:cxn modelId="{7601490F-89BB-3B4D-94B2-DE6E2BA2C214}" type="presOf" srcId="{485CAEDE-D683-7844-A15F-9B2DED437F72}" destId="{ABDEC514-0219-C14F-AF25-C072CA62580E}" srcOrd="0" destOrd="0" presId="urn:microsoft.com/office/officeart/2005/8/layout/hierarchy3"/>
    <dgm:cxn modelId="{A842157A-17AB-ED43-AE80-FE967DAD665C}" srcId="{4675F08A-F491-DC42-AEDD-62A0B3C27B0A}" destId="{14396D3F-6B38-6D4E-91AE-E3154FFAA61C}" srcOrd="0" destOrd="0" parTransId="{E6BCEA9D-239F-B349-9429-47BE45FDD281}" sibTransId="{0C43D2DD-EEFE-054D-B08B-7924D67532CC}"/>
    <dgm:cxn modelId="{2ED53E1B-CA0F-5340-A809-6A56AC58B1A5}" type="presOf" srcId="{B2CF99F6-42BD-A94C-A726-A2BC9FFEB337}" destId="{EE4B2002-56E9-154B-BBE3-E2DB89439403}" srcOrd="0" destOrd="0" presId="urn:microsoft.com/office/officeart/2005/8/layout/hierarchy3"/>
    <dgm:cxn modelId="{A24AF419-B728-4D49-8F4E-D2D27EA32E52}" srcId="{4675F08A-F491-DC42-AEDD-62A0B3C27B0A}" destId="{485CAEDE-D683-7844-A15F-9B2DED437F72}" srcOrd="1" destOrd="0" parTransId="{0372B0BE-D8CB-954F-80EA-AF860AA9FA8A}" sibTransId="{158F4765-6387-864F-8DCA-F48A214310B8}"/>
    <dgm:cxn modelId="{F47732E5-7349-574D-9770-79F91DB70F2B}" type="presOf" srcId="{B67CBAAD-8F12-3247-BB52-06F276CEE5B4}" destId="{FBE4FE5B-47BD-2D40-9EE9-A982163D2B56}" srcOrd="0" destOrd="0" presId="urn:microsoft.com/office/officeart/2005/8/layout/hierarchy3"/>
    <dgm:cxn modelId="{4C4AAC21-BCF7-DB43-B11F-798EE1730F03}" srcId="{B2CF99F6-42BD-A94C-A726-A2BC9FFEB337}" destId="{1958A1DB-9A2D-234B-901B-867DA3F645CA}" srcOrd="1" destOrd="0" parTransId="{1C14BA30-993E-FA4F-BB5C-6CD584B926F7}" sibTransId="{6BC58F20-9AFF-0046-A1C1-D7B5453D52D4}"/>
    <dgm:cxn modelId="{19D4CA32-B72C-9249-97B5-7FE334F6857A}" type="presOf" srcId="{67A7575E-D793-3B41-949E-485B870E35EB}" destId="{497C1D26-B154-364D-AD1F-5681DAB192C4}" srcOrd="0" destOrd="0" presId="urn:microsoft.com/office/officeart/2005/8/layout/hierarchy3"/>
    <dgm:cxn modelId="{A5AD5404-0F86-534B-865D-B34DFAC413D1}" srcId="{B2CF99F6-42BD-A94C-A726-A2BC9FFEB337}" destId="{4675F08A-F491-DC42-AEDD-62A0B3C27B0A}" srcOrd="0" destOrd="0" parTransId="{5F33F014-5EFE-6E49-9E96-9B9B97342851}" sibTransId="{AFE683EA-D084-F643-BF03-49967349E355}"/>
    <dgm:cxn modelId="{AB225D10-D4F5-E44D-9B30-68BB709A626D}" type="presOf" srcId="{4675F08A-F491-DC42-AEDD-62A0B3C27B0A}" destId="{0E18A3BB-A00F-D041-881F-22D5849DF9D6}" srcOrd="0" destOrd="0" presId="urn:microsoft.com/office/officeart/2005/8/layout/hierarchy3"/>
    <dgm:cxn modelId="{35D7E528-D8A9-7041-8E75-BAC27B46BC46}" srcId="{4675F08A-F491-DC42-AEDD-62A0B3C27B0A}" destId="{67A7575E-D793-3B41-949E-485B870E35EB}" srcOrd="4" destOrd="0" parTransId="{B67CBAAD-8F12-3247-BB52-06F276CEE5B4}" sibTransId="{C25E00A3-4920-E44B-A01B-5002005DF783}"/>
    <dgm:cxn modelId="{D5E4B060-5509-BB45-ADA4-E85179D521FE}" type="presOf" srcId="{3B38CCA4-61E6-C843-8380-7E4AE8063B3B}" destId="{94675053-2CB0-A041-B3BB-556E51125247}" srcOrd="0" destOrd="0" presId="urn:microsoft.com/office/officeart/2005/8/layout/hierarchy3"/>
    <dgm:cxn modelId="{B0647E34-D5A1-2C4D-A2D6-BEC271566561}" type="presOf" srcId="{FD57021D-9D89-7346-8CE5-A30097CD5BB5}" destId="{A6850B6C-5C41-0442-96CC-1165B5ABBD65}" srcOrd="0" destOrd="0" presId="urn:microsoft.com/office/officeart/2005/8/layout/hierarchy3"/>
    <dgm:cxn modelId="{10A341F7-76DD-B442-AFB8-4DA003E73C23}" type="presOf" srcId="{0372B0BE-D8CB-954F-80EA-AF860AA9FA8A}" destId="{D3F66E1B-B5BD-1B43-BA17-411807D44162}" srcOrd="0" destOrd="0" presId="urn:microsoft.com/office/officeart/2005/8/layout/hierarchy3"/>
    <dgm:cxn modelId="{F68DDA80-7A6A-F443-89E9-126820771C01}" type="presOf" srcId="{1958A1DB-9A2D-234B-901B-867DA3F645CA}" destId="{884BD7C7-07AB-9643-BBAC-85B1CC7AB29E}" srcOrd="1" destOrd="0" presId="urn:microsoft.com/office/officeart/2005/8/layout/hierarchy3"/>
    <dgm:cxn modelId="{4676D62A-6E40-E74D-979B-526C64576EED}" type="presOf" srcId="{0A8775C5-3A59-2640-943D-3D1BC24B79CF}" destId="{CC6F38A1-0B10-C342-BD67-1F24787B80EC}" srcOrd="0" destOrd="0" presId="urn:microsoft.com/office/officeart/2005/8/layout/hierarchy3"/>
    <dgm:cxn modelId="{DA16B797-D009-0A47-839C-5B9CB447B21F}" type="presOf" srcId="{4CD1970D-108E-1741-A0BE-47AE6FDE67EB}" destId="{52334497-3E6E-8548-BEB3-7F7773E84B71}" srcOrd="0" destOrd="0" presId="urn:microsoft.com/office/officeart/2005/8/layout/hierarchy3"/>
    <dgm:cxn modelId="{F6643713-4164-6549-9F07-0195AE8F14C7}" srcId="{1958A1DB-9A2D-234B-901B-867DA3F645CA}" destId="{A2D9C415-E383-C345-AA8E-3AA2232BA3A8}" srcOrd="0" destOrd="0" parTransId="{0A8775C5-3A59-2640-943D-3D1BC24B79CF}" sibTransId="{BB77D40F-9A72-3F4A-96DF-0F4530004E28}"/>
    <dgm:cxn modelId="{DEA53EB7-B6A5-2E45-AA30-D66B40AE4F6F}" type="presOf" srcId="{DC3EFA2C-196C-AA46-A44E-4DFFF9004A96}" destId="{32BE4929-CC14-5447-BCA1-5A27BB3EA888}" srcOrd="0" destOrd="0" presId="urn:microsoft.com/office/officeart/2005/8/layout/hierarchy3"/>
    <dgm:cxn modelId="{82220C34-D9C4-5B47-A208-7DE6D128FDAA}" type="presOf" srcId="{6BD3525B-275A-5B4B-A7A6-DBC5358ACF4A}" destId="{3A06F9D8-55A0-5747-B90D-EDF59E7F4AEB}" srcOrd="0" destOrd="0" presId="urn:microsoft.com/office/officeart/2005/8/layout/hierarchy3"/>
    <dgm:cxn modelId="{77A93E3F-6D22-7149-9A86-5201F9C49A7C}" type="presOf" srcId="{72296879-D811-4140-9CCB-ADBE0627A50D}" destId="{8CF3D466-214A-B541-B754-4E27C9E018C5}" srcOrd="0" destOrd="0" presId="urn:microsoft.com/office/officeart/2005/8/layout/hierarchy3"/>
    <dgm:cxn modelId="{B308736F-D5D3-D744-8DDF-BC5C8806E5F3}" type="presOf" srcId="{C7327AA6-DCD9-824C-80FF-5A4C9C54DC22}" destId="{3E105BB5-2B58-AB4A-AC09-93C06BA5FF5B}" srcOrd="0" destOrd="0" presId="urn:microsoft.com/office/officeart/2005/8/layout/hierarchy3"/>
    <dgm:cxn modelId="{5634CB3C-5202-0049-A1AD-3BB38269EAD7}" type="presOf" srcId="{A2D9C415-E383-C345-AA8E-3AA2232BA3A8}" destId="{98431C80-A87F-C44E-A461-794698BA5D1C}" srcOrd="0" destOrd="0" presId="urn:microsoft.com/office/officeart/2005/8/layout/hierarchy3"/>
    <dgm:cxn modelId="{90CDADF6-442D-2B43-A772-E80B6DF614D0}" type="presOf" srcId="{E6BCEA9D-239F-B349-9429-47BE45FDD281}" destId="{28DB95ED-ABE5-8147-B517-069AB9995E16}" srcOrd="0" destOrd="0" presId="urn:microsoft.com/office/officeart/2005/8/layout/hierarchy3"/>
    <dgm:cxn modelId="{44C4D874-C2AF-D44D-8076-55CE0674CA67}" type="presParOf" srcId="{EE4B2002-56E9-154B-BBE3-E2DB89439403}" destId="{45A71747-4239-C84D-AACC-8A364EB8633F}" srcOrd="0" destOrd="0" presId="urn:microsoft.com/office/officeart/2005/8/layout/hierarchy3"/>
    <dgm:cxn modelId="{A712D431-836C-BC49-9002-32845A41323C}" type="presParOf" srcId="{45A71747-4239-C84D-AACC-8A364EB8633F}" destId="{9A008640-91A7-374C-90A9-5BCB8183C230}" srcOrd="0" destOrd="0" presId="urn:microsoft.com/office/officeart/2005/8/layout/hierarchy3"/>
    <dgm:cxn modelId="{58937192-3DFE-834A-9DAF-8368AA457569}" type="presParOf" srcId="{9A008640-91A7-374C-90A9-5BCB8183C230}" destId="{0E18A3BB-A00F-D041-881F-22D5849DF9D6}" srcOrd="0" destOrd="0" presId="urn:microsoft.com/office/officeart/2005/8/layout/hierarchy3"/>
    <dgm:cxn modelId="{08B8951E-E489-4846-AD84-35C3023617D1}" type="presParOf" srcId="{9A008640-91A7-374C-90A9-5BCB8183C230}" destId="{AC10101E-F598-5D42-B635-432FFCA3AD48}" srcOrd="1" destOrd="0" presId="urn:microsoft.com/office/officeart/2005/8/layout/hierarchy3"/>
    <dgm:cxn modelId="{C8BF1E2A-2359-A64B-B7D1-8E9B1DAAF452}" type="presParOf" srcId="{45A71747-4239-C84D-AACC-8A364EB8633F}" destId="{E14FEC43-02B0-BA49-AD33-BEF3CF0B6D8B}" srcOrd="1" destOrd="0" presId="urn:microsoft.com/office/officeart/2005/8/layout/hierarchy3"/>
    <dgm:cxn modelId="{BFC7C763-3E5F-CA4E-97C0-A094F9EBC33C}" type="presParOf" srcId="{E14FEC43-02B0-BA49-AD33-BEF3CF0B6D8B}" destId="{28DB95ED-ABE5-8147-B517-069AB9995E16}" srcOrd="0" destOrd="0" presId="urn:microsoft.com/office/officeart/2005/8/layout/hierarchy3"/>
    <dgm:cxn modelId="{D52BB330-A312-FB41-8E75-15AEC5DF8B8C}" type="presParOf" srcId="{E14FEC43-02B0-BA49-AD33-BEF3CF0B6D8B}" destId="{E28AC671-3C47-FE4F-BDEA-74776F7A93ED}" srcOrd="1" destOrd="0" presId="urn:microsoft.com/office/officeart/2005/8/layout/hierarchy3"/>
    <dgm:cxn modelId="{7912ED4E-9BA7-7C49-8596-94102FB79E55}" type="presParOf" srcId="{E14FEC43-02B0-BA49-AD33-BEF3CF0B6D8B}" destId="{D3F66E1B-B5BD-1B43-BA17-411807D44162}" srcOrd="2" destOrd="0" presId="urn:microsoft.com/office/officeart/2005/8/layout/hierarchy3"/>
    <dgm:cxn modelId="{F5428CD5-E4D3-7A41-A315-22F2FBE9FE3B}" type="presParOf" srcId="{E14FEC43-02B0-BA49-AD33-BEF3CF0B6D8B}" destId="{ABDEC514-0219-C14F-AF25-C072CA62580E}" srcOrd="3" destOrd="0" presId="urn:microsoft.com/office/officeart/2005/8/layout/hierarchy3"/>
    <dgm:cxn modelId="{9E53EAAD-3DDC-D848-9036-03F45BAE61EB}" type="presParOf" srcId="{E14FEC43-02B0-BA49-AD33-BEF3CF0B6D8B}" destId="{3E105BB5-2B58-AB4A-AC09-93C06BA5FF5B}" srcOrd="4" destOrd="0" presId="urn:microsoft.com/office/officeart/2005/8/layout/hierarchy3"/>
    <dgm:cxn modelId="{F6DBDDF9-A368-B848-B352-B99D953AB653}" type="presParOf" srcId="{E14FEC43-02B0-BA49-AD33-BEF3CF0B6D8B}" destId="{4E6D7BD9-F6E0-BE42-A1D9-2A56BB7E251D}" srcOrd="5" destOrd="0" presId="urn:microsoft.com/office/officeart/2005/8/layout/hierarchy3"/>
    <dgm:cxn modelId="{73E6FBCC-70FD-0E4A-9DAF-74D6E975E5B3}" type="presParOf" srcId="{E14FEC43-02B0-BA49-AD33-BEF3CF0B6D8B}" destId="{A6850B6C-5C41-0442-96CC-1165B5ABBD65}" srcOrd="6" destOrd="0" presId="urn:microsoft.com/office/officeart/2005/8/layout/hierarchy3"/>
    <dgm:cxn modelId="{D57C2962-B234-A442-873A-1AFB2E851472}" type="presParOf" srcId="{E14FEC43-02B0-BA49-AD33-BEF3CF0B6D8B}" destId="{2581654E-2A5E-6748-BE79-FF4CEA7B5E4C}" srcOrd="7" destOrd="0" presId="urn:microsoft.com/office/officeart/2005/8/layout/hierarchy3"/>
    <dgm:cxn modelId="{A60775E1-265D-A644-84B9-B7A2EBA493CE}" type="presParOf" srcId="{E14FEC43-02B0-BA49-AD33-BEF3CF0B6D8B}" destId="{FBE4FE5B-47BD-2D40-9EE9-A982163D2B56}" srcOrd="8" destOrd="0" presId="urn:microsoft.com/office/officeart/2005/8/layout/hierarchy3"/>
    <dgm:cxn modelId="{94E0DC75-3959-454E-B125-0E8EB6C6C5CC}" type="presParOf" srcId="{E14FEC43-02B0-BA49-AD33-BEF3CF0B6D8B}" destId="{497C1D26-B154-364D-AD1F-5681DAB192C4}" srcOrd="9" destOrd="0" presId="urn:microsoft.com/office/officeart/2005/8/layout/hierarchy3"/>
    <dgm:cxn modelId="{06204E14-766D-E24D-94CC-9C9C9D287480}" type="presParOf" srcId="{EE4B2002-56E9-154B-BBE3-E2DB89439403}" destId="{9FB6B665-8F35-D44A-9DCD-5CFFD6BF8D15}" srcOrd="1" destOrd="0" presId="urn:microsoft.com/office/officeart/2005/8/layout/hierarchy3"/>
    <dgm:cxn modelId="{EDF2F889-08A7-DD42-893A-13E2312A3590}" type="presParOf" srcId="{9FB6B665-8F35-D44A-9DCD-5CFFD6BF8D15}" destId="{A9CFEE41-91AD-774A-A1AF-ED92836555B2}" srcOrd="0" destOrd="0" presId="urn:microsoft.com/office/officeart/2005/8/layout/hierarchy3"/>
    <dgm:cxn modelId="{FDFDC328-C72A-2D40-92CD-B076F33ABE71}" type="presParOf" srcId="{A9CFEE41-91AD-774A-A1AF-ED92836555B2}" destId="{E6A6150D-EE1E-9841-A6E5-5EF10A8E209B}" srcOrd="0" destOrd="0" presId="urn:microsoft.com/office/officeart/2005/8/layout/hierarchy3"/>
    <dgm:cxn modelId="{1C93BF8C-CFA5-7F49-BDA9-327241AB0BA4}" type="presParOf" srcId="{A9CFEE41-91AD-774A-A1AF-ED92836555B2}" destId="{884BD7C7-07AB-9643-BBAC-85B1CC7AB29E}" srcOrd="1" destOrd="0" presId="urn:microsoft.com/office/officeart/2005/8/layout/hierarchy3"/>
    <dgm:cxn modelId="{4AF4B4E9-857A-0F47-8052-789E4D267DCA}" type="presParOf" srcId="{9FB6B665-8F35-D44A-9DCD-5CFFD6BF8D15}" destId="{A947B6C7-8980-DB45-8B82-3277B134DDCB}" srcOrd="1" destOrd="0" presId="urn:microsoft.com/office/officeart/2005/8/layout/hierarchy3"/>
    <dgm:cxn modelId="{4E430E82-B647-0543-A4C8-359BA60CA541}" type="presParOf" srcId="{A947B6C7-8980-DB45-8B82-3277B134DDCB}" destId="{CC6F38A1-0B10-C342-BD67-1F24787B80EC}" srcOrd="0" destOrd="0" presId="urn:microsoft.com/office/officeart/2005/8/layout/hierarchy3"/>
    <dgm:cxn modelId="{B5477204-F93A-7D42-B2D1-BFC27E22001C}" type="presParOf" srcId="{A947B6C7-8980-DB45-8B82-3277B134DDCB}" destId="{98431C80-A87F-C44E-A461-794698BA5D1C}" srcOrd="1" destOrd="0" presId="urn:microsoft.com/office/officeart/2005/8/layout/hierarchy3"/>
    <dgm:cxn modelId="{D1D6FBB4-E232-1A44-9081-12186B949635}" type="presParOf" srcId="{A947B6C7-8980-DB45-8B82-3277B134DDCB}" destId="{32BE4929-CC14-5447-BCA1-5A27BB3EA888}" srcOrd="2" destOrd="0" presId="urn:microsoft.com/office/officeart/2005/8/layout/hierarchy3"/>
    <dgm:cxn modelId="{62403171-1F56-434D-AA02-D9B9EF0B945A}" type="presParOf" srcId="{A947B6C7-8980-DB45-8B82-3277B134DDCB}" destId="{1025A876-FA48-1F4E-8360-BC5B1A708EF5}" srcOrd="3" destOrd="0" presId="urn:microsoft.com/office/officeart/2005/8/layout/hierarchy3"/>
    <dgm:cxn modelId="{C697D028-130B-2A4E-8B86-EF3CCF16DF2E}" type="presParOf" srcId="{A947B6C7-8980-DB45-8B82-3277B134DDCB}" destId="{94675053-2CB0-A041-B3BB-556E51125247}" srcOrd="4" destOrd="0" presId="urn:microsoft.com/office/officeart/2005/8/layout/hierarchy3"/>
    <dgm:cxn modelId="{7257AFE8-9787-E24A-B20F-86BC0AF4E1E6}" type="presParOf" srcId="{A947B6C7-8980-DB45-8B82-3277B134DDCB}" destId="{52334497-3E6E-8548-BEB3-7F7773E84B71}" srcOrd="5" destOrd="0" presId="urn:microsoft.com/office/officeart/2005/8/layout/hierarchy3"/>
    <dgm:cxn modelId="{E198D174-54A4-4C46-94EE-EB9697237C3E}" type="presParOf" srcId="{A947B6C7-8980-DB45-8B82-3277B134DDCB}" destId="{3A06F9D8-55A0-5747-B90D-EDF59E7F4AEB}" srcOrd="6" destOrd="0" presId="urn:microsoft.com/office/officeart/2005/8/layout/hierarchy3"/>
    <dgm:cxn modelId="{1C130A90-7ADF-374A-9790-0D401657778D}" type="presParOf" srcId="{A947B6C7-8980-DB45-8B82-3277B134DDCB}" destId="{8CF3D466-214A-B541-B754-4E27C9E018C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26B0A-59C6-8E42-8EBF-243900FE4A82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9A757B-B709-6445-9D13-AAA208DFDDEF}">
      <dgm:prSet phldrT="[Text]"/>
      <dgm:spPr/>
      <dgm:t>
        <a:bodyPr/>
        <a:lstStyle/>
        <a:p>
          <a:r>
            <a:rPr lang="en-US" dirty="0" smtClean="0"/>
            <a:t>10 GB TRUNK</a:t>
          </a:r>
          <a:endParaRPr lang="en-US" dirty="0"/>
        </a:p>
      </dgm:t>
    </dgm:pt>
    <dgm:pt modelId="{321A3D34-3700-5C42-8862-677194AFE5EF}" type="parTrans" cxnId="{8F5080EF-D072-8A4A-A8D5-F179F4FA06D3}">
      <dgm:prSet/>
      <dgm:spPr/>
      <dgm:t>
        <a:bodyPr/>
        <a:lstStyle/>
        <a:p>
          <a:endParaRPr lang="en-US"/>
        </a:p>
      </dgm:t>
    </dgm:pt>
    <dgm:pt modelId="{A7517305-13ED-2C4E-A6CC-675E77E53599}" type="sibTrans" cxnId="{8F5080EF-D072-8A4A-A8D5-F179F4FA06D3}">
      <dgm:prSet/>
      <dgm:spPr/>
      <dgm:t>
        <a:bodyPr/>
        <a:lstStyle/>
        <a:p>
          <a:endParaRPr lang="en-US"/>
        </a:p>
      </dgm:t>
    </dgm:pt>
    <dgm:pt modelId="{B03F41E6-8F77-F84A-8BCE-05596187ED5C}">
      <dgm:prSet phldrT="[Text]"/>
      <dgm:spPr/>
      <dgm:t>
        <a:bodyPr/>
        <a:lstStyle/>
        <a:p>
          <a:r>
            <a:rPr lang="en-US" dirty="0" smtClean="0"/>
            <a:t>Full Duplex</a:t>
          </a:r>
          <a:endParaRPr lang="en-US" dirty="0"/>
        </a:p>
      </dgm:t>
    </dgm:pt>
    <dgm:pt modelId="{14920125-EB94-154F-98A6-DD424B4DC52B}" type="parTrans" cxnId="{95DFB21A-C942-DD41-8A46-884C26739D03}">
      <dgm:prSet/>
      <dgm:spPr/>
      <dgm:t>
        <a:bodyPr/>
        <a:lstStyle/>
        <a:p>
          <a:endParaRPr lang="en-US"/>
        </a:p>
      </dgm:t>
    </dgm:pt>
    <dgm:pt modelId="{BE1EDC58-9093-4A4A-B676-21C4C6DC8219}" type="sibTrans" cxnId="{95DFB21A-C942-DD41-8A46-884C26739D03}">
      <dgm:prSet/>
      <dgm:spPr/>
      <dgm:t>
        <a:bodyPr/>
        <a:lstStyle/>
        <a:p>
          <a:endParaRPr lang="en-US"/>
        </a:p>
      </dgm:t>
    </dgm:pt>
    <dgm:pt modelId="{AB906B69-6497-2444-874F-C4C9D329BB84}" type="pres">
      <dgm:prSet presAssocID="{83926B0A-59C6-8E42-8EBF-243900FE4A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E8F94B-3B95-E741-AB5A-6EF95203EA0F}" type="pres">
      <dgm:prSet presAssocID="{A09A757B-B709-6445-9D13-AAA208DFDDEF}" presName="arrow" presStyleLbl="node1" presStyleIdx="0" presStyleCnt="2" custRadScaleRad="19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87671-D543-854C-A13D-0C31E70A4DDE}" type="pres">
      <dgm:prSet presAssocID="{B03F41E6-8F77-F84A-8BCE-05596187ED5C}" presName="arrow" presStyleLbl="node1" presStyleIdx="1" presStyleCnt="2" custRadScaleRad="19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6603C-4C06-A441-AE17-443DA7129290}" type="presOf" srcId="{83926B0A-59C6-8E42-8EBF-243900FE4A82}" destId="{AB906B69-6497-2444-874F-C4C9D329BB84}" srcOrd="0" destOrd="0" presId="urn:microsoft.com/office/officeart/2005/8/layout/arrow1"/>
    <dgm:cxn modelId="{353AC631-8DE1-A54B-9EF1-714E3FE28650}" type="presOf" srcId="{B03F41E6-8F77-F84A-8BCE-05596187ED5C}" destId="{67187671-D543-854C-A13D-0C31E70A4DDE}" srcOrd="0" destOrd="0" presId="urn:microsoft.com/office/officeart/2005/8/layout/arrow1"/>
    <dgm:cxn modelId="{95DFB21A-C942-DD41-8A46-884C26739D03}" srcId="{83926B0A-59C6-8E42-8EBF-243900FE4A82}" destId="{B03F41E6-8F77-F84A-8BCE-05596187ED5C}" srcOrd="1" destOrd="0" parTransId="{14920125-EB94-154F-98A6-DD424B4DC52B}" sibTransId="{BE1EDC58-9093-4A4A-B676-21C4C6DC8219}"/>
    <dgm:cxn modelId="{8F5080EF-D072-8A4A-A8D5-F179F4FA06D3}" srcId="{83926B0A-59C6-8E42-8EBF-243900FE4A82}" destId="{A09A757B-B709-6445-9D13-AAA208DFDDEF}" srcOrd="0" destOrd="0" parTransId="{321A3D34-3700-5C42-8862-677194AFE5EF}" sibTransId="{A7517305-13ED-2C4E-A6CC-675E77E53599}"/>
    <dgm:cxn modelId="{12A3AF73-FCE3-0B46-9204-CC92011206A4}" type="presOf" srcId="{A09A757B-B709-6445-9D13-AAA208DFDDEF}" destId="{80E8F94B-3B95-E741-AB5A-6EF95203EA0F}" srcOrd="0" destOrd="0" presId="urn:microsoft.com/office/officeart/2005/8/layout/arrow1"/>
    <dgm:cxn modelId="{EAA0DFDA-FBFC-8D4D-BF26-B16865B87DFC}" type="presParOf" srcId="{AB906B69-6497-2444-874F-C4C9D329BB84}" destId="{80E8F94B-3B95-E741-AB5A-6EF95203EA0F}" srcOrd="0" destOrd="0" presId="urn:microsoft.com/office/officeart/2005/8/layout/arrow1"/>
    <dgm:cxn modelId="{58C888C7-3D60-7848-8809-920520492764}" type="presParOf" srcId="{AB906B69-6497-2444-874F-C4C9D329BB84}" destId="{67187671-D543-854C-A13D-0C31E70A4DD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53D925-CF67-ED4C-8D5C-0875D9956596}" type="doc">
      <dgm:prSet loTypeId="urn:microsoft.com/office/officeart/2005/8/layout/h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6A66A-08EE-D748-B17E-28AD95DD3C7B}">
      <dgm:prSet phldrT="[Text]"/>
      <dgm:spPr/>
      <dgm:t>
        <a:bodyPr/>
        <a:lstStyle/>
        <a:p>
          <a:r>
            <a:rPr lang="en-US" dirty="0" smtClean="0"/>
            <a:t>DC1 - SRM</a:t>
          </a:r>
          <a:endParaRPr lang="en-US" dirty="0"/>
        </a:p>
      </dgm:t>
    </dgm:pt>
    <dgm:pt modelId="{FFE52FE7-9C2A-E342-B7F0-8854F6DD6822}" type="parTrans" cxnId="{6D6A1BF8-08C6-D645-ABCC-AA7CD81D0CA3}">
      <dgm:prSet/>
      <dgm:spPr/>
      <dgm:t>
        <a:bodyPr/>
        <a:lstStyle/>
        <a:p>
          <a:endParaRPr lang="en-US"/>
        </a:p>
      </dgm:t>
    </dgm:pt>
    <dgm:pt modelId="{950D6E82-79EC-944A-AC9E-5C808482CDAF}" type="sibTrans" cxnId="{6D6A1BF8-08C6-D645-ABCC-AA7CD81D0CA3}">
      <dgm:prSet/>
      <dgm:spPr/>
      <dgm:t>
        <a:bodyPr/>
        <a:lstStyle/>
        <a:p>
          <a:endParaRPr lang="en-US"/>
        </a:p>
      </dgm:t>
    </dgm:pt>
    <dgm:pt modelId="{4C6E0C5D-104D-3446-88C1-42CFA3074CF6}">
      <dgm:prSet phldrT="[Text]"/>
      <dgm:spPr/>
      <dgm:t>
        <a:bodyPr/>
        <a:lstStyle/>
        <a:p>
          <a:r>
            <a:rPr lang="en-US" dirty="0" smtClean="0"/>
            <a:t>dCache</a:t>
          </a:r>
          <a:endParaRPr lang="en-US" dirty="0"/>
        </a:p>
      </dgm:t>
    </dgm:pt>
    <dgm:pt modelId="{A43A970B-40DD-2F45-ABD8-BCF6ABA7456A}" type="parTrans" cxnId="{E16D3A7F-6003-8144-B364-A036C20D5A8E}">
      <dgm:prSet/>
      <dgm:spPr/>
      <dgm:t>
        <a:bodyPr/>
        <a:lstStyle/>
        <a:p>
          <a:endParaRPr lang="en-US"/>
        </a:p>
      </dgm:t>
    </dgm:pt>
    <dgm:pt modelId="{C2E77961-7C3D-6A4A-B2E1-52862C70B369}" type="sibTrans" cxnId="{E16D3A7F-6003-8144-B364-A036C20D5A8E}">
      <dgm:prSet/>
      <dgm:spPr/>
      <dgm:t>
        <a:bodyPr/>
        <a:lstStyle/>
        <a:p>
          <a:endParaRPr lang="en-US"/>
        </a:p>
      </dgm:t>
    </dgm:pt>
    <dgm:pt modelId="{261AB414-F6E2-8E48-8F89-1394F8354308}">
      <dgm:prSet phldrT="[Text]"/>
      <dgm:spPr/>
      <dgm:t>
        <a:bodyPr/>
        <a:lstStyle/>
        <a:p>
          <a:r>
            <a:rPr lang="en-US" dirty="0" smtClean="0"/>
            <a:t>DC3 - ADMIN</a:t>
          </a:r>
          <a:endParaRPr lang="en-US" dirty="0"/>
        </a:p>
      </dgm:t>
    </dgm:pt>
    <dgm:pt modelId="{4A0B4B16-69A1-1C47-8BB4-E3F0189A58A2}" type="parTrans" cxnId="{A8D0FE54-E4FC-0944-A394-4DDDB1A770B5}">
      <dgm:prSet/>
      <dgm:spPr/>
      <dgm:t>
        <a:bodyPr/>
        <a:lstStyle/>
        <a:p>
          <a:endParaRPr lang="en-US"/>
        </a:p>
      </dgm:t>
    </dgm:pt>
    <dgm:pt modelId="{D617AC07-5C16-5049-B45E-234F019F54F3}" type="sibTrans" cxnId="{A8D0FE54-E4FC-0944-A394-4DDDB1A770B5}">
      <dgm:prSet/>
      <dgm:spPr/>
      <dgm:t>
        <a:bodyPr/>
        <a:lstStyle/>
        <a:p>
          <a:endParaRPr lang="en-US"/>
        </a:p>
      </dgm:t>
    </dgm:pt>
    <dgm:pt modelId="{D7E2E8CF-6049-5741-AB80-86ED8FF32ED2}">
      <dgm:prSet phldrT="[Text]"/>
      <dgm:spPr/>
      <dgm:t>
        <a:bodyPr/>
        <a:lstStyle/>
        <a:p>
          <a:r>
            <a:rPr lang="en-US" dirty="0" smtClean="0"/>
            <a:t>dCache</a:t>
          </a:r>
          <a:endParaRPr lang="en-US" dirty="0"/>
        </a:p>
      </dgm:t>
    </dgm:pt>
    <dgm:pt modelId="{3E1289F4-141B-294A-9B8E-86BD22776687}" type="parTrans" cxnId="{AFE5D1DD-1B6D-BB48-B273-061642EDA8E7}">
      <dgm:prSet/>
      <dgm:spPr/>
      <dgm:t>
        <a:bodyPr/>
        <a:lstStyle/>
        <a:p>
          <a:endParaRPr lang="en-US"/>
        </a:p>
      </dgm:t>
    </dgm:pt>
    <dgm:pt modelId="{DD4BF0D9-67FE-5043-A0B3-A9265F93A584}" type="sibTrans" cxnId="{AFE5D1DD-1B6D-BB48-B273-061642EDA8E7}">
      <dgm:prSet/>
      <dgm:spPr/>
      <dgm:t>
        <a:bodyPr/>
        <a:lstStyle/>
        <a:p>
          <a:endParaRPr lang="en-US"/>
        </a:p>
      </dgm:t>
    </dgm:pt>
    <dgm:pt modelId="{65E1AB07-A3F5-7849-AEA7-A4F78BE66AD2}">
      <dgm:prSet phldrT="[Text]"/>
      <dgm:spPr/>
      <dgm:t>
        <a:bodyPr/>
        <a:lstStyle/>
        <a:p>
          <a:r>
            <a:rPr lang="en-US" dirty="0" err="1" smtClean="0"/>
            <a:t>PoolManager</a:t>
          </a:r>
          <a:endParaRPr lang="en-US" dirty="0"/>
        </a:p>
      </dgm:t>
    </dgm:pt>
    <dgm:pt modelId="{641781EA-18E7-A043-A27F-6CF3CF78A9A5}" type="parTrans" cxnId="{D7DF34C6-B110-044E-8E34-BED32D6F8844}">
      <dgm:prSet/>
      <dgm:spPr/>
      <dgm:t>
        <a:bodyPr/>
        <a:lstStyle/>
        <a:p>
          <a:endParaRPr lang="en-US"/>
        </a:p>
      </dgm:t>
    </dgm:pt>
    <dgm:pt modelId="{2F8879C8-52E1-0D49-93D7-165264F50DA2}" type="sibTrans" cxnId="{D7DF34C6-B110-044E-8E34-BED32D6F8844}">
      <dgm:prSet/>
      <dgm:spPr/>
      <dgm:t>
        <a:bodyPr/>
        <a:lstStyle/>
        <a:p>
          <a:endParaRPr lang="en-US"/>
        </a:p>
      </dgm:t>
    </dgm:pt>
    <dgm:pt modelId="{EEA204FC-D271-3E43-9CC1-E7CCEF6CCBCB}">
      <dgm:prSet phldrT="[Text]"/>
      <dgm:spPr/>
      <dgm:t>
        <a:bodyPr/>
        <a:lstStyle/>
        <a:p>
          <a:r>
            <a:rPr lang="en-US" dirty="0" smtClean="0"/>
            <a:t>DC4 - NAMES</a:t>
          </a:r>
          <a:endParaRPr lang="en-US" dirty="0"/>
        </a:p>
      </dgm:t>
    </dgm:pt>
    <dgm:pt modelId="{4AD30EE9-3E7E-3849-B927-F699201E05A4}" type="parTrans" cxnId="{F21E2D75-9C4B-2F47-8ED8-C70F30B714E7}">
      <dgm:prSet/>
      <dgm:spPr/>
      <dgm:t>
        <a:bodyPr/>
        <a:lstStyle/>
        <a:p>
          <a:endParaRPr lang="en-US"/>
        </a:p>
      </dgm:t>
    </dgm:pt>
    <dgm:pt modelId="{718CB529-A2D4-794D-B9F1-B40123788526}" type="sibTrans" cxnId="{F21E2D75-9C4B-2F47-8ED8-C70F30B714E7}">
      <dgm:prSet/>
      <dgm:spPr/>
      <dgm:t>
        <a:bodyPr/>
        <a:lstStyle/>
        <a:p>
          <a:endParaRPr lang="en-US"/>
        </a:p>
      </dgm:t>
    </dgm:pt>
    <dgm:pt modelId="{6FD057B5-6887-EB47-8362-29492D639A13}">
      <dgm:prSet phldrT="[Text]"/>
      <dgm:spPr/>
      <dgm:t>
        <a:bodyPr/>
        <a:lstStyle/>
        <a:p>
          <a:r>
            <a:rPr lang="en-US" dirty="0" err="1" smtClean="0"/>
            <a:t>pnfsd</a:t>
          </a:r>
          <a:endParaRPr lang="en-US" dirty="0"/>
        </a:p>
      </dgm:t>
    </dgm:pt>
    <dgm:pt modelId="{84E71D45-B64C-514D-BCEE-592FBC7382A8}" type="parTrans" cxnId="{180A52AF-A4A0-824B-848B-BC035B233F94}">
      <dgm:prSet/>
      <dgm:spPr/>
      <dgm:t>
        <a:bodyPr/>
        <a:lstStyle/>
        <a:p>
          <a:endParaRPr lang="en-US"/>
        </a:p>
      </dgm:t>
    </dgm:pt>
    <dgm:pt modelId="{948F7286-953D-3449-A317-CCC157D36FCE}" type="sibTrans" cxnId="{180A52AF-A4A0-824B-848B-BC035B233F94}">
      <dgm:prSet/>
      <dgm:spPr/>
      <dgm:t>
        <a:bodyPr/>
        <a:lstStyle/>
        <a:p>
          <a:endParaRPr lang="en-US"/>
        </a:p>
      </dgm:t>
    </dgm:pt>
    <dgm:pt modelId="{E383CFCE-5EAD-8F47-929F-3392DA4D1C72}">
      <dgm:prSet phldrT="[Text]"/>
      <dgm:spPr/>
      <dgm:t>
        <a:bodyPr/>
        <a:lstStyle/>
        <a:p>
          <a:r>
            <a:rPr lang="en-US" dirty="0" smtClean="0"/>
            <a:t>dCache</a:t>
          </a:r>
          <a:endParaRPr lang="en-US" dirty="0"/>
        </a:p>
      </dgm:t>
    </dgm:pt>
    <dgm:pt modelId="{841EBB70-144D-D344-AB1A-12BF2ACA8686}" type="parTrans" cxnId="{3A39BFB6-09FC-BA44-A1A9-F91AA3380C96}">
      <dgm:prSet/>
      <dgm:spPr/>
      <dgm:t>
        <a:bodyPr/>
        <a:lstStyle/>
        <a:p>
          <a:endParaRPr lang="en-US"/>
        </a:p>
      </dgm:t>
    </dgm:pt>
    <dgm:pt modelId="{9DAE861A-5BA8-CF45-A85B-CAD937ADE3B1}" type="sibTrans" cxnId="{3A39BFB6-09FC-BA44-A1A9-F91AA3380C96}">
      <dgm:prSet/>
      <dgm:spPr/>
      <dgm:t>
        <a:bodyPr/>
        <a:lstStyle/>
        <a:p>
          <a:endParaRPr lang="en-US"/>
        </a:p>
      </dgm:t>
    </dgm:pt>
    <dgm:pt modelId="{280D6B71-A482-734E-BA0C-5A01A82BFC82}">
      <dgm:prSet phldrT="[Text]"/>
      <dgm:spPr/>
      <dgm:t>
        <a:bodyPr/>
        <a:lstStyle/>
        <a:p>
          <a:r>
            <a:rPr lang="en-US" dirty="0" err="1" smtClean="0"/>
            <a:t>SRMWatch</a:t>
          </a:r>
          <a:endParaRPr lang="en-US" dirty="0"/>
        </a:p>
      </dgm:t>
    </dgm:pt>
    <dgm:pt modelId="{34391419-8828-C840-AC09-0E664200FE69}" type="parTrans" cxnId="{78CCE88A-CCFC-744B-9294-826F49D83E68}">
      <dgm:prSet/>
      <dgm:spPr/>
      <dgm:t>
        <a:bodyPr/>
        <a:lstStyle/>
        <a:p>
          <a:endParaRPr lang="en-US"/>
        </a:p>
      </dgm:t>
    </dgm:pt>
    <dgm:pt modelId="{78427033-5763-C64A-A73A-345894260C05}" type="sibTrans" cxnId="{78CCE88A-CCFC-744B-9294-826F49D83E68}">
      <dgm:prSet/>
      <dgm:spPr/>
      <dgm:t>
        <a:bodyPr/>
        <a:lstStyle/>
        <a:p>
          <a:endParaRPr lang="en-US"/>
        </a:p>
      </dgm:t>
    </dgm:pt>
    <dgm:pt modelId="{EF4BD429-1B30-D641-A1D0-F818B153BC20}">
      <dgm:prSet phldrT="[Text]"/>
      <dgm:spPr/>
      <dgm:t>
        <a:bodyPr/>
        <a:lstStyle/>
        <a:p>
          <a:r>
            <a:rPr lang="en-US" dirty="0" smtClean="0"/>
            <a:t>PostgreSQL</a:t>
          </a:r>
          <a:endParaRPr lang="en-US" dirty="0"/>
        </a:p>
      </dgm:t>
    </dgm:pt>
    <dgm:pt modelId="{7DBF60A8-8441-314B-A344-251A3D3CD0B3}" type="parTrans" cxnId="{36DC7F1F-D54A-0E44-A81B-AC7A213F53A6}">
      <dgm:prSet/>
      <dgm:spPr/>
      <dgm:t>
        <a:bodyPr/>
        <a:lstStyle/>
        <a:p>
          <a:endParaRPr lang="en-US"/>
        </a:p>
      </dgm:t>
    </dgm:pt>
    <dgm:pt modelId="{3885A3B1-4B95-DB46-A388-F73604292FEB}" type="sibTrans" cxnId="{36DC7F1F-D54A-0E44-A81B-AC7A213F53A6}">
      <dgm:prSet/>
      <dgm:spPr/>
      <dgm:t>
        <a:bodyPr/>
        <a:lstStyle/>
        <a:p>
          <a:endParaRPr lang="en-US"/>
        </a:p>
      </dgm:t>
    </dgm:pt>
    <dgm:pt modelId="{D967561C-D478-AD49-ADE4-54B9CC2279A0}">
      <dgm:prSet phldrT="[Text]"/>
      <dgm:spPr/>
      <dgm:t>
        <a:bodyPr/>
        <a:lstStyle/>
        <a:p>
          <a:r>
            <a:rPr lang="en-US" dirty="0" smtClean="0"/>
            <a:t>PostgreSQL</a:t>
          </a:r>
          <a:endParaRPr lang="en-US" dirty="0"/>
        </a:p>
      </dgm:t>
    </dgm:pt>
    <dgm:pt modelId="{7D703015-65EF-D44F-98A0-6EDD9B263D7B}" type="parTrans" cxnId="{56BEB7B8-1B85-4342-B015-5C784B329A1A}">
      <dgm:prSet/>
      <dgm:spPr/>
      <dgm:t>
        <a:bodyPr/>
        <a:lstStyle/>
        <a:p>
          <a:endParaRPr lang="en-US"/>
        </a:p>
      </dgm:t>
    </dgm:pt>
    <dgm:pt modelId="{6F587D28-0D9C-2645-BE7D-0934AB5D98ED}" type="sibTrans" cxnId="{56BEB7B8-1B85-4342-B015-5C784B329A1A}">
      <dgm:prSet/>
      <dgm:spPr/>
      <dgm:t>
        <a:bodyPr/>
        <a:lstStyle/>
        <a:p>
          <a:endParaRPr lang="en-US"/>
        </a:p>
      </dgm:t>
    </dgm:pt>
    <dgm:pt modelId="{9D10E5B1-F371-B64A-B8A8-7BA73CB2667F}">
      <dgm:prSet phldrT="[Text]"/>
      <dgm:spPr/>
      <dgm:t>
        <a:bodyPr/>
        <a:lstStyle/>
        <a:p>
          <a:r>
            <a:rPr lang="en-US" dirty="0" smtClean="0"/>
            <a:t>PostgreSQL</a:t>
          </a:r>
          <a:endParaRPr lang="en-US" dirty="0"/>
        </a:p>
      </dgm:t>
    </dgm:pt>
    <dgm:pt modelId="{22122D09-889A-B040-A604-1E1401ED5BEC}" type="parTrans" cxnId="{2648898D-6804-474F-B3F0-1D919CA3097E}">
      <dgm:prSet/>
      <dgm:spPr/>
      <dgm:t>
        <a:bodyPr/>
        <a:lstStyle/>
        <a:p>
          <a:endParaRPr lang="en-US"/>
        </a:p>
      </dgm:t>
    </dgm:pt>
    <dgm:pt modelId="{B87081A6-26B8-5F4D-9B28-26D22B2963E3}" type="sibTrans" cxnId="{2648898D-6804-474F-B3F0-1D919CA3097E}">
      <dgm:prSet/>
      <dgm:spPr/>
      <dgm:t>
        <a:bodyPr/>
        <a:lstStyle/>
        <a:p>
          <a:endParaRPr lang="en-US"/>
        </a:p>
      </dgm:t>
    </dgm:pt>
    <dgm:pt modelId="{62949493-6065-1B4A-AEB8-9074A4337A2F}">
      <dgm:prSet phldrT="[Text]"/>
      <dgm:spPr/>
      <dgm:t>
        <a:bodyPr/>
        <a:lstStyle/>
        <a:p>
          <a:r>
            <a:rPr lang="en-US" smtClean="0"/>
            <a:t>AdminDomain</a:t>
          </a:r>
          <a:endParaRPr lang="en-US" dirty="0"/>
        </a:p>
      </dgm:t>
    </dgm:pt>
    <dgm:pt modelId="{EE55B47F-4BF2-1F46-9A8A-C940DDD2DF89}" type="parTrans" cxnId="{9FC9EBBB-4335-6749-B62A-F1C7CCF88F12}">
      <dgm:prSet/>
      <dgm:spPr/>
      <dgm:t>
        <a:bodyPr/>
        <a:lstStyle/>
        <a:p>
          <a:endParaRPr lang="en-US"/>
        </a:p>
      </dgm:t>
    </dgm:pt>
    <dgm:pt modelId="{1EA32013-20FC-D443-BE03-A740E206C5D5}" type="sibTrans" cxnId="{9FC9EBBB-4335-6749-B62A-F1C7CCF88F12}">
      <dgm:prSet/>
      <dgm:spPr/>
      <dgm:t>
        <a:bodyPr/>
        <a:lstStyle/>
        <a:p>
          <a:endParaRPr lang="en-US"/>
        </a:p>
      </dgm:t>
    </dgm:pt>
    <dgm:pt modelId="{4204F447-C205-9948-8F64-78DDDD86516D}">
      <dgm:prSet phldrT="[Text]"/>
      <dgm:spPr/>
      <dgm:t>
        <a:bodyPr/>
        <a:lstStyle/>
        <a:p>
          <a:r>
            <a:rPr lang="en-US" dirty="0" smtClean="0"/>
            <a:t>SRM</a:t>
          </a:r>
          <a:endParaRPr lang="en-US" dirty="0"/>
        </a:p>
      </dgm:t>
    </dgm:pt>
    <dgm:pt modelId="{184E9809-3221-C54B-A2A0-74BA06FCBD72}" type="parTrans" cxnId="{B9E4882A-51EB-2F4F-B670-475075F33114}">
      <dgm:prSet/>
      <dgm:spPr/>
      <dgm:t>
        <a:bodyPr/>
        <a:lstStyle/>
        <a:p>
          <a:endParaRPr lang="en-US"/>
        </a:p>
      </dgm:t>
    </dgm:pt>
    <dgm:pt modelId="{93386257-1C4E-064D-BFED-57FDAADD2CE3}" type="sibTrans" cxnId="{B9E4882A-51EB-2F4F-B670-475075F33114}">
      <dgm:prSet/>
      <dgm:spPr/>
      <dgm:t>
        <a:bodyPr/>
        <a:lstStyle/>
        <a:p>
          <a:endParaRPr lang="en-US"/>
        </a:p>
      </dgm:t>
    </dgm:pt>
    <dgm:pt modelId="{4A76BC76-7D95-D14A-A4B5-8A1A3DEDC5C6}">
      <dgm:prSet phldrT="[Text]"/>
      <dgm:spPr/>
      <dgm:t>
        <a:bodyPr/>
        <a:lstStyle/>
        <a:p>
          <a:r>
            <a:rPr lang="en-US" smtClean="0"/>
            <a:t>PnfsDomain</a:t>
          </a:r>
          <a:endParaRPr lang="en-US" dirty="0"/>
        </a:p>
      </dgm:t>
    </dgm:pt>
    <dgm:pt modelId="{14C22532-01F9-8149-A9E9-42AB66DA8D7B}" type="parTrans" cxnId="{2C932804-741D-3F4D-BA62-D65B0D7F1803}">
      <dgm:prSet/>
      <dgm:spPr/>
      <dgm:t>
        <a:bodyPr/>
        <a:lstStyle/>
        <a:p>
          <a:endParaRPr lang="en-US"/>
        </a:p>
      </dgm:t>
    </dgm:pt>
    <dgm:pt modelId="{9EAD08CB-A57D-4343-BF5A-316639D38FCE}" type="sibTrans" cxnId="{2C932804-741D-3F4D-BA62-D65B0D7F1803}">
      <dgm:prSet/>
      <dgm:spPr/>
      <dgm:t>
        <a:bodyPr/>
        <a:lstStyle/>
        <a:p>
          <a:endParaRPr lang="en-US"/>
        </a:p>
      </dgm:t>
    </dgm:pt>
    <dgm:pt modelId="{9D4F85ED-877A-1E4F-BFE5-6E6243B053BB}" type="pres">
      <dgm:prSet presAssocID="{7753D925-CF67-ED4C-8D5C-0875D995659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1B3ABC5-B670-214C-AE76-4E90ADAC6F39}" type="pres">
      <dgm:prSet presAssocID="{FE06A66A-08EE-D748-B17E-28AD95DD3C7B}" presName="compositeNode" presStyleCnt="0">
        <dgm:presLayoutVars>
          <dgm:bulletEnabled val="1"/>
        </dgm:presLayoutVars>
      </dgm:prSet>
      <dgm:spPr/>
    </dgm:pt>
    <dgm:pt modelId="{35CE90E9-0E7A-8E46-A64A-824A668B7CB2}" type="pres">
      <dgm:prSet presAssocID="{FE06A66A-08EE-D748-B17E-28AD95DD3C7B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8DD63AF-0E0D-A749-B52F-E190B15251B7}" type="pres">
      <dgm:prSet presAssocID="{FE06A66A-08EE-D748-B17E-28AD95DD3C7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DF139-F791-3F4A-B9A3-79E653247533}" type="pres">
      <dgm:prSet presAssocID="{FE06A66A-08EE-D748-B17E-28AD95DD3C7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699AD-FF80-DA4C-9298-A761D522FD4B}" type="pres">
      <dgm:prSet presAssocID="{950D6E82-79EC-944A-AC9E-5C808482CDAF}" presName="sibTrans" presStyleCnt="0"/>
      <dgm:spPr/>
    </dgm:pt>
    <dgm:pt modelId="{E4403B36-4761-B242-B35E-E5A3BC3B08FD}" type="pres">
      <dgm:prSet presAssocID="{261AB414-F6E2-8E48-8F89-1394F8354308}" presName="compositeNode" presStyleCnt="0">
        <dgm:presLayoutVars>
          <dgm:bulletEnabled val="1"/>
        </dgm:presLayoutVars>
      </dgm:prSet>
      <dgm:spPr/>
    </dgm:pt>
    <dgm:pt modelId="{7EF8E92F-D512-1944-9ADA-8FE9AABDF0CE}" type="pres">
      <dgm:prSet presAssocID="{261AB414-F6E2-8E48-8F89-1394F8354308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A145CA8-A2A5-2E49-8DE7-572EBB17C209}" type="pres">
      <dgm:prSet presAssocID="{261AB414-F6E2-8E48-8F89-1394F835430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E65B0-A9B3-1445-B385-D78DC6860A9E}" type="pres">
      <dgm:prSet presAssocID="{261AB414-F6E2-8E48-8F89-1394F835430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454-7338-5C4D-9477-DB2F82301EC7}" type="pres">
      <dgm:prSet presAssocID="{D617AC07-5C16-5049-B45E-234F019F54F3}" presName="sibTrans" presStyleCnt="0"/>
      <dgm:spPr/>
    </dgm:pt>
    <dgm:pt modelId="{0C338D1B-D05B-564A-B622-8733E57502A8}" type="pres">
      <dgm:prSet presAssocID="{EEA204FC-D271-3E43-9CC1-E7CCEF6CCBCB}" presName="compositeNode" presStyleCnt="0">
        <dgm:presLayoutVars>
          <dgm:bulletEnabled val="1"/>
        </dgm:presLayoutVars>
      </dgm:prSet>
      <dgm:spPr/>
    </dgm:pt>
    <dgm:pt modelId="{38FD879F-1984-2049-8C0F-87DA0FC9F541}" type="pres">
      <dgm:prSet presAssocID="{EEA204FC-D271-3E43-9CC1-E7CCEF6CCBCB}" presName="image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60D0FB-1E2E-F445-BDB1-08A96E787ACD}" type="pres">
      <dgm:prSet presAssocID="{EEA204FC-D271-3E43-9CC1-E7CCEF6CCBC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EF703-0550-114A-8A31-FFB4D6A5395E}" type="pres">
      <dgm:prSet presAssocID="{EEA204FC-D271-3E43-9CC1-E7CCEF6CCBC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0A52AF-A4A0-824B-848B-BC035B233F94}" srcId="{EEA204FC-D271-3E43-9CC1-E7CCEF6CCBCB}" destId="{6FD057B5-6887-EB47-8362-29492D639A13}" srcOrd="0" destOrd="0" parTransId="{84E71D45-B64C-514D-BCEE-592FBC7382A8}" sibTransId="{948F7286-953D-3449-A317-CCC157D36FCE}"/>
    <dgm:cxn modelId="{56BEB7B8-1B85-4342-B015-5C784B329A1A}" srcId="{261AB414-F6E2-8E48-8F89-1394F8354308}" destId="{D967561C-D478-AD49-ADE4-54B9CC2279A0}" srcOrd="1" destOrd="0" parTransId="{7D703015-65EF-D44F-98A0-6EDD9B263D7B}" sibTransId="{6F587D28-0D9C-2645-BE7D-0934AB5D98ED}"/>
    <dgm:cxn modelId="{9FC9EBBB-4335-6749-B62A-F1C7CCF88F12}" srcId="{D7E2E8CF-6049-5741-AB80-86ED8FF32ED2}" destId="{62949493-6065-1B4A-AEB8-9074A4337A2F}" srcOrd="0" destOrd="0" parTransId="{EE55B47F-4BF2-1F46-9A8A-C940DDD2DF89}" sibTransId="{1EA32013-20FC-D443-BE03-A740E206C5D5}"/>
    <dgm:cxn modelId="{AFE5D1DD-1B6D-BB48-B273-061642EDA8E7}" srcId="{261AB414-F6E2-8E48-8F89-1394F8354308}" destId="{D7E2E8CF-6049-5741-AB80-86ED8FF32ED2}" srcOrd="0" destOrd="0" parTransId="{3E1289F4-141B-294A-9B8E-86BD22776687}" sibTransId="{DD4BF0D9-67FE-5043-A0B3-A9265F93A584}"/>
    <dgm:cxn modelId="{22DD27DE-791E-4C40-B6E9-31BB54747F84}" type="presOf" srcId="{6FD057B5-6887-EB47-8362-29492D639A13}" destId="{BA60D0FB-1E2E-F445-BDB1-08A96E787ACD}" srcOrd="0" destOrd="0" presId="urn:microsoft.com/office/officeart/2005/8/layout/hList2"/>
    <dgm:cxn modelId="{C055B293-DD7A-F94C-AE3C-1E8C7D9E7079}" type="presOf" srcId="{261AB414-F6E2-8E48-8F89-1394F8354308}" destId="{6C8E65B0-A9B3-1445-B385-D78DC6860A9E}" srcOrd="0" destOrd="0" presId="urn:microsoft.com/office/officeart/2005/8/layout/hList2"/>
    <dgm:cxn modelId="{7572F7DB-F8B1-7D49-BE2C-3269AC9A219E}" type="presOf" srcId="{280D6B71-A482-734E-BA0C-5A01A82BFC82}" destId="{38DD63AF-0E0D-A749-B52F-E190B15251B7}" srcOrd="0" destOrd="2" presId="urn:microsoft.com/office/officeart/2005/8/layout/hList2"/>
    <dgm:cxn modelId="{2648898D-6804-474F-B3F0-1D919CA3097E}" srcId="{EEA204FC-D271-3E43-9CC1-E7CCEF6CCBCB}" destId="{9D10E5B1-F371-B64A-B8A8-7BA73CB2667F}" srcOrd="2" destOrd="0" parTransId="{22122D09-889A-B040-A604-1E1401ED5BEC}" sibTransId="{B87081A6-26B8-5F4D-9B28-26D22B2963E3}"/>
    <dgm:cxn modelId="{D7DF34C6-B110-044E-8E34-BED32D6F8844}" srcId="{D7E2E8CF-6049-5741-AB80-86ED8FF32ED2}" destId="{65E1AB07-A3F5-7849-AEA7-A4F78BE66AD2}" srcOrd="1" destOrd="0" parTransId="{641781EA-18E7-A043-A27F-6CF3CF78A9A5}" sibTransId="{2F8879C8-52E1-0D49-93D7-165264F50DA2}"/>
    <dgm:cxn modelId="{1030C9F5-7F83-2945-BF92-57692186EFF5}" type="presOf" srcId="{EF4BD429-1B30-D641-A1D0-F818B153BC20}" destId="{38DD63AF-0E0D-A749-B52F-E190B15251B7}" srcOrd="0" destOrd="3" presId="urn:microsoft.com/office/officeart/2005/8/layout/hList2"/>
    <dgm:cxn modelId="{78CCE88A-CCFC-744B-9294-826F49D83E68}" srcId="{4C6E0C5D-104D-3446-88C1-42CFA3074CF6}" destId="{280D6B71-A482-734E-BA0C-5A01A82BFC82}" srcOrd="1" destOrd="0" parTransId="{34391419-8828-C840-AC09-0E664200FE69}" sibTransId="{78427033-5763-C64A-A73A-345894260C05}"/>
    <dgm:cxn modelId="{36DC7F1F-D54A-0E44-A81B-AC7A213F53A6}" srcId="{FE06A66A-08EE-D748-B17E-28AD95DD3C7B}" destId="{EF4BD429-1B30-D641-A1D0-F818B153BC20}" srcOrd="1" destOrd="0" parTransId="{7DBF60A8-8441-314B-A344-251A3D3CD0B3}" sibTransId="{3885A3B1-4B95-DB46-A388-F73604292FEB}"/>
    <dgm:cxn modelId="{6C215A73-DACF-5D48-BBDB-A81AA8F03884}" type="presOf" srcId="{4C6E0C5D-104D-3446-88C1-42CFA3074CF6}" destId="{38DD63AF-0E0D-A749-B52F-E190B15251B7}" srcOrd="0" destOrd="0" presId="urn:microsoft.com/office/officeart/2005/8/layout/hList2"/>
    <dgm:cxn modelId="{C653810A-62F7-AC4F-A1A5-B040387E6E30}" type="presOf" srcId="{E383CFCE-5EAD-8F47-929F-3392DA4D1C72}" destId="{BA60D0FB-1E2E-F445-BDB1-08A96E787ACD}" srcOrd="0" destOrd="1" presId="urn:microsoft.com/office/officeart/2005/8/layout/hList2"/>
    <dgm:cxn modelId="{F21E2D75-9C4B-2F47-8ED8-C70F30B714E7}" srcId="{7753D925-CF67-ED4C-8D5C-0875D9956596}" destId="{EEA204FC-D271-3E43-9CC1-E7CCEF6CCBCB}" srcOrd="2" destOrd="0" parTransId="{4AD30EE9-3E7E-3849-B927-F699201E05A4}" sibTransId="{718CB529-A2D4-794D-B9F1-B40123788526}"/>
    <dgm:cxn modelId="{4194A004-9470-D54D-97D0-A545738CA9AA}" type="presOf" srcId="{4204F447-C205-9948-8F64-78DDDD86516D}" destId="{38DD63AF-0E0D-A749-B52F-E190B15251B7}" srcOrd="0" destOrd="1" presId="urn:microsoft.com/office/officeart/2005/8/layout/hList2"/>
    <dgm:cxn modelId="{B9E4882A-51EB-2F4F-B670-475075F33114}" srcId="{4C6E0C5D-104D-3446-88C1-42CFA3074CF6}" destId="{4204F447-C205-9948-8F64-78DDDD86516D}" srcOrd="0" destOrd="0" parTransId="{184E9809-3221-C54B-A2A0-74BA06FCBD72}" sibTransId="{93386257-1C4E-064D-BFED-57FDAADD2CE3}"/>
    <dgm:cxn modelId="{2C932804-741D-3F4D-BA62-D65B0D7F1803}" srcId="{E383CFCE-5EAD-8F47-929F-3392DA4D1C72}" destId="{4A76BC76-7D95-D14A-A4B5-8A1A3DEDC5C6}" srcOrd="0" destOrd="0" parTransId="{14C22532-01F9-8149-A9E9-42AB66DA8D7B}" sibTransId="{9EAD08CB-A57D-4343-BF5A-316639D38FCE}"/>
    <dgm:cxn modelId="{3A39BFB6-09FC-BA44-A1A9-F91AA3380C96}" srcId="{EEA204FC-D271-3E43-9CC1-E7CCEF6CCBCB}" destId="{E383CFCE-5EAD-8F47-929F-3392DA4D1C72}" srcOrd="1" destOrd="0" parTransId="{841EBB70-144D-D344-AB1A-12BF2ACA8686}" sibTransId="{9DAE861A-5BA8-CF45-A85B-CAD937ADE3B1}"/>
    <dgm:cxn modelId="{2B41DAFF-D3D5-AE4C-9D2D-C843F85B9446}" type="presOf" srcId="{65E1AB07-A3F5-7849-AEA7-A4F78BE66AD2}" destId="{AA145CA8-A2A5-2E49-8DE7-572EBB17C209}" srcOrd="0" destOrd="2" presId="urn:microsoft.com/office/officeart/2005/8/layout/hList2"/>
    <dgm:cxn modelId="{6D6A1BF8-08C6-D645-ABCC-AA7CD81D0CA3}" srcId="{7753D925-CF67-ED4C-8D5C-0875D9956596}" destId="{FE06A66A-08EE-D748-B17E-28AD95DD3C7B}" srcOrd="0" destOrd="0" parTransId="{FFE52FE7-9C2A-E342-B7F0-8854F6DD6822}" sibTransId="{950D6E82-79EC-944A-AC9E-5C808482CDAF}"/>
    <dgm:cxn modelId="{21B3AF42-1649-F442-85FC-97BEDF47F792}" type="presOf" srcId="{D967561C-D478-AD49-ADE4-54B9CC2279A0}" destId="{AA145CA8-A2A5-2E49-8DE7-572EBB17C209}" srcOrd="0" destOrd="3" presId="urn:microsoft.com/office/officeart/2005/8/layout/hList2"/>
    <dgm:cxn modelId="{7ECDC8F0-E49F-DF4B-AEC1-FC77720283FA}" type="presOf" srcId="{7753D925-CF67-ED4C-8D5C-0875D9956596}" destId="{9D4F85ED-877A-1E4F-BFE5-6E6243B053BB}" srcOrd="0" destOrd="0" presId="urn:microsoft.com/office/officeart/2005/8/layout/hList2"/>
    <dgm:cxn modelId="{A8D0FE54-E4FC-0944-A394-4DDDB1A770B5}" srcId="{7753D925-CF67-ED4C-8D5C-0875D9956596}" destId="{261AB414-F6E2-8E48-8F89-1394F8354308}" srcOrd="1" destOrd="0" parTransId="{4A0B4B16-69A1-1C47-8BB4-E3F0189A58A2}" sibTransId="{D617AC07-5C16-5049-B45E-234F019F54F3}"/>
    <dgm:cxn modelId="{AEE6F3C2-D303-EF47-8506-2BD644690408}" type="presOf" srcId="{D7E2E8CF-6049-5741-AB80-86ED8FF32ED2}" destId="{AA145CA8-A2A5-2E49-8DE7-572EBB17C209}" srcOrd="0" destOrd="0" presId="urn:microsoft.com/office/officeart/2005/8/layout/hList2"/>
    <dgm:cxn modelId="{CDADAB0A-9409-054A-BF1B-733C75107281}" type="presOf" srcId="{4A76BC76-7D95-D14A-A4B5-8A1A3DEDC5C6}" destId="{BA60D0FB-1E2E-F445-BDB1-08A96E787ACD}" srcOrd="0" destOrd="2" presId="urn:microsoft.com/office/officeart/2005/8/layout/hList2"/>
    <dgm:cxn modelId="{CE304C25-BFA9-F944-925B-65E78A07E878}" type="presOf" srcId="{62949493-6065-1B4A-AEB8-9074A4337A2F}" destId="{AA145CA8-A2A5-2E49-8DE7-572EBB17C209}" srcOrd="0" destOrd="1" presId="urn:microsoft.com/office/officeart/2005/8/layout/hList2"/>
    <dgm:cxn modelId="{E16D3A7F-6003-8144-B364-A036C20D5A8E}" srcId="{FE06A66A-08EE-D748-B17E-28AD95DD3C7B}" destId="{4C6E0C5D-104D-3446-88C1-42CFA3074CF6}" srcOrd="0" destOrd="0" parTransId="{A43A970B-40DD-2F45-ABD8-BCF6ABA7456A}" sibTransId="{C2E77961-7C3D-6A4A-B2E1-52862C70B369}"/>
    <dgm:cxn modelId="{6A347012-74A9-0E4B-AB4F-6F2DAFE61F5B}" type="presOf" srcId="{EEA204FC-D271-3E43-9CC1-E7CCEF6CCBCB}" destId="{F54EF703-0550-114A-8A31-FFB4D6A5395E}" srcOrd="0" destOrd="0" presId="urn:microsoft.com/office/officeart/2005/8/layout/hList2"/>
    <dgm:cxn modelId="{475A3387-2D9A-F54F-848E-81700E58E85F}" type="presOf" srcId="{FE06A66A-08EE-D748-B17E-28AD95DD3C7B}" destId="{D0DDF139-F791-3F4A-B9A3-79E653247533}" srcOrd="0" destOrd="0" presId="urn:microsoft.com/office/officeart/2005/8/layout/hList2"/>
    <dgm:cxn modelId="{1BBAD455-4FF4-E946-940E-541F0F90392F}" type="presOf" srcId="{9D10E5B1-F371-B64A-B8A8-7BA73CB2667F}" destId="{BA60D0FB-1E2E-F445-BDB1-08A96E787ACD}" srcOrd="0" destOrd="3" presId="urn:microsoft.com/office/officeart/2005/8/layout/hList2"/>
    <dgm:cxn modelId="{30EB217F-0F79-5F40-8087-83AD1CC14F0F}" type="presParOf" srcId="{9D4F85ED-877A-1E4F-BFE5-6E6243B053BB}" destId="{71B3ABC5-B670-214C-AE76-4E90ADAC6F39}" srcOrd="0" destOrd="0" presId="urn:microsoft.com/office/officeart/2005/8/layout/hList2"/>
    <dgm:cxn modelId="{F36903ED-21AD-A94A-B903-C31443E17F26}" type="presParOf" srcId="{71B3ABC5-B670-214C-AE76-4E90ADAC6F39}" destId="{35CE90E9-0E7A-8E46-A64A-824A668B7CB2}" srcOrd="0" destOrd="0" presId="urn:microsoft.com/office/officeart/2005/8/layout/hList2"/>
    <dgm:cxn modelId="{F316AFCE-52EB-A148-95D6-15DAA5FC19A4}" type="presParOf" srcId="{71B3ABC5-B670-214C-AE76-4E90ADAC6F39}" destId="{38DD63AF-0E0D-A749-B52F-E190B15251B7}" srcOrd="1" destOrd="0" presId="urn:microsoft.com/office/officeart/2005/8/layout/hList2"/>
    <dgm:cxn modelId="{671AFE02-ABE7-0F4F-8E93-716F7576C14C}" type="presParOf" srcId="{71B3ABC5-B670-214C-AE76-4E90ADAC6F39}" destId="{D0DDF139-F791-3F4A-B9A3-79E653247533}" srcOrd="2" destOrd="0" presId="urn:microsoft.com/office/officeart/2005/8/layout/hList2"/>
    <dgm:cxn modelId="{A9F26E31-959C-A24B-9245-BAD6AC599A86}" type="presParOf" srcId="{9D4F85ED-877A-1E4F-BFE5-6E6243B053BB}" destId="{15C699AD-FF80-DA4C-9298-A761D522FD4B}" srcOrd="1" destOrd="0" presId="urn:microsoft.com/office/officeart/2005/8/layout/hList2"/>
    <dgm:cxn modelId="{5E692C92-596D-D543-A2F9-5BAD9CBB81E2}" type="presParOf" srcId="{9D4F85ED-877A-1E4F-BFE5-6E6243B053BB}" destId="{E4403B36-4761-B242-B35E-E5A3BC3B08FD}" srcOrd="2" destOrd="0" presId="urn:microsoft.com/office/officeart/2005/8/layout/hList2"/>
    <dgm:cxn modelId="{EF6E3C24-8772-C645-BD79-ACD0B45C1FD4}" type="presParOf" srcId="{E4403B36-4761-B242-B35E-E5A3BC3B08FD}" destId="{7EF8E92F-D512-1944-9ADA-8FE9AABDF0CE}" srcOrd="0" destOrd="0" presId="urn:microsoft.com/office/officeart/2005/8/layout/hList2"/>
    <dgm:cxn modelId="{D7AD74BC-A85C-C14B-86AC-0D5F61DB1512}" type="presParOf" srcId="{E4403B36-4761-B242-B35E-E5A3BC3B08FD}" destId="{AA145CA8-A2A5-2E49-8DE7-572EBB17C209}" srcOrd="1" destOrd="0" presId="urn:microsoft.com/office/officeart/2005/8/layout/hList2"/>
    <dgm:cxn modelId="{F411E1F7-6289-2245-9098-29F700DAD614}" type="presParOf" srcId="{E4403B36-4761-B242-B35E-E5A3BC3B08FD}" destId="{6C8E65B0-A9B3-1445-B385-D78DC6860A9E}" srcOrd="2" destOrd="0" presId="urn:microsoft.com/office/officeart/2005/8/layout/hList2"/>
    <dgm:cxn modelId="{6961B892-4BC2-6140-88F7-E96E589EAFF9}" type="presParOf" srcId="{9D4F85ED-877A-1E4F-BFE5-6E6243B053BB}" destId="{B7461454-7338-5C4D-9477-DB2F82301EC7}" srcOrd="3" destOrd="0" presId="urn:microsoft.com/office/officeart/2005/8/layout/hList2"/>
    <dgm:cxn modelId="{36DA9A47-0F31-F748-92C0-71561CD66CA3}" type="presParOf" srcId="{9D4F85ED-877A-1E4F-BFE5-6E6243B053BB}" destId="{0C338D1B-D05B-564A-B622-8733E57502A8}" srcOrd="4" destOrd="0" presId="urn:microsoft.com/office/officeart/2005/8/layout/hList2"/>
    <dgm:cxn modelId="{4411801D-0A01-9D45-A667-66C83AA1257F}" type="presParOf" srcId="{0C338D1B-D05B-564A-B622-8733E57502A8}" destId="{38FD879F-1984-2049-8C0F-87DA0FC9F541}" srcOrd="0" destOrd="0" presId="urn:microsoft.com/office/officeart/2005/8/layout/hList2"/>
    <dgm:cxn modelId="{158EA025-3F4E-9046-A163-C13F90FA7A8D}" type="presParOf" srcId="{0C338D1B-D05B-564A-B622-8733E57502A8}" destId="{BA60D0FB-1E2E-F445-BDB1-08A96E787ACD}" srcOrd="1" destOrd="0" presId="urn:microsoft.com/office/officeart/2005/8/layout/hList2"/>
    <dgm:cxn modelId="{0AA4DAD5-D294-0046-804B-E4A963DACD8C}" type="presParOf" srcId="{0C338D1B-D05B-564A-B622-8733E57502A8}" destId="{F54EF703-0550-114A-8A31-FFB4D6A5395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C6A8BE-5B5F-784B-8C10-9A689E1F72DE}" type="doc">
      <dgm:prSet loTypeId="urn:microsoft.com/office/officeart/2005/8/layout/h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E50972-FE67-FF4A-AA00-7456319CD066}">
      <dgm:prSet phldrT="[Text]"/>
      <dgm:spPr/>
      <dgm:t>
        <a:bodyPr/>
        <a:lstStyle/>
        <a:p>
          <a:r>
            <a:rPr lang="en-US" dirty="0" smtClean="0"/>
            <a:t>S-NODES - STORAGE</a:t>
          </a:r>
          <a:endParaRPr lang="en-US" dirty="0"/>
        </a:p>
      </dgm:t>
    </dgm:pt>
    <dgm:pt modelId="{4C11F6A5-37F2-B344-9530-CA97AB88FE6E}" type="parTrans" cxnId="{9CD64A74-4A45-9E48-B8AE-6DBA5EC1775D}">
      <dgm:prSet/>
      <dgm:spPr/>
      <dgm:t>
        <a:bodyPr/>
        <a:lstStyle/>
        <a:p>
          <a:endParaRPr lang="en-US"/>
        </a:p>
      </dgm:t>
    </dgm:pt>
    <dgm:pt modelId="{C84DA397-F00C-624A-AB27-E25482049613}" type="sibTrans" cxnId="{9CD64A74-4A45-9E48-B8AE-6DBA5EC1775D}">
      <dgm:prSet/>
      <dgm:spPr/>
      <dgm:t>
        <a:bodyPr/>
        <a:lstStyle/>
        <a:p>
          <a:endParaRPr lang="en-US"/>
        </a:p>
      </dgm:t>
    </dgm:pt>
    <dgm:pt modelId="{9A8CE2C6-5D87-AD45-A618-696636F7AC90}">
      <dgm:prSet phldrT="[Text]"/>
      <dgm:spPr/>
      <dgm:t>
        <a:bodyPr/>
        <a:lstStyle/>
        <a:p>
          <a:r>
            <a:rPr lang="en-US" dirty="0" smtClean="0"/>
            <a:t>dCache</a:t>
          </a:r>
          <a:endParaRPr lang="en-US" dirty="0"/>
        </a:p>
      </dgm:t>
    </dgm:pt>
    <dgm:pt modelId="{A13F5FE0-C038-DD40-8A52-FA2544E0C960}" type="parTrans" cxnId="{B5232150-D541-444A-A24D-20E28EE91F9A}">
      <dgm:prSet/>
      <dgm:spPr/>
      <dgm:t>
        <a:bodyPr/>
        <a:lstStyle/>
        <a:p>
          <a:endParaRPr lang="en-US"/>
        </a:p>
      </dgm:t>
    </dgm:pt>
    <dgm:pt modelId="{E84186C1-ECA3-8E43-878C-AE96EBEED00E}" type="sibTrans" cxnId="{B5232150-D541-444A-A24D-20E28EE91F9A}">
      <dgm:prSet/>
      <dgm:spPr/>
      <dgm:t>
        <a:bodyPr/>
        <a:lstStyle/>
        <a:p>
          <a:endParaRPr lang="en-US"/>
        </a:p>
      </dgm:t>
    </dgm:pt>
    <dgm:pt modelId="{8F6BBB04-0A3B-D74A-A17A-81DB0E01B8FA}">
      <dgm:prSet phldrT="[Text]"/>
      <dgm:spPr/>
      <dgm:t>
        <a:bodyPr/>
        <a:lstStyle/>
        <a:p>
          <a:r>
            <a:rPr lang="en-US" dirty="0" err="1" smtClean="0"/>
            <a:t>GridFTP</a:t>
          </a:r>
          <a:r>
            <a:rPr lang="en-US" dirty="0" smtClean="0"/>
            <a:t> door</a:t>
          </a:r>
          <a:endParaRPr lang="en-US" dirty="0"/>
        </a:p>
      </dgm:t>
    </dgm:pt>
    <dgm:pt modelId="{D2F88FF2-AA42-5F45-A869-AE70A373B250}" type="parTrans" cxnId="{95D20EEF-1D81-AC4F-9D8B-86D09C79DCFC}">
      <dgm:prSet/>
      <dgm:spPr/>
      <dgm:t>
        <a:bodyPr/>
        <a:lstStyle/>
        <a:p>
          <a:endParaRPr lang="en-US"/>
        </a:p>
      </dgm:t>
    </dgm:pt>
    <dgm:pt modelId="{9DBBADA1-466C-334E-8313-55ADD05CB3CA}" type="sibTrans" cxnId="{95D20EEF-1D81-AC4F-9D8B-86D09C79DCFC}">
      <dgm:prSet/>
      <dgm:spPr/>
      <dgm:t>
        <a:bodyPr/>
        <a:lstStyle/>
        <a:p>
          <a:endParaRPr lang="en-US"/>
        </a:p>
      </dgm:t>
    </dgm:pt>
    <dgm:pt modelId="{66711E25-84EE-B144-A446-F3DAA3DB0803}">
      <dgm:prSet phldrT="[Text]"/>
      <dgm:spPr/>
      <dgm:t>
        <a:bodyPr/>
        <a:lstStyle/>
        <a:p>
          <a:r>
            <a:rPr lang="en-US" dirty="0" smtClean="0"/>
            <a:t>DCAP door</a:t>
          </a:r>
          <a:endParaRPr lang="en-US" dirty="0"/>
        </a:p>
      </dgm:t>
    </dgm:pt>
    <dgm:pt modelId="{1BE2B8E2-1F69-2045-B93A-E1805EB9485A}" type="parTrans" cxnId="{91FE2D53-0189-D54C-95BF-7A82A8659010}">
      <dgm:prSet/>
      <dgm:spPr/>
      <dgm:t>
        <a:bodyPr/>
        <a:lstStyle/>
        <a:p>
          <a:endParaRPr lang="en-US"/>
        </a:p>
      </dgm:t>
    </dgm:pt>
    <dgm:pt modelId="{355FCB83-F471-DB46-8ECA-ED2DACD3875B}" type="sibTrans" cxnId="{91FE2D53-0189-D54C-95BF-7A82A8659010}">
      <dgm:prSet/>
      <dgm:spPr/>
      <dgm:t>
        <a:bodyPr/>
        <a:lstStyle/>
        <a:p>
          <a:endParaRPr lang="en-US"/>
        </a:p>
      </dgm:t>
    </dgm:pt>
    <dgm:pt modelId="{852F91C0-0430-A947-BB19-85F71A3D78BE}">
      <dgm:prSet phldrT="[Text]"/>
      <dgm:spPr/>
      <dgm:t>
        <a:bodyPr/>
        <a:lstStyle/>
        <a:p>
          <a:r>
            <a:rPr lang="en-US" dirty="0" err="1" smtClean="0"/>
            <a:t>PoolDomain</a:t>
          </a:r>
          <a:endParaRPr lang="en-US" dirty="0"/>
        </a:p>
      </dgm:t>
    </dgm:pt>
    <dgm:pt modelId="{10A6B3A4-8A25-1440-A3B3-CA725F94D2DD}" type="parTrans" cxnId="{3A7F2038-37EE-704B-A84E-4C3A5FE766FD}">
      <dgm:prSet/>
      <dgm:spPr/>
      <dgm:t>
        <a:bodyPr/>
        <a:lstStyle/>
        <a:p>
          <a:endParaRPr lang="en-US"/>
        </a:p>
      </dgm:t>
    </dgm:pt>
    <dgm:pt modelId="{0D101BF7-DAB9-E648-B8B1-0E889D3D98FA}" type="sibTrans" cxnId="{3A7F2038-37EE-704B-A84E-4C3A5FE766FD}">
      <dgm:prSet/>
      <dgm:spPr/>
      <dgm:t>
        <a:bodyPr/>
        <a:lstStyle/>
        <a:p>
          <a:endParaRPr lang="en-US"/>
        </a:p>
      </dgm:t>
    </dgm:pt>
    <dgm:pt modelId="{5B93B86D-9210-E744-94C0-EB11CD9911DB}" type="pres">
      <dgm:prSet presAssocID="{3EC6A8BE-5B5F-784B-8C10-9A689E1F72D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7C4462-C4F0-3E48-8E63-55184A264AD6}" type="pres">
      <dgm:prSet presAssocID="{40E50972-FE67-FF4A-AA00-7456319CD066}" presName="compositeNode" presStyleCnt="0">
        <dgm:presLayoutVars>
          <dgm:bulletEnabled val="1"/>
        </dgm:presLayoutVars>
      </dgm:prSet>
      <dgm:spPr/>
    </dgm:pt>
    <dgm:pt modelId="{ACEE2F25-DE26-034E-970D-CD8C1B3BFADB}" type="pres">
      <dgm:prSet presAssocID="{40E50972-FE67-FF4A-AA00-7456319CD066}" presName="imag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74A680-1BEA-C04E-920C-BFC5D7C177F9}" type="pres">
      <dgm:prSet presAssocID="{40E50972-FE67-FF4A-AA00-7456319CD06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994E1-F51E-8741-9D26-7C4C2BD6D87B}" type="pres">
      <dgm:prSet presAssocID="{40E50972-FE67-FF4A-AA00-7456319CD066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E2D53-0189-D54C-95BF-7A82A8659010}" srcId="{9A8CE2C6-5D87-AD45-A618-696636F7AC90}" destId="{66711E25-84EE-B144-A446-F3DAA3DB0803}" srcOrd="2" destOrd="0" parTransId="{1BE2B8E2-1F69-2045-B93A-E1805EB9485A}" sibTransId="{355FCB83-F471-DB46-8ECA-ED2DACD3875B}"/>
    <dgm:cxn modelId="{B570D5BA-179C-2346-AF02-F09C347B7BFB}" type="presOf" srcId="{852F91C0-0430-A947-BB19-85F71A3D78BE}" destId="{9A74A680-1BEA-C04E-920C-BFC5D7C177F9}" srcOrd="0" destOrd="1" presId="urn:microsoft.com/office/officeart/2005/8/layout/hList2"/>
    <dgm:cxn modelId="{6A4ECCB1-9C2E-064E-941F-DE02E06C16D3}" type="presOf" srcId="{3EC6A8BE-5B5F-784B-8C10-9A689E1F72DE}" destId="{5B93B86D-9210-E744-94C0-EB11CD9911DB}" srcOrd="0" destOrd="0" presId="urn:microsoft.com/office/officeart/2005/8/layout/hList2"/>
    <dgm:cxn modelId="{95D20EEF-1D81-AC4F-9D8B-86D09C79DCFC}" srcId="{9A8CE2C6-5D87-AD45-A618-696636F7AC90}" destId="{8F6BBB04-0A3B-D74A-A17A-81DB0E01B8FA}" srcOrd="1" destOrd="0" parTransId="{D2F88FF2-AA42-5F45-A869-AE70A373B250}" sibTransId="{9DBBADA1-466C-334E-8313-55ADD05CB3CA}"/>
    <dgm:cxn modelId="{4A58F6CE-4186-F341-9C53-DCB5A6FDB0BD}" type="presOf" srcId="{66711E25-84EE-B144-A446-F3DAA3DB0803}" destId="{9A74A680-1BEA-C04E-920C-BFC5D7C177F9}" srcOrd="0" destOrd="3" presId="urn:microsoft.com/office/officeart/2005/8/layout/hList2"/>
    <dgm:cxn modelId="{3A7F2038-37EE-704B-A84E-4C3A5FE766FD}" srcId="{9A8CE2C6-5D87-AD45-A618-696636F7AC90}" destId="{852F91C0-0430-A947-BB19-85F71A3D78BE}" srcOrd="0" destOrd="0" parTransId="{10A6B3A4-8A25-1440-A3B3-CA725F94D2DD}" sibTransId="{0D101BF7-DAB9-E648-B8B1-0E889D3D98FA}"/>
    <dgm:cxn modelId="{E57D6E21-112A-9044-BCC9-89DAA09A3CC4}" type="presOf" srcId="{8F6BBB04-0A3B-D74A-A17A-81DB0E01B8FA}" destId="{9A74A680-1BEA-C04E-920C-BFC5D7C177F9}" srcOrd="0" destOrd="2" presId="urn:microsoft.com/office/officeart/2005/8/layout/hList2"/>
    <dgm:cxn modelId="{9CD64A74-4A45-9E48-B8AE-6DBA5EC1775D}" srcId="{3EC6A8BE-5B5F-784B-8C10-9A689E1F72DE}" destId="{40E50972-FE67-FF4A-AA00-7456319CD066}" srcOrd="0" destOrd="0" parTransId="{4C11F6A5-37F2-B344-9530-CA97AB88FE6E}" sibTransId="{C84DA397-F00C-624A-AB27-E25482049613}"/>
    <dgm:cxn modelId="{6B6E3011-D192-954F-AF2B-DA29794A1161}" type="presOf" srcId="{9A8CE2C6-5D87-AD45-A618-696636F7AC90}" destId="{9A74A680-1BEA-C04E-920C-BFC5D7C177F9}" srcOrd="0" destOrd="0" presId="urn:microsoft.com/office/officeart/2005/8/layout/hList2"/>
    <dgm:cxn modelId="{81FFECFA-79C6-A549-A463-9B1FA493EE79}" type="presOf" srcId="{40E50972-FE67-FF4A-AA00-7456319CD066}" destId="{C63994E1-F51E-8741-9D26-7C4C2BD6D87B}" srcOrd="0" destOrd="0" presId="urn:microsoft.com/office/officeart/2005/8/layout/hList2"/>
    <dgm:cxn modelId="{B5232150-D541-444A-A24D-20E28EE91F9A}" srcId="{40E50972-FE67-FF4A-AA00-7456319CD066}" destId="{9A8CE2C6-5D87-AD45-A618-696636F7AC90}" srcOrd="0" destOrd="0" parTransId="{A13F5FE0-C038-DD40-8A52-FA2544E0C960}" sibTransId="{E84186C1-ECA3-8E43-878C-AE96EBEED00E}"/>
    <dgm:cxn modelId="{623EA3B4-4AD9-7741-BC4E-75C96F17F87A}" type="presParOf" srcId="{5B93B86D-9210-E744-94C0-EB11CD9911DB}" destId="{927C4462-C4F0-3E48-8E63-55184A264AD6}" srcOrd="0" destOrd="0" presId="urn:microsoft.com/office/officeart/2005/8/layout/hList2"/>
    <dgm:cxn modelId="{94E5F547-3193-7346-9804-617CFFF830B8}" type="presParOf" srcId="{927C4462-C4F0-3E48-8E63-55184A264AD6}" destId="{ACEE2F25-DE26-034E-970D-CD8C1B3BFADB}" srcOrd="0" destOrd="0" presId="urn:microsoft.com/office/officeart/2005/8/layout/hList2"/>
    <dgm:cxn modelId="{3FB2E6BF-1B23-5747-A2D9-7111DC08F6F3}" type="presParOf" srcId="{927C4462-C4F0-3E48-8E63-55184A264AD6}" destId="{9A74A680-1BEA-C04E-920C-BFC5D7C177F9}" srcOrd="1" destOrd="0" presId="urn:microsoft.com/office/officeart/2005/8/layout/hList2"/>
    <dgm:cxn modelId="{A3EEEC40-8C91-6046-A9D0-93D6FEDD3937}" type="presParOf" srcId="{927C4462-C4F0-3E48-8E63-55184A264AD6}" destId="{C63994E1-F51E-8741-9D26-7C4C2BD6D87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53D925-CF67-ED4C-8D5C-0875D9956596}" type="doc">
      <dgm:prSet loTypeId="urn:microsoft.com/office/officeart/2005/8/layout/h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6A66A-08EE-D748-B17E-28AD95DD3C7B}">
      <dgm:prSet phldrT="[Text]"/>
      <dgm:spPr/>
      <dgm:t>
        <a:bodyPr/>
        <a:lstStyle/>
        <a:p>
          <a:r>
            <a:rPr lang="en-US" dirty="0" smtClean="0"/>
            <a:t>DC1 - DC3	</a:t>
          </a:r>
          <a:endParaRPr lang="en-US" dirty="0"/>
        </a:p>
      </dgm:t>
    </dgm:pt>
    <dgm:pt modelId="{FFE52FE7-9C2A-E342-B7F0-8854F6DD6822}" type="parTrans" cxnId="{6D6A1BF8-08C6-D645-ABCC-AA7CD81D0CA3}">
      <dgm:prSet/>
      <dgm:spPr/>
      <dgm:t>
        <a:bodyPr/>
        <a:lstStyle/>
        <a:p>
          <a:endParaRPr lang="en-US"/>
        </a:p>
      </dgm:t>
    </dgm:pt>
    <dgm:pt modelId="{950D6E82-79EC-944A-AC9E-5C808482CDAF}" type="sibTrans" cxnId="{6D6A1BF8-08C6-D645-ABCC-AA7CD81D0CA3}">
      <dgm:prSet/>
      <dgm:spPr/>
      <dgm:t>
        <a:bodyPr/>
        <a:lstStyle/>
        <a:p>
          <a:endParaRPr lang="en-US"/>
        </a:p>
      </dgm:t>
    </dgm:pt>
    <dgm:pt modelId="{4C6E0C5D-104D-3446-88C1-42CFA3074CF6}">
      <dgm:prSet phldrT="[Text]"/>
      <dgm:spPr/>
      <dgm:t>
        <a:bodyPr/>
        <a:lstStyle/>
        <a:p>
          <a:r>
            <a:rPr lang="en-US" dirty="0" smtClean="0"/>
            <a:t>4 Cores: </a:t>
          </a:r>
          <a:r>
            <a:rPr lang="en-US" dirty="0" err="1" smtClean="0"/>
            <a:t>Opteron</a:t>
          </a:r>
          <a:r>
            <a:rPr lang="en-US" dirty="0" smtClean="0"/>
            <a:t> 275 @2.2GHz</a:t>
          </a:r>
          <a:endParaRPr lang="en-US" dirty="0"/>
        </a:p>
      </dgm:t>
    </dgm:pt>
    <dgm:pt modelId="{A43A970B-40DD-2F45-ABD8-BCF6ABA7456A}" type="parTrans" cxnId="{E16D3A7F-6003-8144-B364-A036C20D5A8E}">
      <dgm:prSet/>
      <dgm:spPr/>
      <dgm:t>
        <a:bodyPr/>
        <a:lstStyle/>
        <a:p>
          <a:endParaRPr lang="en-US"/>
        </a:p>
      </dgm:t>
    </dgm:pt>
    <dgm:pt modelId="{C2E77961-7C3D-6A4A-B2E1-52862C70B369}" type="sibTrans" cxnId="{E16D3A7F-6003-8144-B364-A036C20D5A8E}">
      <dgm:prSet/>
      <dgm:spPr/>
      <dgm:t>
        <a:bodyPr/>
        <a:lstStyle/>
        <a:p>
          <a:endParaRPr lang="en-US"/>
        </a:p>
      </dgm:t>
    </dgm:pt>
    <dgm:pt modelId="{261AB414-F6E2-8E48-8F89-1394F8354308}">
      <dgm:prSet phldrT="[Text]"/>
      <dgm:spPr/>
      <dgm:t>
        <a:bodyPr/>
        <a:lstStyle/>
        <a:p>
          <a:r>
            <a:rPr lang="en-US" dirty="0" smtClean="0"/>
            <a:t>DC4</a:t>
          </a:r>
          <a:endParaRPr lang="en-US" dirty="0"/>
        </a:p>
      </dgm:t>
    </dgm:pt>
    <dgm:pt modelId="{4A0B4B16-69A1-1C47-8BB4-E3F0189A58A2}" type="parTrans" cxnId="{A8D0FE54-E4FC-0944-A394-4DDDB1A770B5}">
      <dgm:prSet/>
      <dgm:spPr/>
      <dgm:t>
        <a:bodyPr/>
        <a:lstStyle/>
        <a:p>
          <a:endParaRPr lang="en-US"/>
        </a:p>
      </dgm:t>
    </dgm:pt>
    <dgm:pt modelId="{D617AC07-5C16-5049-B45E-234F019F54F3}" type="sibTrans" cxnId="{A8D0FE54-E4FC-0944-A394-4DDDB1A770B5}">
      <dgm:prSet/>
      <dgm:spPr/>
      <dgm:t>
        <a:bodyPr/>
        <a:lstStyle/>
        <a:p>
          <a:endParaRPr lang="en-US"/>
        </a:p>
      </dgm:t>
    </dgm:pt>
    <dgm:pt modelId="{D7E2E8CF-6049-5741-AB80-86ED8FF32ED2}">
      <dgm:prSet phldrT="[Text]"/>
      <dgm:spPr/>
      <dgm:t>
        <a:bodyPr/>
        <a:lstStyle/>
        <a:p>
          <a:r>
            <a:rPr lang="en-US" dirty="0" smtClean="0"/>
            <a:t>8 Cores HT: Xeon 5560 @ 2.8GHz</a:t>
          </a:r>
          <a:endParaRPr lang="en-US" dirty="0"/>
        </a:p>
      </dgm:t>
    </dgm:pt>
    <dgm:pt modelId="{3E1289F4-141B-294A-9B8E-86BD22776687}" type="parTrans" cxnId="{AFE5D1DD-1B6D-BB48-B273-061642EDA8E7}">
      <dgm:prSet/>
      <dgm:spPr/>
      <dgm:t>
        <a:bodyPr/>
        <a:lstStyle/>
        <a:p>
          <a:endParaRPr lang="en-US"/>
        </a:p>
      </dgm:t>
    </dgm:pt>
    <dgm:pt modelId="{DD4BF0D9-67FE-5043-A0B3-A9265F93A584}" type="sibTrans" cxnId="{AFE5D1DD-1B6D-BB48-B273-061642EDA8E7}">
      <dgm:prSet/>
      <dgm:spPr/>
      <dgm:t>
        <a:bodyPr/>
        <a:lstStyle/>
        <a:p>
          <a:endParaRPr lang="en-US"/>
        </a:p>
      </dgm:t>
    </dgm:pt>
    <dgm:pt modelId="{D967561C-D478-AD49-ADE4-54B9CC2279A0}">
      <dgm:prSet phldrT="[Text]"/>
      <dgm:spPr/>
      <dgm:t>
        <a:bodyPr/>
        <a:lstStyle/>
        <a:p>
          <a:r>
            <a:rPr lang="en-US" dirty="0" smtClean="0"/>
            <a:t>2 </a:t>
          </a:r>
          <a:r>
            <a:rPr lang="en-US" dirty="0" err="1" smtClean="0"/>
            <a:t>x</a:t>
          </a:r>
          <a:r>
            <a:rPr lang="en-US" dirty="0" smtClean="0"/>
            <a:t> 1Gb/s Network</a:t>
          </a:r>
          <a:endParaRPr lang="en-US" dirty="0"/>
        </a:p>
      </dgm:t>
    </dgm:pt>
    <dgm:pt modelId="{7D703015-65EF-D44F-98A0-6EDD9B263D7B}" type="parTrans" cxnId="{56BEB7B8-1B85-4342-B015-5C784B329A1A}">
      <dgm:prSet/>
      <dgm:spPr/>
      <dgm:t>
        <a:bodyPr/>
        <a:lstStyle/>
        <a:p>
          <a:endParaRPr lang="en-US"/>
        </a:p>
      </dgm:t>
    </dgm:pt>
    <dgm:pt modelId="{6F587D28-0D9C-2645-BE7D-0934AB5D98ED}" type="sibTrans" cxnId="{56BEB7B8-1B85-4342-B015-5C784B329A1A}">
      <dgm:prSet/>
      <dgm:spPr/>
      <dgm:t>
        <a:bodyPr/>
        <a:lstStyle/>
        <a:p>
          <a:endParaRPr lang="en-US"/>
        </a:p>
      </dgm:t>
    </dgm:pt>
    <dgm:pt modelId="{474DB2FE-3DE6-A24C-97E9-81CA8F84800C}">
      <dgm:prSet phldrT="[Text]"/>
      <dgm:spPr/>
      <dgm:t>
        <a:bodyPr/>
        <a:lstStyle/>
        <a:p>
          <a:r>
            <a:rPr lang="en-US" dirty="0" smtClean="0"/>
            <a:t>2 </a:t>
          </a:r>
          <a:r>
            <a:rPr lang="en-US" dirty="0" err="1" smtClean="0"/>
            <a:t>x</a:t>
          </a:r>
          <a:r>
            <a:rPr lang="en-US" dirty="0" smtClean="0"/>
            <a:t> 1Gb/s Network</a:t>
          </a:r>
          <a:endParaRPr lang="en-US" dirty="0"/>
        </a:p>
      </dgm:t>
    </dgm:pt>
    <dgm:pt modelId="{E2D57DE6-D4A0-D64F-B64F-15B3661E35AF}" type="parTrans" cxnId="{44A31EBE-5800-FC4C-9315-471D9C113A3F}">
      <dgm:prSet/>
      <dgm:spPr/>
      <dgm:t>
        <a:bodyPr/>
        <a:lstStyle/>
        <a:p>
          <a:endParaRPr lang="en-US"/>
        </a:p>
      </dgm:t>
    </dgm:pt>
    <dgm:pt modelId="{ADFA5B6B-63AA-484D-A42B-1A0146B9103C}" type="sibTrans" cxnId="{44A31EBE-5800-FC4C-9315-471D9C113A3F}">
      <dgm:prSet/>
      <dgm:spPr/>
      <dgm:t>
        <a:bodyPr/>
        <a:lstStyle/>
        <a:p>
          <a:endParaRPr lang="en-US"/>
        </a:p>
      </dgm:t>
    </dgm:pt>
    <dgm:pt modelId="{E183018F-D37C-6949-935D-C2B98352FF0F}">
      <dgm:prSet phldrT="[Text]"/>
      <dgm:spPr/>
      <dgm:t>
        <a:bodyPr/>
        <a:lstStyle/>
        <a:p>
          <a:r>
            <a:rPr lang="en-US" dirty="0" smtClean="0"/>
            <a:t>32GB RAM</a:t>
          </a:r>
          <a:endParaRPr lang="en-US" dirty="0"/>
        </a:p>
      </dgm:t>
    </dgm:pt>
    <dgm:pt modelId="{3F529C07-40F4-3F45-B500-0AF745EA6EE1}" type="parTrans" cxnId="{5662E9D7-7A7D-7949-B8B7-575C13A0E87C}">
      <dgm:prSet/>
      <dgm:spPr/>
      <dgm:t>
        <a:bodyPr/>
        <a:lstStyle/>
        <a:p>
          <a:endParaRPr lang="en-US"/>
        </a:p>
      </dgm:t>
    </dgm:pt>
    <dgm:pt modelId="{B9947933-1C82-354C-A349-EF4A4C6FA08A}" type="sibTrans" cxnId="{5662E9D7-7A7D-7949-B8B7-575C13A0E87C}">
      <dgm:prSet/>
      <dgm:spPr/>
      <dgm:t>
        <a:bodyPr/>
        <a:lstStyle/>
        <a:p>
          <a:endParaRPr lang="en-US"/>
        </a:p>
      </dgm:t>
    </dgm:pt>
    <dgm:pt modelId="{159CFB2D-1E15-874E-B112-94F29F916FC7}">
      <dgm:prSet phldrT="[Text]"/>
      <dgm:spPr/>
      <dgm:t>
        <a:bodyPr/>
        <a:lstStyle/>
        <a:p>
          <a:r>
            <a:rPr lang="en-US" dirty="0" smtClean="0"/>
            <a:t>120GB SSD 3-Disk RAID5 for DB</a:t>
          </a:r>
          <a:endParaRPr lang="en-US" dirty="0"/>
        </a:p>
      </dgm:t>
    </dgm:pt>
    <dgm:pt modelId="{446FA01C-308B-324B-8A52-7FD6A2FB5AD1}" type="parTrans" cxnId="{1CA6AA78-544F-A540-9838-57DA9984977E}">
      <dgm:prSet/>
      <dgm:spPr/>
      <dgm:t>
        <a:bodyPr/>
        <a:lstStyle/>
        <a:p>
          <a:endParaRPr lang="en-US"/>
        </a:p>
      </dgm:t>
    </dgm:pt>
    <dgm:pt modelId="{651720E3-8B82-CE4E-A6D9-979B027429D2}" type="sibTrans" cxnId="{1CA6AA78-544F-A540-9838-57DA9984977E}">
      <dgm:prSet/>
      <dgm:spPr/>
      <dgm:t>
        <a:bodyPr/>
        <a:lstStyle/>
        <a:p>
          <a:endParaRPr lang="en-US"/>
        </a:p>
      </dgm:t>
    </dgm:pt>
    <dgm:pt modelId="{5C1F63F1-E7B2-C146-9F32-A1764608783F}">
      <dgm:prSet phldrT="[Text]"/>
      <dgm:spPr/>
      <dgm:t>
        <a:bodyPr/>
        <a:lstStyle/>
        <a:p>
          <a:r>
            <a:rPr lang="en-US" dirty="0" smtClean="0"/>
            <a:t>120GB RAID-0 System Disk</a:t>
          </a:r>
          <a:endParaRPr lang="en-US" dirty="0"/>
        </a:p>
      </dgm:t>
    </dgm:pt>
    <dgm:pt modelId="{2B68F3A9-7257-D74F-A928-CCBAF61B7A54}" type="parTrans" cxnId="{865265E1-2E13-BC4F-AF55-8F7BCB417BCD}">
      <dgm:prSet/>
      <dgm:spPr/>
      <dgm:t>
        <a:bodyPr/>
        <a:lstStyle/>
        <a:p>
          <a:endParaRPr lang="en-US"/>
        </a:p>
      </dgm:t>
    </dgm:pt>
    <dgm:pt modelId="{5AE7D147-3DE0-154C-B039-90DE0C1A5CF6}" type="sibTrans" cxnId="{865265E1-2E13-BC4F-AF55-8F7BCB417BCD}">
      <dgm:prSet/>
      <dgm:spPr/>
      <dgm:t>
        <a:bodyPr/>
        <a:lstStyle/>
        <a:p>
          <a:endParaRPr lang="en-US"/>
        </a:p>
      </dgm:t>
    </dgm:pt>
    <dgm:pt modelId="{AB0AC71F-4D25-1048-9868-B7FA2AD0853B}">
      <dgm:prSet phldrT="[Text]"/>
      <dgm:spPr/>
      <dgm:t>
        <a:bodyPr/>
        <a:lstStyle/>
        <a:p>
          <a:r>
            <a:rPr lang="en-US" dirty="0" smtClean="0"/>
            <a:t>21GB System Disk</a:t>
          </a:r>
          <a:endParaRPr lang="en-US" dirty="0"/>
        </a:p>
      </dgm:t>
    </dgm:pt>
    <dgm:pt modelId="{63A3E19B-84FE-6643-9362-F81496A4F9F1}" type="parTrans" cxnId="{8DE60959-BB71-E447-86BF-6018C9644C5A}">
      <dgm:prSet/>
      <dgm:spPr/>
      <dgm:t>
        <a:bodyPr/>
        <a:lstStyle/>
        <a:p>
          <a:endParaRPr lang="en-US"/>
        </a:p>
      </dgm:t>
    </dgm:pt>
    <dgm:pt modelId="{9A5D8CF1-1E20-034B-B5B2-2645A2484823}" type="sibTrans" cxnId="{8DE60959-BB71-E447-86BF-6018C9644C5A}">
      <dgm:prSet/>
      <dgm:spPr/>
      <dgm:t>
        <a:bodyPr/>
        <a:lstStyle/>
        <a:p>
          <a:endParaRPr lang="en-US"/>
        </a:p>
      </dgm:t>
    </dgm:pt>
    <dgm:pt modelId="{2B78D3DF-2F3E-F94F-8780-50AB93247177}">
      <dgm:prSet phldrT="[Text]"/>
      <dgm:spPr/>
      <dgm:t>
        <a:bodyPr/>
        <a:lstStyle/>
        <a:p>
          <a:r>
            <a:rPr lang="en-US" dirty="0" smtClean="0"/>
            <a:t>45GB Partition for DB</a:t>
          </a:r>
          <a:endParaRPr lang="en-US" dirty="0"/>
        </a:p>
      </dgm:t>
    </dgm:pt>
    <dgm:pt modelId="{D5E908E7-E9C4-1741-AC50-F032539A68F6}" type="parTrans" cxnId="{8EAD5ADE-A32A-A84B-9F24-9F79A5D56E3A}">
      <dgm:prSet/>
      <dgm:spPr/>
      <dgm:t>
        <a:bodyPr/>
        <a:lstStyle/>
        <a:p>
          <a:endParaRPr lang="en-US"/>
        </a:p>
      </dgm:t>
    </dgm:pt>
    <dgm:pt modelId="{8CAE69D4-2F90-8C4F-8867-284AD25882D1}" type="sibTrans" cxnId="{8EAD5ADE-A32A-A84B-9F24-9F79A5D56E3A}">
      <dgm:prSet/>
      <dgm:spPr/>
      <dgm:t>
        <a:bodyPr/>
        <a:lstStyle/>
        <a:p>
          <a:endParaRPr lang="en-US"/>
        </a:p>
      </dgm:t>
    </dgm:pt>
    <dgm:pt modelId="{6D8A79B3-CA4A-7E49-8E13-105850758614}">
      <dgm:prSet phldrT="[Text]"/>
      <dgm:spPr/>
      <dgm:t>
        <a:bodyPr/>
        <a:lstStyle/>
        <a:p>
          <a:r>
            <a:rPr lang="en-US" dirty="0" smtClean="0"/>
            <a:t>8GB RAM</a:t>
          </a:r>
          <a:endParaRPr lang="en-US" dirty="0"/>
        </a:p>
      </dgm:t>
    </dgm:pt>
    <dgm:pt modelId="{611D8B96-D845-CE44-BAD2-5B0504F84D0E}" type="sibTrans" cxnId="{693CEE2B-4902-E647-B438-6ECBBC9C623D}">
      <dgm:prSet/>
      <dgm:spPr/>
      <dgm:t>
        <a:bodyPr/>
        <a:lstStyle/>
        <a:p>
          <a:endParaRPr lang="en-US"/>
        </a:p>
      </dgm:t>
    </dgm:pt>
    <dgm:pt modelId="{B18E7A88-1C08-4B46-BFFA-DE4865B75782}" type="parTrans" cxnId="{693CEE2B-4902-E647-B438-6ECBBC9C623D}">
      <dgm:prSet/>
      <dgm:spPr/>
      <dgm:t>
        <a:bodyPr/>
        <a:lstStyle/>
        <a:p>
          <a:endParaRPr lang="en-US"/>
        </a:p>
      </dgm:t>
    </dgm:pt>
    <dgm:pt modelId="{CC255D0E-15BA-7C49-9468-073C93859911}">
      <dgm:prSet phldrT="[Text]"/>
      <dgm:spPr/>
      <dgm:t>
        <a:bodyPr/>
        <a:lstStyle/>
        <a:p>
          <a:r>
            <a:rPr lang="en-US" dirty="0" smtClean="0"/>
            <a:t>Dell R610 with PERC H700 HBA</a:t>
          </a:r>
          <a:endParaRPr lang="en-US" dirty="0"/>
        </a:p>
      </dgm:t>
    </dgm:pt>
    <dgm:pt modelId="{E244E849-BE5D-5843-B6C6-26AE82F34BB4}" type="parTrans" cxnId="{383A6023-87AF-6242-B0BA-79662616F024}">
      <dgm:prSet/>
      <dgm:spPr/>
    </dgm:pt>
    <dgm:pt modelId="{49DAE37F-AD1E-8444-9887-47095D6F019E}" type="sibTrans" cxnId="{383A6023-87AF-6242-B0BA-79662616F024}">
      <dgm:prSet/>
      <dgm:spPr/>
    </dgm:pt>
    <dgm:pt modelId="{9D4F85ED-877A-1E4F-BFE5-6E6243B053BB}" type="pres">
      <dgm:prSet presAssocID="{7753D925-CF67-ED4C-8D5C-0875D995659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1B3ABC5-B670-214C-AE76-4E90ADAC6F39}" type="pres">
      <dgm:prSet presAssocID="{FE06A66A-08EE-D748-B17E-28AD95DD3C7B}" presName="compositeNode" presStyleCnt="0">
        <dgm:presLayoutVars>
          <dgm:bulletEnabled val="1"/>
        </dgm:presLayoutVars>
      </dgm:prSet>
      <dgm:spPr/>
    </dgm:pt>
    <dgm:pt modelId="{35CE90E9-0E7A-8E46-A64A-824A668B7CB2}" type="pres">
      <dgm:prSet presAssocID="{FE06A66A-08EE-D748-B17E-28AD95DD3C7B}" presName="imag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8DD63AF-0E0D-A749-B52F-E190B15251B7}" type="pres">
      <dgm:prSet presAssocID="{FE06A66A-08EE-D748-B17E-28AD95DD3C7B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DF139-F791-3F4A-B9A3-79E653247533}" type="pres">
      <dgm:prSet presAssocID="{FE06A66A-08EE-D748-B17E-28AD95DD3C7B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699AD-FF80-DA4C-9298-A761D522FD4B}" type="pres">
      <dgm:prSet presAssocID="{950D6E82-79EC-944A-AC9E-5C808482CDAF}" presName="sibTrans" presStyleCnt="0"/>
      <dgm:spPr/>
    </dgm:pt>
    <dgm:pt modelId="{E4403B36-4761-B242-B35E-E5A3BC3B08FD}" type="pres">
      <dgm:prSet presAssocID="{261AB414-F6E2-8E48-8F89-1394F8354308}" presName="compositeNode" presStyleCnt="0">
        <dgm:presLayoutVars>
          <dgm:bulletEnabled val="1"/>
        </dgm:presLayoutVars>
      </dgm:prSet>
      <dgm:spPr/>
    </dgm:pt>
    <dgm:pt modelId="{7EF8E92F-D512-1944-9ADA-8FE9AABDF0CE}" type="pres">
      <dgm:prSet presAssocID="{261AB414-F6E2-8E48-8F89-1394F8354308}" presName="imag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A145CA8-A2A5-2E49-8DE7-572EBB17C209}" type="pres">
      <dgm:prSet presAssocID="{261AB414-F6E2-8E48-8F89-1394F835430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E65B0-A9B3-1445-B385-D78DC6860A9E}" type="pres">
      <dgm:prSet presAssocID="{261AB414-F6E2-8E48-8F89-1394F8354308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A31EBE-5800-FC4C-9315-471D9C113A3F}" srcId="{FE06A66A-08EE-D748-B17E-28AD95DD3C7B}" destId="{474DB2FE-3DE6-A24C-97E9-81CA8F84800C}" srcOrd="4" destOrd="0" parTransId="{E2D57DE6-D4A0-D64F-B64F-15B3661E35AF}" sibTransId="{ADFA5B6B-63AA-484D-A42B-1A0146B9103C}"/>
    <dgm:cxn modelId="{CC62127D-F538-8446-A719-E157D6FD8644}" type="presOf" srcId="{2B78D3DF-2F3E-F94F-8780-50AB93247177}" destId="{38DD63AF-0E0D-A749-B52F-E190B15251B7}" srcOrd="0" destOrd="3" presId="urn:microsoft.com/office/officeart/2005/8/layout/hList2"/>
    <dgm:cxn modelId="{40B7A8ED-10D4-E748-B548-AED47191C5CF}" type="presOf" srcId="{261AB414-F6E2-8E48-8F89-1394F8354308}" destId="{6C8E65B0-A9B3-1445-B385-D78DC6860A9E}" srcOrd="0" destOrd="0" presId="urn:microsoft.com/office/officeart/2005/8/layout/hList2"/>
    <dgm:cxn modelId="{56BEB7B8-1B85-4342-B015-5C784B329A1A}" srcId="{261AB414-F6E2-8E48-8F89-1394F8354308}" destId="{D967561C-D478-AD49-ADE4-54B9CC2279A0}" srcOrd="5" destOrd="0" parTransId="{7D703015-65EF-D44F-98A0-6EDD9B263D7B}" sibTransId="{6F587D28-0D9C-2645-BE7D-0934AB5D98ED}"/>
    <dgm:cxn modelId="{7F47A8B5-473B-5E4A-97AF-8B3545193EB8}" type="presOf" srcId="{CC255D0E-15BA-7C49-9468-073C93859911}" destId="{AA145CA8-A2A5-2E49-8DE7-572EBB17C209}" srcOrd="0" destOrd="0" presId="urn:microsoft.com/office/officeart/2005/8/layout/hList2"/>
    <dgm:cxn modelId="{1CA6AA78-544F-A540-9838-57DA9984977E}" srcId="{261AB414-F6E2-8E48-8F89-1394F8354308}" destId="{159CFB2D-1E15-874E-B112-94F29F916FC7}" srcOrd="4" destOrd="0" parTransId="{446FA01C-308B-324B-8A52-7FD6A2FB5AD1}" sibTransId="{651720E3-8B82-CE4E-A6D9-979B027429D2}"/>
    <dgm:cxn modelId="{AFE5D1DD-1B6D-BB48-B273-061642EDA8E7}" srcId="{261AB414-F6E2-8E48-8F89-1394F8354308}" destId="{D7E2E8CF-6049-5741-AB80-86ED8FF32ED2}" srcOrd="1" destOrd="0" parTransId="{3E1289F4-141B-294A-9B8E-86BD22776687}" sibTransId="{DD4BF0D9-67FE-5043-A0B3-A9265F93A584}"/>
    <dgm:cxn modelId="{FCED2D76-1DAC-8647-B8A5-86F25680E4FB}" type="presOf" srcId="{D7E2E8CF-6049-5741-AB80-86ED8FF32ED2}" destId="{AA145CA8-A2A5-2E49-8DE7-572EBB17C209}" srcOrd="0" destOrd="1" presId="urn:microsoft.com/office/officeart/2005/8/layout/hList2"/>
    <dgm:cxn modelId="{34C00C49-BA17-4C44-8FAE-1C7AF20D7EEE}" type="presOf" srcId="{AB0AC71F-4D25-1048-9868-B7FA2AD0853B}" destId="{38DD63AF-0E0D-A749-B52F-E190B15251B7}" srcOrd="0" destOrd="2" presId="urn:microsoft.com/office/officeart/2005/8/layout/hList2"/>
    <dgm:cxn modelId="{460A296B-BE71-4F4E-97D2-A42C95942D14}" type="presOf" srcId="{FE06A66A-08EE-D748-B17E-28AD95DD3C7B}" destId="{D0DDF139-F791-3F4A-B9A3-79E653247533}" srcOrd="0" destOrd="0" presId="urn:microsoft.com/office/officeart/2005/8/layout/hList2"/>
    <dgm:cxn modelId="{8DE60959-BB71-E447-86BF-6018C9644C5A}" srcId="{FE06A66A-08EE-D748-B17E-28AD95DD3C7B}" destId="{AB0AC71F-4D25-1048-9868-B7FA2AD0853B}" srcOrd="2" destOrd="0" parTransId="{63A3E19B-84FE-6643-9362-F81496A4F9F1}" sibTransId="{9A5D8CF1-1E20-034B-B5B2-2645A2484823}"/>
    <dgm:cxn modelId="{865265E1-2E13-BC4F-AF55-8F7BCB417BCD}" srcId="{261AB414-F6E2-8E48-8F89-1394F8354308}" destId="{5C1F63F1-E7B2-C146-9F32-A1764608783F}" srcOrd="3" destOrd="0" parTransId="{2B68F3A9-7257-D74F-A928-CCBAF61B7A54}" sibTransId="{5AE7D147-3DE0-154C-B039-90DE0C1A5CF6}"/>
    <dgm:cxn modelId="{693CEE2B-4902-E647-B438-6ECBBC9C623D}" srcId="{FE06A66A-08EE-D748-B17E-28AD95DD3C7B}" destId="{6D8A79B3-CA4A-7E49-8E13-105850758614}" srcOrd="1" destOrd="0" parTransId="{B18E7A88-1C08-4B46-BFFA-DE4865B75782}" sibTransId="{611D8B96-D845-CE44-BAD2-5B0504F84D0E}"/>
    <dgm:cxn modelId="{55068011-E8FD-3546-AC34-D7CD71B95F1B}" type="presOf" srcId="{474DB2FE-3DE6-A24C-97E9-81CA8F84800C}" destId="{38DD63AF-0E0D-A749-B52F-E190B15251B7}" srcOrd="0" destOrd="4" presId="urn:microsoft.com/office/officeart/2005/8/layout/hList2"/>
    <dgm:cxn modelId="{EFF64095-78E6-7E4C-AAF3-7B7313D74F97}" type="presOf" srcId="{7753D925-CF67-ED4C-8D5C-0875D9956596}" destId="{9D4F85ED-877A-1E4F-BFE5-6E6243B053BB}" srcOrd="0" destOrd="0" presId="urn:microsoft.com/office/officeart/2005/8/layout/hList2"/>
    <dgm:cxn modelId="{719E62AC-BA23-2E41-9748-951C604D28C5}" type="presOf" srcId="{D967561C-D478-AD49-ADE4-54B9CC2279A0}" destId="{AA145CA8-A2A5-2E49-8DE7-572EBB17C209}" srcOrd="0" destOrd="5" presId="urn:microsoft.com/office/officeart/2005/8/layout/hList2"/>
    <dgm:cxn modelId="{8D1B29C0-23B9-AE43-9C43-BE3D89C291B9}" type="presOf" srcId="{E183018F-D37C-6949-935D-C2B98352FF0F}" destId="{AA145CA8-A2A5-2E49-8DE7-572EBB17C209}" srcOrd="0" destOrd="2" presId="urn:microsoft.com/office/officeart/2005/8/layout/hList2"/>
    <dgm:cxn modelId="{32165AB7-0940-834D-9032-1A2289E6FC69}" type="presOf" srcId="{5C1F63F1-E7B2-C146-9F32-A1764608783F}" destId="{AA145CA8-A2A5-2E49-8DE7-572EBB17C209}" srcOrd="0" destOrd="3" presId="urn:microsoft.com/office/officeart/2005/8/layout/hList2"/>
    <dgm:cxn modelId="{383A6023-87AF-6242-B0BA-79662616F024}" srcId="{261AB414-F6E2-8E48-8F89-1394F8354308}" destId="{CC255D0E-15BA-7C49-9468-073C93859911}" srcOrd="0" destOrd="0" parTransId="{E244E849-BE5D-5843-B6C6-26AE82F34BB4}" sibTransId="{49DAE37F-AD1E-8444-9887-47095D6F019E}"/>
    <dgm:cxn modelId="{5662E9D7-7A7D-7949-B8B7-575C13A0E87C}" srcId="{261AB414-F6E2-8E48-8F89-1394F8354308}" destId="{E183018F-D37C-6949-935D-C2B98352FF0F}" srcOrd="2" destOrd="0" parTransId="{3F529C07-40F4-3F45-B500-0AF745EA6EE1}" sibTransId="{B9947933-1C82-354C-A349-EF4A4C6FA08A}"/>
    <dgm:cxn modelId="{6D6A1BF8-08C6-D645-ABCC-AA7CD81D0CA3}" srcId="{7753D925-CF67-ED4C-8D5C-0875D9956596}" destId="{FE06A66A-08EE-D748-B17E-28AD95DD3C7B}" srcOrd="0" destOrd="0" parTransId="{FFE52FE7-9C2A-E342-B7F0-8854F6DD6822}" sibTransId="{950D6E82-79EC-944A-AC9E-5C808482CDAF}"/>
    <dgm:cxn modelId="{8EAD5ADE-A32A-A84B-9F24-9F79A5D56E3A}" srcId="{FE06A66A-08EE-D748-B17E-28AD95DD3C7B}" destId="{2B78D3DF-2F3E-F94F-8780-50AB93247177}" srcOrd="3" destOrd="0" parTransId="{D5E908E7-E9C4-1741-AC50-F032539A68F6}" sibTransId="{8CAE69D4-2F90-8C4F-8867-284AD25882D1}"/>
    <dgm:cxn modelId="{B665F8C9-0DE4-144D-A8C4-AC469219F3E7}" type="presOf" srcId="{4C6E0C5D-104D-3446-88C1-42CFA3074CF6}" destId="{38DD63AF-0E0D-A749-B52F-E190B15251B7}" srcOrd="0" destOrd="0" presId="urn:microsoft.com/office/officeart/2005/8/layout/hList2"/>
    <dgm:cxn modelId="{9BD21D7B-484E-5948-88EC-CA48429D66BD}" type="presOf" srcId="{159CFB2D-1E15-874E-B112-94F29F916FC7}" destId="{AA145CA8-A2A5-2E49-8DE7-572EBB17C209}" srcOrd="0" destOrd="4" presId="urn:microsoft.com/office/officeart/2005/8/layout/hList2"/>
    <dgm:cxn modelId="{A8D0FE54-E4FC-0944-A394-4DDDB1A770B5}" srcId="{7753D925-CF67-ED4C-8D5C-0875D9956596}" destId="{261AB414-F6E2-8E48-8F89-1394F8354308}" srcOrd="1" destOrd="0" parTransId="{4A0B4B16-69A1-1C47-8BB4-E3F0189A58A2}" sibTransId="{D617AC07-5C16-5049-B45E-234F019F54F3}"/>
    <dgm:cxn modelId="{E16D3A7F-6003-8144-B364-A036C20D5A8E}" srcId="{FE06A66A-08EE-D748-B17E-28AD95DD3C7B}" destId="{4C6E0C5D-104D-3446-88C1-42CFA3074CF6}" srcOrd="0" destOrd="0" parTransId="{A43A970B-40DD-2F45-ABD8-BCF6ABA7456A}" sibTransId="{C2E77961-7C3D-6A4A-B2E1-52862C70B369}"/>
    <dgm:cxn modelId="{05AEB65A-C266-6243-BDE6-F093D92D0185}" type="presOf" srcId="{6D8A79B3-CA4A-7E49-8E13-105850758614}" destId="{38DD63AF-0E0D-A749-B52F-E190B15251B7}" srcOrd="0" destOrd="1" presId="urn:microsoft.com/office/officeart/2005/8/layout/hList2"/>
    <dgm:cxn modelId="{6ECD2377-2807-E249-A97D-15D58590CE4B}" type="presParOf" srcId="{9D4F85ED-877A-1E4F-BFE5-6E6243B053BB}" destId="{71B3ABC5-B670-214C-AE76-4E90ADAC6F39}" srcOrd="0" destOrd="0" presId="urn:microsoft.com/office/officeart/2005/8/layout/hList2"/>
    <dgm:cxn modelId="{5A6291BD-1931-7048-BEC4-DBD67CC5A044}" type="presParOf" srcId="{71B3ABC5-B670-214C-AE76-4E90ADAC6F39}" destId="{35CE90E9-0E7A-8E46-A64A-824A668B7CB2}" srcOrd="0" destOrd="0" presId="urn:microsoft.com/office/officeart/2005/8/layout/hList2"/>
    <dgm:cxn modelId="{BD4304DA-B650-5B4B-9AFF-6D6377297285}" type="presParOf" srcId="{71B3ABC5-B670-214C-AE76-4E90ADAC6F39}" destId="{38DD63AF-0E0D-A749-B52F-E190B15251B7}" srcOrd="1" destOrd="0" presId="urn:microsoft.com/office/officeart/2005/8/layout/hList2"/>
    <dgm:cxn modelId="{5B084E95-A633-DD4A-959A-C57869056BAC}" type="presParOf" srcId="{71B3ABC5-B670-214C-AE76-4E90ADAC6F39}" destId="{D0DDF139-F791-3F4A-B9A3-79E653247533}" srcOrd="2" destOrd="0" presId="urn:microsoft.com/office/officeart/2005/8/layout/hList2"/>
    <dgm:cxn modelId="{DA8F9458-01D0-574F-9378-128367D633A1}" type="presParOf" srcId="{9D4F85ED-877A-1E4F-BFE5-6E6243B053BB}" destId="{15C699AD-FF80-DA4C-9298-A761D522FD4B}" srcOrd="1" destOrd="0" presId="urn:microsoft.com/office/officeart/2005/8/layout/hList2"/>
    <dgm:cxn modelId="{9395A2DD-E541-A14F-AAC8-DAE96D44AA6E}" type="presParOf" srcId="{9D4F85ED-877A-1E4F-BFE5-6E6243B053BB}" destId="{E4403B36-4761-B242-B35E-E5A3BC3B08FD}" srcOrd="2" destOrd="0" presId="urn:microsoft.com/office/officeart/2005/8/layout/hList2"/>
    <dgm:cxn modelId="{6779DF41-012D-EB4B-818A-5F2D44CCD08E}" type="presParOf" srcId="{E4403B36-4761-B242-B35E-E5A3BC3B08FD}" destId="{7EF8E92F-D512-1944-9ADA-8FE9AABDF0CE}" srcOrd="0" destOrd="0" presId="urn:microsoft.com/office/officeart/2005/8/layout/hList2"/>
    <dgm:cxn modelId="{6AFE4781-1EE9-7741-AE66-BFB8AED2EB09}" type="presParOf" srcId="{E4403B36-4761-B242-B35E-E5A3BC3B08FD}" destId="{AA145CA8-A2A5-2E49-8DE7-572EBB17C209}" srcOrd="1" destOrd="0" presId="urn:microsoft.com/office/officeart/2005/8/layout/hList2"/>
    <dgm:cxn modelId="{5680FEBC-7965-4F43-9369-1051D020E4B3}" type="presParOf" srcId="{E4403B36-4761-B242-B35E-E5A3BC3B08FD}" destId="{6C8E65B0-A9B3-1445-B385-D78DC6860A9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C6A8BE-5B5F-784B-8C10-9A689E1F72DE}" type="doc">
      <dgm:prSet loTypeId="urn:microsoft.com/office/officeart/2005/8/layout/h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E50972-FE67-FF4A-AA00-7456319CD066}">
      <dgm:prSet phldrT="[Text]"/>
      <dgm:spPr/>
      <dgm:t>
        <a:bodyPr/>
        <a:lstStyle/>
        <a:p>
          <a:r>
            <a:rPr lang="en-US" dirty="0" smtClean="0"/>
            <a:t>S-NODES - STORAGE</a:t>
          </a:r>
          <a:endParaRPr lang="en-US" dirty="0"/>
        </a:p>
      </dgm:t>
    </dgm:pt>
    <dgm:pt modelId="{4C11F6A5-37F2-B344-9530-CA97AB88FE6E}" type="parTrans" cxnId="{9CD64A74-4A45-9E48-B8AE-6DBA5EC1775D}">
      <dgm:prSet/>
      <dgm:spPr/>
      <dgm:t>
        <a:bodyPr/>
        <a:lstStyle/>
        <a:p>
          <a:endParaRPr lang="en-US"/>
        </a:p>
      </dgm:t>
    </dgm:pt>
    <dgm:pt modelId="{C84DA397-F00C-624A-AB27-E25482049613}" type="sibTrans" cxnId="{9CD64A74-4A45-9E48-B8AE-6DBA5EC1775D}">
      <dgm:prSet/>
      <dgm:spPr/>
      <dgm:t>
        <a:bodyPr/>
        <a:lstStyle/>
        <a:p>
          <a:endParaRPr lang="en-US"/>
        </a:p>
      </dgm:t>
    </dgm:pt>
    <dgm:pt modelId="{8F6BBB04-0A3B-D74A-A17A-81DB0E01B8FA}">
      <dgm:prSet phldrT="[Text]"/>
      <dgm:spPr/>
      <dgm:t>
        <a:bodyPr/>
        <a:lstStyle/>
        <a:p>
          <a:r>
            <a:rPr lang="en-US" dirty="0" smtClean="0"/>
            <a:t>15 </a:t>
          </a:r>
          <a:r>
            <a:rPr lang="en-US" dirty="0" err="1" smtClean="0"/>
            <a:t>x</a:t>
          </a:r>
          <a:r>
            <a:rPr lang="en-US" dirty="0" smtClean="0"/>
            <a:t> 2TB 5400 RPM SATA per MD1000</a:t>
          </a:r>
          <a:endParaRPr lang="en-US" dirty="0"/>
        </a:p>
      </dgm:t>
    </dgm:pt>
    <dgm:pt modelId="{D2F88FF2-AA42-5F45-A869-AE70A373B250}" type="parTrans" cxnId="{95D20EEF-1D81-AC4F-9D8B-86D09C79DCFC}">
      <dgm:prSet/>
      <dgm:spPr/>
      <dgm:t>
        <a:bodyPr/>
        <a:lstStyle/>
        <a:p>
          <a:endParaRPr lang="en-US"/>
        </a:p>
      </dgm:t>
    </dgm:pt>
    <dgm:pt modelId="{9DBBADA1-466C-334E-8313-55ADD05CB3CA}" type="sibTrans" cxnId="{95D20EEF-1D81-AC4F-9D8B-86D09C79DCFC}">
      <dgm:prSet/>
      <dgm:spPr/>
      <dgm:t>
        <a:bodyPr/>
        <a:lstStyle/>
        <a:p>
          <a:endParaRPr lang="en-US"/>
        </a:p>
      </dgm:t>
    </dgm:pt>
    <dgm:pt modelId="{852F91C0-0430-A947-BB19-85F71A3D78BE}">
      <dgm:prSet phldrT="[Text]"/>
      <dgm:spPr/>
      <dgm:t>
        <a:bodyPr/>
        <a:lstStyle/>
        <a:p>
          <a:r>
            <a:rPr lang="en-US" dirty="0" smtClean="0"/>
            <a:t>125GB RAID-0 System Disk</a:t>
          </a:r>
          <a:endParaRPr lang="en-US" dirty="0"/>
        </a:p>
      </dgm:t>
    </dgm:pt>
    <dgm:pt modelId="{10A6B3A4-8A25-1440-A3B3-CA725F94D2DD}" type="parTrans" cxnId="{3A7F2038-37EE-704B-A84E-4C3A5FE766FD}">
      <dgm:prSet/>
      <dgm:spPr/>
      <dgm:t>
        <a:bodyPr/>
        <a:lstStyle/>
        <a:p>
          <a:endParaRPr lang="en-US"/>
        </a:p>
      </dgm:t>
    </dgm:pt>
    <dgm:pt modelId="{0D101BF7-DAB9-E648-B8B1-0E889D3D98FA}" type="sibTrans" cxnId="{3A7F2038-37EE-704B-A84E-4C3A5FE766FD}">
      <dgm:prSet/>
      <dgm:spPr/>
      <dgm:t>
        <a:bodyPr/>
        <a:lstStyle/>
        <a:p>
          <a:endParaRPr lang="en-US"/>
        </a:p>
      </dgm:t>
    </dgm:pt>
    <dgm:pt modelId="{454A5B36-1027-7A40-9CD4-742D430B9273}">
      <dgm:prSet/>
      <dgm:spPr/>
      <dgm:t>
        <a:bodyPr/>
        <a:lstStyle/>
        <a:p>
          <a:r>
            <a:rPr lang="en-US" dirty="0" smtClean="0"/>
            <a:t>24GB RAM</a:t>
          </a:r>
          <a:endParaRPr lang="en-US" dirty="0"/>
        </a:p>
      </dgm:t>
    </dgm:pt>
    <dgm:pt modelId="{2E40AC5D-04F3-DB45-947E-AAF9BDEF2E18}" type="parTrans" cxnId="{309EA15C-BEC8-8A49-AD53-224FDA8538D9}">
      <dgm:prSet/>
      <dgm:spPr/>
      <dgm:t>
        <a:bodyPr/>
        <a:lstStyle/>
        <a:p>
          <a:endParaRPr lang="en-US"/>
        </a:p>
      </dgm:t>
    </dgm:pt>
    <dgm:pt modelId="{404CE538-4327-3F47-88D9-3E12EF36D399}" type="sibTrans" cxnId="{309EA15C-BEC8-8A49-AD53-224FDA8538D9}">
      <dgm:prSet/>
      <dgm:spPr/>
      <dgm:t>
        <a:bodyPr/>
        <a:lstStyle/>
        <a:p>
          <a:endParaRPr lang="en-US"/>
        </a:p>
      </dgm:t>
    </dgm:pt>
    <dgm:pt modelId="{368BE0F3-22B1-B347-9357-6034B45C84CE}">
      <dgm:prSet phldrT="[Text]"/>
      <dgm:spPr/>
      <dgm:t>
        <a:bodyPr/>
        <a:lstStyle/>
        <a:p>
          <a:r>
            <a:rPr lang="en-US" dirty="0" smtClean="0"/>
            <a:t>6 </a:t>
          </a:r>
          <a:r>
            <a:rPr lang="en-US" dirty="0" err="1" smtClean="0"/>
            <a:t>x</a:t>
          </a:r>
          <a:r>
            <a:rPr lang="en-US" dirty="0" smtClean="0"/>
            <a:t> 26TB RAID-6 MD1000 Dual-Cabled via SAS</a:t>
          </a:r>
          <a:endParaRPr lang="en-US" dirty="0"/>
        </a:p>
      </dgm:t>
    </dgm:pt>
    <dgm:pt modelId="{9D689CAC-3F87-5E4A-956D-CF2852A0C9B4}" type="parTrans" cxnId="{0A22A097-31C5-5C4C-B1C6-3DA7B7FE7896}">
      <dgm:prSet/>
      <dgm:spPr/>
      <dgm:t>
        <a:bodyPr/>
        <a:lstStyle/>
        <a:p>
          <a:endParaRPr lang="en-US"/>
        </a:p>
      </dgm:t>
    </dgm:pt>
    <dgm:pt modelId="{1DD5A697-24E9-D14C-9EC0-EF16652B52FF}" type="sibTrans" cxnId="{0A22A097-31C5-5C4C-B1C6-3DA7B7FE7896}">
      <dgm:prSet/>
      <dgm:spPr/>
      <dgm:t>
        <a:bodyPr/>
        <a:lstStyle/>
        <a:p>
          <a:endParaRPr lang="en-US"/>
        </a:p>
      </dgm:t>
    </dgm:pt>
    <dgm:pt modelId="{ABB1E3C1-3C66-4944-ABBA-08F9B087B16A}">
      <dgm:prSet phldrT="[Text]"/>
      <dgm:spPr/>
      <dgm:t>
        <a:bodyPr/>
        <a:lstStyle/>
        <a:p>
          <a:r>
            <a:rPr lang="en-US" dirty="0" smtClean="0"/>
            <a:t>10Gb/s Network + 1Gb/s Network</a:t>
          </a:r>
          <a:endParaRPr lang="en-US" dirty="0"/>
        </a:p>
      </dgm:t>
    </dgm:pt>
    <dgm:pt modelId="{077F018A-E560-674B-A639-3DEAB38384FD}" type="parTrans" cxnId="{1058CB3D-DF55-BA4F-B219-E8CA4132D773}">
      <dgm:prSet/>
      <dgm:spPr/>
      <dgm:t>
        <a:bodyPr/>
        <a:lstStyle/>
        <a:p>
          <a:endParaRPr lang="en-US"/>
        </a:p>
      </dgm:t>
    </dgm:pt>
    <dgm:pt modelId="{3A22554A-BD5A-374E-BE00-4F76541DE4AF}" type="sibTrans" cxnId="{1058CB3D-DF55-BA4F-B219-E8CA4132D773}">
      <dgm:prSet/>
      <dgm:spPr/>
      <dgm:t>
        <a:bodyPr/>
        <a:lstStyle/>
        <a:p>
          <a:endParaRPr lang="en-US"/>
        </a:p>
      </dgm:t>
    </dgm:pt>
    <dgm:pt modelId="{147E7BD4-70AE-9541-B778-12395449CFEC}">
      <dgm:prSet phldrT="[Text]"/>
      <dgm:spPr/>
      <dgm:t>
        <a:bodyPr/>
        <a:lstStyle/>
        <a:p>
          <a:r>
            <a:rPr lang="en-US" dirty="0" smtClean="0"/>
            <a:t>Dell R710 with 2 </a:t>
          </a:r>
          <a:r>
            <a:rPr lang="en-US" dirty="0" err="1" smtClean="0"/>
            <a:t>x</a:t>
          </a:r>
          <a:r>
            <a:rPr lang="en-US" dirty="0" smtClean="0"/>
            <a:t> PERC6/E </a:t>
          </a:r>
          <a:r>
            <a:rPr lang="en-US" dirty="0" err="1" smtClean="0"/>
            <a:t>HBAs</a:t>
          </a:r>
          <a:endParaRPr lang="en-US" dirty="0"/>
        </a:p>
      </dgm:t>
    </dgm:pt>
    <dgm:pt modelId="{25E226CE-7EFC-8C45-8B7B-F1628C9AF17C}" type="parTrans" cxnId="{6453C2E7-95D8-E24A-88EC-16C03C436F13}">
      <dgm:prSet/>
      <dgm:spPr/>
      <dgm:t>
        <a:bodyPr/>
        <a:lstStyle/>
        <a:p>
          <a:endParaRPr lang="en-US"/>
        </a:p>
      </dgm:t>
    </dgm:pt>
    <dgm:pt modelId="{B163E273-C610-304A-8C87-776A8E16ED3D}" type="sibTrans" cxnId="{6453C2E7-95D8-E24A-88EC-16C03C436F13}">
      <dgm:prSet/>
      <dgm:spPr/>
      <dgm:t>
        <a:bodyPr/>
        <a:lstStyle/>
        <a:p>
          <a:endParaRPr lang="en-US"/>
        </a:p>
      </dgm:t>
    </dgm:pt>
    <dgm:pt modelId="{7C2D1769-AC7E-CF44-949C-F2EF3D1CAE34}">
      <dgm:prSet phldrT="[Text]"/>
      <dgm:spPr/>
      <dgm:t>
        <a:bodyPr/>
        <a:lstStyle/>
        <a:p>
          <a:r>
            <a:rPr lang="en-US" dirty="0" smtClean="0"/>
            <a:t>8 Cores HT: Xeon X5570 @ 2.93GHz</a:t>
          </a:r>
          <a:endParaRPr lang="en-US" dirty="0"/>
        </a:p>
      </dgm:t>
    </dgm:pt>
    <dgm:pt modelId="{19335392-6FCD-FB46-97E2-E80AC0998A4D}" type="parTrans" cxnId="{C1E4B019-3AA9-0E42-A890-DA9198FA0B70}">
      <dgm:prSet/>
      <dgm:spPr/>
    </dgm:pt>
    <dgm:pt modelId="{F7D8AA86-611A-3741-AA11-0CD77763610E}" type="sibTrans" cxnId="{C1E4B019-3AA9-0E42-A890-DA9198FA0B70}">
      <dgm:prSet/>
      <dgm:spPr/>
    </dgm:pt>
    <dgm:pt modelId="{5B93B86D-9210-E744-94C0-EB11CD9911DB}" type="pres">
      <dgm:prSet presAssocID="{3EC6A8BE-5B5F-784B-8C10-9A689E1F72D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7C4462-C4F0-3E48-8E63-55184A264AD6}" type="pres">
      <dgm:prSet presAssocID="{40E50972-FE67-FF4A-AA00-7456319CD066}" presName="compositeNode" presStyleCnt="0">
        <dgm:presLayoutVars>
          <dgm:bulletEnabled val="1"/>
        </dgm:presLayoutVars>
      </dgm:prSet>
      <dgm:spPr/>
    </dgm:pt>
    <dgm:pt modelId="{ACEE2F25-DE26-034E-970D-CD8C1B3BFADB}" type="pres">
      <dgm:prSet presAssocID="{40E50972-FE67-FF4A-AA00-7456319CD066}" presName="imag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74A680-1BEA-C04E-920C-BFC5D7C177F9}" type="pres">
      <dgm:prSet presAssocID="{40E50972-FE67-FF4A-AA00-7456319CD06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994E1-F51E-8741-9D26-7C4C2BD6D87B}" type="pres">
      <dgm:prSet presAssocID="{40E50972-FE67-FF4A-AA00-7456319CD066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458175-24BD-9A4F-9C68-DC2A31EC0994}" type="presOf" srcId="{8F6BBB04-0A3B-D74A-A17A-81DB0E01B8FA}" destId="{9A74A680-1BEA-C04E-920C-BFC5D7C177F9}" srcOrd="0" destOrd="5" presId="urn:microsoft.com/office/officeart/2005/8/layout/hList2"/>
    <dgm:cxn modelId="{309EA15C-BEC8-8A49-AD53-224FDA8538D9}" srcId="{40E50972-FE67-FF4A-AA00-7456319CD066}" destId="{454A5B36-1027-7A40-9CD4-742D430B9273}" srcOrd="2" destOrd="0" parTransId="{2E40AC5D-04F3-DB45-947E-AAF9BDEF2E18}" sibTransId="{404CE538-4327-3F47-88D9-3E12EF36D399}"/>
    <dgm:cxn modelId="{6453C2E7-95D8-E24A-88EC-16C03C436F13}" srcId="{40E50972-FE67-FF4A-AA00-7456319CD066}" destId="{147E7BD4-70AE-9541-B778-12395449CFEC}" srcOrd="0" destOrd="0" parTransId="{25E226CE-7EFC-8C45-8B7B-F1628C9AF17C}" sibTransId="{B163E273-C610-304A-8C87-776A8E16ED3D}"/>
    <dgm:cxn modelId="{95D20EEF-1D81-AC4F-9D8B-86D09C79DCFC}" srcId="{40E50972-FE67-FF4A-AA00-7456319CD066}" destId="{8F6BBB04-0A3B-D74A-A17A-81DB0E01B8FA}" srcOrd="5" destOrd="0" parTransId="{D2F88FF2-AA42-5F45-A869-AE70A373B250}" sibTransId="{9DBBADA1-466C-334E-8313-55ADD05CB3CA}"/>
    <dgm:cxn modelId="{1058CB3D-DF55-BA4F-B219-E8CA4132D773}" srcId="{40E50972-FE67-FF4A-AA00-7456319CD066}" destId="{ABB1E3C1-3C66-4944-ABBA-08F9B087B16A}" srcOrd="6" destOrd="0" parTransId="{077F018A-E560-674B-A639-3DEAB38384FD}" sibTransId="{3A22554A-BD5A-374E-BE00-4F76541DE4AF}"/>
    <dgm:cxn modelId="{DAC63010-FA4A-0049-A446-17ECFBCAC395}" type="presOf" srcId="{40E50972-FE67-FF4A-AA00-7456319CD066}" destId="{C63994E1-F51E-8741-9D26-7C4C2BD6D87B}" srcOrd="0" destOrd="0" presId="urn:microsoft.com/office/officeart/2005/8/layout/hList2"/>
    <dgm:cxn modelId="{A19621A9-2ABB-D341-BBC4-8D75996C3BE1}" type="presOf" srcId="{ABB1E3C1-3C66-4944-ABBA-08F9B087B16A}" destId="{9A74A680-1BEA-C04E-920C-BFC5D7C177F9}" srcOrd="0" destOrd="6" presId="urn:microsoft.com/office/officeart/2005/8/layout/hList2"/>
    <dgm:cxn modelId="{6AFE2A8B-A8C9-9B49-BB51-5768715CEAE6}" type="presOf" srcId="{368BE0F3-22B1-B347-9357-6034B45C84CE}" destId="{9A74A680-1BEA-C04E-920C-BFC5D7C177F9}" srcOrd="0" destOrd="4" presId="urn:microsoft.com/office/officeart/2005/8/layout/hList2"/>
    <dgm:cxn modelId="{3A7F2038-37EE-704B-A84E-4C3A5FE766FD}" srcId="{40E50972-FE67-FF4A-AA00-7456319CD066}" destId="{852F91C0-0430-A947-BB19-85F71A3D78BE}" srcOrd="3" destOrd="0" parTransId="{10A6B3A4-8A25-1440-A3B3-CA725F94D2DD}" sibTransId="{0D101BF7-DAB9-E648-B8B1-0E889D3D98FA}"/>
    <dgm:cxn modelId="{F53B68E9-7E26-8146-B90D-17248287B4B5}" type="presOf" srcId="{7C2D1769-AC7E-CF44-949C-F2EF3D1CAE34}" destId="{9A74A680-1BEA-C04E-920C-BFC5D7C177F9}" srcOrd="0" destOrd="1" presId="urn:microsoft.com/office/officeart/2005/8/layout/hList2"/>
    <dgm:cxn modelId="{0A22A097-31C5-5C4C-B1C6-3DA7B7FE7896}" srcId="{40E50972-FE67-FF4A-AA00-7456319CD066}" destId="{368BE0F3-22B1-B347-9357-6034B45C84CE}" srcOrd="4" destOrd="0" parTransId="{9D689CAC-3F87-5E4A-956D-CF2852A0C9B4}" sibTransId="{1DD5A697-24E9-D14C-9EC0-EF16652B52FF}"/>
    <dgm:cxn modelId="{D4CE5C46-CBE0-974B-A741-8606898F878F}" type="presOf" srcId="{852F91C0-0430-A947-BB19-85F71A3D78BE}" destId="{9A74A680-1BEA-C04E-920C-BFC5D7C177F9}" srcOrd="0" destOrd="3" presId="urn:microsoft.com/office/officeart/2005/8/layout/hList2"/>
    <dgm:cxn modelId="{9CD64A74-4A45-9E48-B8AE-6DBA5EC1775D}" srcId="{3EC6A8BE-5B5F-784B-8C10-9A689E1F72DE}" destId="{40E50972-FE67-FF4A-AA00-7456319CD066}" srcOrd="0" destOrd="0" parTransId="{4C11F6A5-37F2-B344-9530-CA97AB88FE6E}" sibTransId="{C84DA397-F00C-624A-AB27-E25482049613}"/>
    <dgm:cxn modelId="{CB0216B2-C3B9-6143-BBA5-240A926AC756}" type="presOf" srcId="{3EC6A8BE-5B5F-784B-8C10-9A689E1F72DE}" destId="{5B93B86D-9210-E744-94C0-EB11CD9911DB}" srcOrd="0" destOrd="0" presId="urn:microsoft.com/office/officeart/2005/8/layout/hList2"/>
    <dgm:cxn modelId="{BF02CC48-AE60-3645-92F1-C9DB7B5BA4CF}" type="presOf" srcId="{454A5B36-1027-7A40-9CD4-742D430B9273}" destId="{9A74A680-1BEA-C04E-920C-BFC5D7C177F9}" srcOrd="0" destOrd="2" presId="urn:microsoft.com/office/officeart/2005/8/layout/hList2"/>
    <dgm:cxn modelId="{C1E4B019-3AA9-0E42-A890-DA9198FA0B70}" srcId="{40E50972-FE67-FF4A-AA00-7456319CD066}" destId="{7C2D1769-AC7E-CF44-949C-F2EF3D1CAE34}" srcOrd="1" destOrd="0" parTransId="{19335392-6FCD-FB46-97E2-E80AC0998A4D}" sibTransId="{F7D8AA86-611A-3741-AA11-0CD77763610E}"/>
    <dgm:cxn modelId="{70ABC97B-3342-E646-99DF-D448A72E1027}" type="presOf" srcId="{147E7BD4-70AE-9541-B778-12395449CFEC}" destId="{9A74A680-1BEA-C04E-920C-BFC5D7C177F9}" srcOrd="0" destOrd="0" presId="urn:microsoft.com/office/officeart/2005/8/layout/hList2"/>
    <dgm:cxn modelId="{5533D67B-2793-8144-A17C-2E2F013EDD3F}" type="presParOf" srcId="{5B93B86D-9210-E744-94C0-EB11CD9911DB}" destId="{927C4462-C4F0-3E48-8E63-55184A264AD6}" srcOrd="0" destOrd="0" presId="urn:microsoft.com/office/officeart/2005/8/layout/hList2"/>
    <dgm:cxn modelId="{B8CBB2FF-9DA5-E043-9BF4-E5226A1A80B2}" type="presParOf" srcId="{927C4462-C4F0-3E48-8E63-55184A264AD6}" destId="{ACEE2F25-DE26-034E-970D-CD8C1B3BFADB}" srcOrd="0" destOrd="0" presId="urn:microsoft.com/office/officeart/2005/8/layout/hList2"/>
    <dgm:cxn modelId="{A5DFF4C4-E836-3D44-8FD2-70F7611FB288}" type="presParOf" srcId="{927C4462-C4F0-3E48-8E63-55184A264AD6}" destId="{9A74A680-1BEA-C04E-920C-BFC5D7C177F9}" srcOrd="1" destOrd="0" presId="urn:microsoft.com/office/officeart/2005/8/layout/hList2"/>
    <dgm:cxn modelId="{793BC684-52D0-E04D-8C6C-F16F8AB08114}" type="presParOf" srcId="{927C4462-C4F0-3E48-8E63-55184A264AD6}" destId="{C63994E1-F51E-8741-9D26-7C4C2BD6D87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C6A8BE-5B5F-784B-8C10-9A689E1F72DE}" type="doc">
      <dgm:prSet loTypeId="urn:microsoft.com/office/officeart/2005/8/layout/h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E50972-FE67-FF4A-AA00-7456319CD066}">
      <dgm:prSet phldrT="[Text]"/>
      <dgm:spPr/>
      <dgm:t>
        <a:bodyPr/>
        <a:lstStyle/>
        <a:p>
          <a:r>
            <a:rPr lang="en-US" dirty="0" smtClean="0"/>
            <a:t>C-NODES – COMPUTE &amp; STORAGE (IU ONLY)</a:t>
          </a:r>
          <a:endParaRPr lang="en-US" dirty="0"/>
        </a:p>
      </dgm:t>
    </dgm:pt>
    <dgm:pt modelId="{4C11F6A5-37F2-B344-9530-CA97AB88FE6E}" type="parTrans" cxnId="{9CD64A74-4A45-9E48-B8AE-6DBA5EC1775D}">
      <dgm:prSet/>
      <dgm:spPr/>
      <dgm:t>
        <a:bodyPr/>
        <a:lstStyle/>
        <a:p>
          <a:endParaRPr lang="en-US"/>
        </a:p>
      </dgm:t>
    </dgm:pt>
    <dgm:pt modelId="{C84DA397-F00C-624A-AB27-E25482049613}" type="sibTrans" cxnId="{9CD64A74-4A45-9E48-B8AE-6DBA5EC1775D}">
      <dgm:prSet/>
      <dgm:spPr/>
      <dgm:t>
        <a:bodyPr/>
        <a:lstStyle/>
        <a:p>
          <a:endParaRPr lang="en-US"/>
        </a:p>
      </dgm:t>
    </dgm:pt>
    <dgm:pt modelId="{9A8CE2C6-5D87-AD45-A618-696636F7AC90}">
      <dgm:prSet phldrT="[Text]"/>
      <dgm:spPr/>
      <dgm:t>
        <a:bodyPr/>
        <a:lstStyle/>
        <a:p>
          <a:r>
            <a:rPr lang="en-US" dirty="0" smtClean="0"/>
            <a:t>4 Cores: </a:t>
          </a:r>
          <a:r>
            <a:rPr lang="en-US" dirty="0" err="1" smtClean="0"/>
            <a:t>Opteron</a:t>
          </a:r>
          <a:r>
            <a:rPr lang="en-US" dirty="0" smtClean="0"/>
            <a:t> 285 @ 2.59GHz</a:t>
          </a:r>
          <a:endParaRPr lang="en-US" dirty="0"/>
        </a:p>
      </dgm:t>
    </dgm:pt>
    <dgm:pt modelId="{A13F5FE0-C038-DD40-8A52-FA2544E0C960}" type="parTrans" cxnId="{B5232150-D541-444A-A24D-20E28EE91F9A}">
      <dgm:prSet/>
      <dgm:spPr/>
      <dgm:t>
        <a:bodyPr/>
        <a:lstStyle/>
        <a:p>
          <a:endParaRPr lang="en-US"/>
        </a:p>
      </dgm:t>
    </dgm:pt>
    <dgm:pt modelId="{E84186C1-ECA3-8E43-878C-AE96EBEED00E}" type="sibTrans" cxnId="{B5232150-D541-444A-A24D-20E28EE91F9A}">
      <dgm:prSet/>
      <dgm:spPr/>
      <dgm:t>
        <a:bodyPr/>
        <a:lstStyle/>
        <a:p>
          <a:endParaRPr lang="en-US"/>
        </a:p>
      </dgm:t>
    </dgm:pt>
    <dgm:pt modelId="{852F91C0-0430-A947-BB19-85F71A3D78BE}">
      <dgm:prSet phldrT="[Text]"/>
      <dgm:spPr/>
      <dgm:t>
        <a:bodyPr/>
        <a:lstStyle/>
        <a:p>
          <a:r>
            <a:rPr lang="en-US" dirty="0" smtClean="0"/>
            <a:t>66GB SATA System Disk</a:t>
          </a:r>
          <a:endParaRPr lang="en-US" dirty="0"/>
        </a:p>
      </dgm:t>
    </dgm:pt>
    <dgm:pt modelId="{10A6B3A4-8A25-1440-A3B3-CA725F94D2DD}" type="parTrans" cxnId="{3A7F2038-37EE-704B-A84E-4C3A5FE766FD}">
      <dgm:prSet/>
      <dgm:spPr/>
      <dgm:t>
        <a:bodyPr/>
        <a:lstStyle/>
        <a:p>
          <a:endParaRPr lang="en-US"/>
        </a:p>
      </dgm:t>
    </dgm:pt>
    <dgm:pt modelId="{0D101BF7-DAB9-E648-B8B1-0E889D3D98FA}" type="sibTrans" cxnId="{3A7F2038-37EE-704B-A84E-4C3A5FE766FD}">
      <dgm:prSet/>
      <dgm:spPr/>
      <dgm:t>
        <a:bodyPr/>
        <a:lstStyle/>
        <a:p>
          <a:endParaRPr lang="en-US"/>
        </a:p>
      </dgm:t>
    </dgm:pt>
    <dgm:pt modelId="{454A5B36-1027-7A40-9CD4-742D430B9273}">
      <dgm:prSet/>
      <dgm:spPr/>
      <dgm:t>
        <a:bodyPr/>
        <a:lstStyle/>
        <a:p>
          <a:r>
            <a:rPr lang="en-US" dirty="0" smtClean="0"/>
            <a:t>8GB RAM</a:t>
          </a:r>
          <a:endParaRPr lang="en-US" dirty="0"/>
        </a:p>
      </dgm:t>
    </dgm:pt>
    <dgm:pt modelId="{2E40AC5D-04F3-DB45-947E-AAF9BDEF2E18}" type="parTrans" cxnId="{309EA15C-BEC8-8A49-AD53-224FDA8538D9}">
      <dgm:prSet/>
      <dgm:spPr/>
      <dgm:t>
        <a:bodyPr/>
        <a:lstStyle/>
        <a:p>
          <a:endParaRPr lang="en-US"/>
        </a:p>
      </dgm:t>
    </dgm:pt>
    <dgm:pt modelId="{404CE538-4327-3F47-88D9-3E12EF36D399}" type="sibTrans" cxnId="{309EA15C-BEC8-8A49-AD53-224FDA8538D9}">
      <dgm:prSet/>
      <dgm:spPr/>
      <dgm:t>
        <a:bodyPr/>
        <a:lstStyle/>
        <a:p>
          <a:endParaRPr lang="en-US"/>
        </a:p>
      </dgm:t>
    </dgm:pt>
    <dgm:pt modelId="{368BE0F3-22B1-B347-9357-6034B45C84CE}">
      <dgm:prSet phldrT="[Text]"/>
      <dgm:spPr/>
      <dgm:t>
        <a:bodyPr/>
        <a:lstStyle/>
        <a:p>
          <a:r>
            <a:rPr lang="en-US" dirty="0" smtClean="0"/>
            <a:t>2TB RAID-5(3Ware or LSI </a:t>
          </a:r>
          <a:r>
            <a:rPr lang="en-US" dirty="0" err="1" smtClean="0"/>
            <a:t>MegaRAID</a:t>
          </a:r>
          <a:r>
            <a:rPr lang="en-US" dirty="0" smtClean="0"/>
            <a:t>)</a:t>
          </a:r>
          <a:endParaRPr lang="en-US" dirty="0"/>
        </a:p>
      </dgm:t>
    </dgm:pt>
    <dgm:pt modelId="{9D689CAC-3F87-5E4A-956D-CF2852A0C9B4}" type="parTrans" cxnId="{0A22A097-31C5-5C4C-B1C6-3DA7B7FE7896}">
      <dgm:prSet/>
      <dgm:spPr/>
      <dgm:t>
        <a:bodyPr/>
        <a:lstStyle/>
        <a:p>
          <a:endParaRPr lang="en-US"/>
        </a:p>
      </dgm:t>
    </dgm:pt>
    <dgm:pt modelId="{1DD5A697-24E9-D14C-9EC0-EF16652B52FF}" type="sibTrans" cxnId="{0A22A097-31C5-5C4C-B1C6-3DA7B7FE7896}">
      <dgm:prSet/>
      <dgm:spPr/>
      <dgm:t>
        <a:bodyPr/>
        <a:lstStyle/>
        <a:p>
          <a:endParaRPr lang="en-US"/>
        </a:p>
      </dgm:t>
    </dgm:pt>
    <dgm:pt modelId="{9EC77D4E-4C72-9440-8649-C5C7512C72B8}">
      <dgm:prSet phldrT="[Text]"/>
      <dgm:spPr/>
      <dgm:t>
        <a:bodyPr/>
        <a:lstStyle/>
        <a:p>
          <a:r>
            <a:rPr lang="en-US" dirty="0" smtClean="0"/>
            <a:t>1Gb/s Network</a:t>
          </a:r>
          <a:endParaRPr lang="en-US" dirty="0"/>
        </a:p>
      </dgm:t>
    </dgm:pt>
    <dgm:pt modelId="{3C687302-A331-DD4C-8360-F52212212763}" type="parTrans" cxnId="{5EBDFF18-718B-584C-87BD-34FDA4299518}">
      <dgm:prSet/>
      <dgm:spPr/>
      <dgm:t>
        <a:bodyPr/>
        <a:lstStyle/>
        <a:p>
          <a:endParaRPr lang="en-US"/>
        </a:p>
      </dgm:t>
    </dgm:pt>
    <dgm:pt modelId="{9E74E69C-A6A3-494E-9DF3-01D1D3DBD15F}" type="sibTrans" cxnId="{5EBDFF18-718B-584C-87BD-34FDA4299518}">
      <dgm:prSet/>
      <dgm:spPr/>
      <dgm:t>
        <a:bodyPr/>
        <a:lstStyle/>
        <a:p>
          <a:endParaRPr lang="en-US"/>
        </a:p>
      </dgm:t>
    </dgm:pt>
    <dgm:pt modelId="{5B93B86D-9210-E744-94C0-EB11CD9911DB}" type="pres">
      <dgm:prSet presAssocID="{3EC6A8BE-5B5F-784B-8C10-9A689E1F72D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7C4462-C4F0-3E48-8E63-55184A264AD6}" type="pres">
      <dgm:prSet presAssocID="{40E50972-FE67-FF4A-AA00-7456319CD066}" presName="compositeNode" presStyleCnt="0">
        <dgm:presLayoutVars>
          <dgm:bulletEnabled val="1"/>
        </dgm:presLayoutVars>
      </dgm:prSet>
      <dgm:spPr/>
    </dgm:pt>
    <dgm:pt modelId="{ACEE2F25-DE26-034E-970D-CD8C1B3BFADB}" type="pres">
      <dgm:prSet presAssocID="{40E50972-FE67-FF4A-AA00-7456319CD066}" presName="imag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74A680-1BEA-C04E-920C-BFC5D7C177F9}" type="pres">
      <dgm:prSet presAssocID="{40E50972-FE67-FF4A-AA00-7456319CD06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994E1-F51E-8741-9D26-7C4C2BD6D87B}" type="pres">
      <dgm:prSet presAssocID="{40E50972-FE67-FF4A-AA00-7456319CD066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3AB0AC-B910-784D-8411-8F677C52AA8B}" type="presOf" srcId="{368BE0F3-22B1-B347-9357-6034B45C84CE}" destId="{9A74A680-1BEA-C04E-920C-BFC5D7C177F9}" srcOrd="0" destOrd="3" presId="urn:microsoft.com/office/officeart/2005/8/layout/hList2"/>
    <dgm:cxn modelId="{309EA15C-BEC8-8A49-AD53-224FDA8538D9}" srcId="{40E50972-FE67-FF4A-AA00-7456319CD066}" destId="{454A5B36-1027-7A40-9CD4-742D430B9273}" srcOrd="1" destOrd="0" parTransId="{2E40AC5D-04F3-DB45-947E-AAF9BDEF2E18}" sibTransId="{404CE538-4327-3F47-88D9-3E12EF36D399}"/>
    <dgm:cxn modelId="{EE8A878F-B3FB-FA4A-BEF6-6D502F3368B5}" type="presOf" srcId="{9A8CE2C6-5D87-AD45-A618-696636F7AC90}" destId="{9A74A680-1BEA-C04E-920C-BFC5D7C177F9}" srcOrd="0" destOrd="0" presId="urn:microsoft.com/office/officeart/2005/8/layout/hList2"/>
    <dgm:cxn modelId="{2A2194CB-EE77-404B-8249-83655E315DF7}" type="presOf" srcId="{9EC77D4E-4C72-9440-8649-C5C7512C72B8}" destId="{9A74A680-1BEA-C04E-920C-BFC5D7C177F9}" srcOrd="0" destOrd="4" presId="urn:microsoft.com/office/officeart/2005/8/layout/hList2"/>
    <dgm:cxn modelId="{3A7F2038-37EE-704B-A84E-4C3A5FE766FD}" srcId="{40E50972-FE67-FF4A-AA00-7456319CD066}" destId="{852F91C0-0430-A947-BB19-85F71A3D78BE}" srcOrd="2" destOrd="0" parTransId="{10A6B3A4-8A25-1440-A3B3-CA725F94D2DD}" sibTransId="{0D101BF7-DAB9-E648-B8B1-0E889D3D98FA}"/>
    <dgm:cxn modelId="{0A22A097-31C5-5C4C-B1C6-3DA7B7FE7896}" srcId="{40E50972-FE67-FF4A-AA00-7456319CD066}" destId="{368BE0F3-22B1-B347-9357-6034B45C84CE}" srcOrd="3" destOrd="0" parTransId="{9D689CAC-3F87-5E4A-956D-CF2852A0C9B4}" sibTransId="{1DD5A697-24E9-D14C-9EC0-EF16652B52FF}"/>
    <dgm:cxn modelId="{7A76434D-DAD4-1141-A139-7234408CA5C8}" type="presOf" srcId="{3EC6A8BE-5B5F-784B-8C10-9A689E1F72DE}" destId="{5B93B86D-9210-E744-94C0-EB11CD9911DB}" srcOrd="0" destOrd="0" presId="urn:microsoft.com/office/officeart/2005/8/layout/hList2"/>
    <dgm:cxn modelId="{3DF08834-61FC-024C-A7BB-6DD9331160D3}" type="presOf" srcId="{454A5B36-1027-7A40-9CD4-742D430B9273}" destId="{9A74A680-1BEA-C04E-920C-BFC5D7C177F9}" srcOrd="0" destOrd="1" presId="urn:microsoft.com/office/officeart/2005/8/layout/hList2"/>
    <dgm:cxn modelId="{9CD64A74-4A45-9E48-B8AE-6DBA5EC1775D}" srcId="{3EC6A8BE-5B5F-784B-8C10-9A689E1F72DE}" destId="{40E50972-FE67-FF4A-AA00-7456319CD066}" srcOrd="0" destOrd="0" parTransId="{4C11F6A5-37F2-B344-9530-CA97AB88FE6E}" sibTransId="{C84DA397-F00C-624A-AB27-E25482049613}"/>
    <dgm:cxn modelId="{5EBDFF18-718B-584C-87BD-34FDA4299518}" srcId="{40E50972-FE67-FF4A-AA00-7456319CD066}" destId="{9EC77D4E-4C72-9440-8649-C5C7512C72B8}" srcOrd="4" destOrd="0" parTransId="{3C687302-A331-DD4C-8360-F52212212763}" sibTransId="{9E74E69C-A6A3-494E-9DF3-01D1D3DBD15F}"/>
    <dgm:cxn modelId="{A1575B89-7555-EB4D-A6CA-9D5809CABD20}" type="presOf" srcId="{852F91C0-0430-A947-BB19-85F71A3D78BE}" destId="{9A74A680-1BEA-C04E-920C-BFC5D7C177F9}" srcOrd="0" destOrd="2" presId="urn:microsoft.com/office/officeart/2005/8/layout/hList2"/>
    <dgm:cxn modelId="{B5232150-D541-444A-A24D-20E28EE91F9A}" srcId="{40E50972-FE67-FF4A-AA00-7456319CD066}" destId="{9A8CE2C6-5D87-AD45-A618-696636F7AC90}" srcOrd="0" destOrd="0" parTransId="{A13F5FE0-C038-DD40-8A52-FA2544E0C960}" sibTransId="{E84186C1-ECA3-8E43-878C-AE96EBEED00E}"/>
    <dgm:cxn modelId="{E9B3C1D4-8CE5-434A-921C-54358804C52C}" type="presOf" srcId="{40E50972-FE67-FF4A-AA00-7456319CD066}" destId="{C63994E1-F51E-8741-9D26-7C4C2BD6D87B}" srcOrd="0" destOrd="0" presId="urn:microsoft.com/office/officeart/2005/8/layout/hList2"/>
    <dgm:cxn modelId="{7C7B00DD-6442-2142-8F39-89F890F21648}" type="presParOf" srcId="{5B93B86D-9210-E744-94C0-EB11CD9911DB}" destId="{927C4462-C4F0-3E48-8E63-55184A264AD6}" srcOrd="0" destOrd="0" presId="urn:microsoft.com/office/officeart/2005/8/layout/hList2"/>
    <dgm:cxn modelId="{3FEFF66D-3C9E-FD49-AFEF-FA12B366DD49}" type="presParOf" srcId="{927C4462-C4F0-3E48-8E63-55184A264AD6}" destId="{ACEE2F25-DE26-034E-970D-CD8C1B3BFADB}" srcOrd="0" destOrd="0" presId="urn:microsoft.com/office/officeart/2005/8/layout/hList2"/>
    <dgm:cxn modelId="{7B3F6B7B-F444-8D42-84AA-D015D4773B27}" type="presParOf" srcId="{927C4462-C4F0-3E48-8E63-55184A264AD6}" destId="{9A74A680-1BEA-C04E-920C-BFC5D7C177F9}" srcOrd="1" destOrd="0" presId="urn:microsoft.com/office/officeart/2005/8/layout/hList2"/>
    <dgm:cxn modelId="{48F4D7A7-57DA-084A-AD66-FD0EB6047522}" type="presParOf" srcId="{927C4462-C4F0-3E48-8E63-55184A264AD6}" destId="{C63994E1-F51E-8741-9D26-7C4C2BD6D87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98D279-9D42-6548-9688-63458373D301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FB2755-E7C6-1942-94C8-BE4E03917CC1}">
      <dgm:prSet/>
      <dgm:spPr/>
      <dgm:t>
        <a:bodyPr/>
        <a:lstStyle/>
        <a:p>
          <a:pPr rtl="0"/>
          <a:r>
            <a:rPr lang="en-US" dirty="0" smtClean="0"/>
            <a:t>Basic Configuration &amp; Functionality</a:t>
          </a:r>
          <a:endParaRPr lang="en-US" dirty="0"/>
        </a:p>
      </dgm:t>
    </dgm:pt>
    <dgm:pt modelId="{CB1D1160-2BA4-D44B-B2FE-6EB9D1ECCD41}" type="parTrans" cxnId="{828CFE84-04A5-CB47-B3EA-B08F6DCFFF73}">
      <dgm:prSet/>
      <dgm:spPr/>
      <dgm:t>
        <a:bodyPr/>
        <a:lstStyle/>
        <a:p>
          <a:endParaRPr lang="en-US"/>
        </a:p>
      </dgm:t>
    </dgm:pt>
    <dgm:pt modelId="{E8734FCC-CB98-5847-BA11-920DE5B06854}" type="sibTrans" cxnId="{828CFE84-04A5-CB47-B3EA-B08F6DCFFF73}">
      <dgm:prSet/>
      <dgm:spPr/>
      <dgm:t>
        <a:bodyPr/>
        <a:lstStyle/>
        <a:p>
          <a:endParaRPr lang="en-US"/>
        </a:p>
      </dgm:t>
    </dgm:pt>
    <dgm:pt modelId="{FB660E4F-B8B7-3344-B2D7-EA606498FF9F}">
      <dgm:prSet/>
      <dgm:spPr/>
      <dgm:t>
        <a:bodyPr/>
        <a:lstStyle/>
        <a:p>
          <a:pPr rtl="0"/>
          <a:r>
            <a:rPr lang="en-US" dirty="0" smtClean="0"/>
            <a:t>Power to all devices, working </a:t>
          </a:r>
          <a:r>
            <a:rPr lang="en-US" dirty="0" err="1" smtClean="0"/>
            <a:t>beo_power</a:t>
          </a:r>
          <a:r>
            <a:rPr lang="en-US" dirty="0" smtClean="0"/>
            <a:t> for power switches</a:t>
          </a:r>
          <a:endParaRPr lang="en-US" dirty="0"/>
        </a:p>
      </dgm:t>
    </dgm:pt>
    <dgm:pt modelId="{46CE0388-39A9-FE4A-ADB7-0EDF521CAA0A}" type="parTrans" cxnId="{044DFA3B-EE9E-9441-ACDD-48DD2C0E85FC}">
      <dgm:prSet/>
      <dgm:spPr/>
      <dgm:t>
        <a:bodyPr/>
        <a:lstStyle/>
        <a:p>
          <a:endParaRPr lang="en-US"/>
        </a:p>
      </dgm:t>
    </dgm:pt>
    <dgm:pt modelId="{E403312F-546C-2046-933C-98F6EB206052}" type="sibTrans" cxnId="{044DFA3B-EE9E-9441-ACDD-48DD2C0E85FC}">
      <dgm:prSet/>
      <dgm:spPr/>
      <dgm:t>
        <a:bodyPr/>
        <a:lstStyle/>
        <a:p>
          <a:endParaRPr lang="en-US"/>
        </a:p>
      </dgm:t>
    </dgm:pt>
    <dgm:pt modelId="{1446802B-DE95-FF4E-86A4-7A5270D05531}">
      <dgm:prSet/>
      <dgm:spPr/>
      <dgm:t>
        <a:bodyPr/>
        <a:lstStyle/>
        <a:p>
          <a:pPr rtl="0"/>
          <a:r>
            <a:rPr lang="en-US" dirty="0" smtClean="0"/>
            <a:t>Boots with no errors or prompts</a:t>
          </a:r>
          <a:endParaRPr lang="en-US" dirty="0"/>
        </a:p>
      </dgm:t>
    </dgm:pt>
    <dgm:pt modelId="{E281369D-E7BD-DA48-9C3F-30A980038582}" type="parTrans" cxnId="{167DFF3A-B751-EB4E-AD1A-11294DD64832}">
      <dgm:prSet/>
      <dgm:spPr/>
      <dgm:t>
        <a:bodyPr/>
        <a:lstStyle/>
        <a:p>
          <a:endParaRPr lang="en-US"/>
        </a:p>
      </dgm:t>
    </dgm:pt>
    <dgm:pt modelId="{2D64892C-FC17-9A4D-A895-0B062E09A4ED}" type="sibTrans" cxnId="{167DFF3A-B751-EB4E-AD1A-11294DD64832}">
      <dgm:prSet/>
      <dgm:spPr/>
      <dgm:t>
        <a:bodyPr/>
        <a:lstStyle/>
        <a:p>
          <a:endParaRPr lang="en-US"/>
        </a:p>
      </dgm:t>
    </dgm:pt>
    <dgm:pt modelId="{68E23989-10D9-D749-B169-1D2B26A2E719}">
      <dgm:prSet/>
      <dgm:spPr/>
      <dgm:t>
        <a:bodyPr/>
        <a:lstStyle/>
        <a:p>
          <a:pPr rtl="0"/>
          <a:r>
            <a:rPr lang="en-US" dirty="0" smtClean="0"/>
            <a:t>Network names all resolve</a:t>
          </a:r>
          <a:endParaRPr lang="en-US" dirty="0"/>
        </a:p>
      </dgm:t>
    </dgm:pt>
    <dgm:pt modelId="{90ABE99F-DBF7-114E-A21B-EBFC4AF64C9A}" type="parTrans" cxnId="{FF001788-565B-434A-B5F9-EE4937B801AA}">
      <dgm:prSet/>
      <dgm:spPr/>
      <dgm:t>
        <a:bodyPr/>
        <a:lstStyle/>
        <a:p>
          <a:endParaRPr lang="en-US"/>
        </a:p>
      </dgm:t>
    </dgm:pt>
    <dgm:pt modelId="{510A47FD-0409-C047-AEBE-D1EA4237B924}" type="sibTrans" cxnId="{FF001788-565B-434A-B5F9-EE4937B801AA}">
      <dgm:prSet/>
      <dgm:spPr/>
      <dgm:t>
        <a:bodyPr/>
        <a:lstStyle/>
        <a:p>
          <a:endParaRPr lang="en-US"/>
        </a:p>
      </dgm:t>
    </dgm:pt>
    <dgm:pt modelId="{D16BD19C-5CF0-0149-8530-7757CB318B27}">
      <dgm:prSet/>
      <dgm:spPr/>
      <dgm:t>
        <a:bodyPr/>
        <a:lstStyle/>
        <a:p>
          <a:pPr rtl="0"/>
          <a:r>
            <a:rPr lang="en-US" smtClean="0"/>
            <a:t>Performance</a:t>
          </a:r>
          <a:endParaRPr lang="en-US" dirty="0"/>
        </a:p>
      </dgm:t>
    </dgm:pt>
    <dgm:pt modelId="{06166DB1-3CA9-994D-BAFB-7C3A1E89FDC2}" type="parTrans" cxnId="{73CD5319-0C2A-1E4D-829E-86552358FD9C}">
      <dgm:prSet/>
      <dgm:spPr/>
      <dgm:t>
        <a:bodyPr/>
        <a:lstStyle/>
        <a:p>
          <a:endParaRPr lang="en-US"/>
        </a:p>
      </dgm:t>
    </dgm:pt>
    <dgm:pt modelId="{8D1065C9-AD1F-EB4D-AF3C-AA3E205AF5BA}" type="sibTrans" cxnId="{73CD5319-0C2A-1E4D-829E-86552358FD9C}">
      <dgm:prSet/>
      <dgm:spPr/>
      <dgm:t>
        <a:bodyPr/>
        <a:lstStyle/>
        <a:p>
          <a:endParaRPr lang="en-US"/>
        </a:p>
      </dgm:t>
    </dgm:pt>
    <dgm:pt modelId="{682E3BE3-5C91-6F41-9F83-E41E8C7DD088}">
      <dgm:prSet/>
      <dgm:spPr/>
      <dgm:t>
        <a:bodyPr/>
        <a:lstStyle/>
        <a:p>
          <a:pPr rtl="0"/>
          <a:r>
            <a:rPr lang="en-US" dirty="0" smtClean="0"/>
            <a:t>RAID</a:t>
          </a:r>
          <a:endParaRPr lang="en-US" dirty="0"/>
        </a:p>
      </dgm:t>
    </dgm:pt>
    <dgm:pt modelId="{C905F828-D232-1944-B3AC-D88BF1E91045}" type="parTrans" cxnId="{5B7EED2B-B133-274B-8CA3-FAC6AE177E23}">
      <dgm:prSet/>
      <dgm:spPr/>
      <dgm:t>
        <a:bodyPr/>
        <a:lstStyle/>
        <a:p>
          <a:endParaRPr lang="en-US"/>
        </a:p>
      </dgm:t>
    </dgm:pt>
    <dgm:pt modelId="{76211093-6345-2447-B07F-8A3E04027DBC}" type="sibTrans" cxnId="{5B7EED2B-B133-274B-8CA3-FAC6AE177E23}">
      <dgm:prSet/>
      <dgm:spPr/>
      <dgm:t>
        <a:bodyPr/>
        <a:lstStyle/>
        <a:p>
          <a:endParaRPr lang="en-US"/>
        </a:p>
      </dgm:t>
    </dgm:pt>
    <dgm:pt modelId="{72229C30-D371-DA46-BC89-ABD727FE1399}">
      <dgm:prSet/>
      <dgm:spPr/>
      <dgm:t>
        <a:bodyPr/>
        <a:lstStyle/>
        <a:p>
          <a:pPr rtl="0"/>
          <a:r>
            <a:rPr lang="en-US" dirty="0" smtClean="0"/>
            <a:t>Bandwidth: Single DD I/O tests for read &amp; write to file</a:t>
          </a:r>
          <a:endParaRPr lang="en-US" dirty="0"/>
        </a:p>
      </dgm:t>
    </dgm:pt>
    <dgm:pt modelId="{F9601722-209C-8C43-A523-5FED1C92411C}" type="parTrans" cxnId="{6D4F4736-D72C-2B4D-92B1-70C79F0678B0}">
      <dgm:prSet/>
      <dgm:spPr/>
      <dgm:t>
        <a:bodyPr/>
        <a:lstStyle/>
        <a:p>
          <a:endParaRPr lang="en-US"/>
        </a:p>
      </dgm:t>
    </dgm:pt>
    <dgm:pt modelId="{7002B459-1505-EA4A-9E4F-49C70F18CB1D}" type="sibTrans" cxnId="{6D4F4736-D72C-2B4D-92B1-70C79F0678B0}">
      <dgm:prSet/>
      <dgm:spPr/>
      <dgm:t>
        <a:bodyPr/>
        <a:lstStyle/>
        <a:p>
          <a:endParaRPr lang="en-US"/>
        </a:p>
      </dgm:t>
    </dgm:pt>
    <dgm:pt modelId="{DCA34F9F-6C85-FC42-BD79-A5E5D9001CC2}">
      <dgm:prSet/>
      <dgm:spPr/>
      <dgm:t>
        <a:bodyPr/>
        <a:lstStyle/>
        <a:p>
          <a:pPr rtl="0"/>
          <a:r>
            <a:rPr lang="en-US" dirty="0" smtClean="0"/>
            <a:t>Bandwidth: Bonnie++ I/O tests</a:t>
          </a:r>
          <a:endParaRPr lang="en-US" dirty="0"/>
        </a:p>
      </dgm:t>
    </dgm:pt>
    <dgm:pt modelId="{2DE9893B-BAC2-3544-9236-0B9C0D4D6CA8}" type="parTrans" cxnId="{1EB6C1B9-AB28-6B4B-B4D4-AD68E1286EA7}">
      <dgm:prSet/>
      <dgm:spPr/>
      <dgm:t>
        <a:bodyPr/>
        <a:lstStyle/>
        <a:p>
          <a:endParaRPr lang="en-US"/>
        </a:p>
      </dgm:t>
    </dgm:pt>
    <dgm:pt modelId="{E7A84827-DC77-FB4A-BD27-FC54D7682D7E}" type="sibTrans" cxnId="{1EB6C1B9-AB28-6B4B-B4D4-AD68E1286EA7}">
      <dgm:prSet/>
      <dgm:spPr/>
      <dgm:t>
        <a:bodyPr/>
        <a:lstStyle/>
        <a:p>
          <a:endParaRPr lang="en-US"/>
        </a:p>
      </dgm:t>
    </dgm:pt>
    <dgm:pt modelId="{9BBC704A-029B-D240-9AC7-914F6791C093}">
      <dgm:prSet/>
      <dgm:spPr/>
      <dgm:t>
        <a:bodyPr/>
        <a:lstStyle/>
        <a:p>
          <a:pPr rtl="0"/>
          <a:r>
            <a:rPr lang="en-US" dirty="0" smtClean="0"/>
            <a:t>Network</a:t>
          </a:r>
          <a:endParaRPr lang="en-US" dirty="0"/>
        </a:p>
      </dgm:t>
    </dgm:pt>
    <dgm:pt modelId="{20D15E6D-C2AB-2641-9DA6-D5C68511086C}" type="parTrans" cxnId="{8A5BA1C8-ADC5-5B41-A9A7-651FD939302E}">
      <dgm:prSet/>
      <dgm:spPr/>
      <dgm:t>
        <a:bodyPr/>
        <a:lstStyle/>
        <a:p>
          <a:endParaRPr lang="en-US"/>
        </a:p>
      </dgm:t>
    </dgm:pt>
    <dgm:pt modelId="{1E0A816F-67C4-E343-B679-C49323B9C4DA}" type="sibTrans" cxnId="{8A5BA1C8-ADC5-5B41-A9A7-651FD939302E}">
      <dgm:prSet/>
      <dgm:spPr/>
      <dgm:t>
        <a:bodyPr/>
        <a:lstStyle/>
        <a:p>
          <a:endParaRPr lang="en-US"/>
        </a:p>
      </dgm:t>
    </dgm:pt>
    <dgm:pt modelId="{F84E2E56-5DE9-0D4F-B766-1B4A83646C43}">
      <dgm:prSet/>
      <dgm:spPr/>
      <dgm:t>
        <a:bodyPr/>
        <a:lstStyle/>
        <a:p>
          <a:pPr rtl="0"/>
          <a:r>
            <a:rPr lang="en-US" dirty="0" err="1" smtClean="0"/>
            <a:t>Iperf</a:t>
          </a:r>
          <a:r>
            <a:rPr lang="en-US" dirty="0" smtClean="0"/>
            <a:t> tests between 10Gb/s nodes reach at least 9Gb/s</a:t>
          </a:r>
          <a:endParaRPr lang="en-US" dirty="0"/>
        </a:p>
      </dgm:t>
    </dgm:pt>
    <dgm:pt modelId="{88324849-B48D-E842-BE0C-14A3C2AD0D04}" type="parTrans" cxnId="{A72892CE-63D2-7449-B277-BA7E9F787B28}">
      <dgm:prSet/>
      <dgm:spPr/>
      <dgm:t>
        <a:bodyPr/>
        <a:lstStyle/>
        <a:p>
          <a:endParaRPr lang="en-US"/>
        </a:p>
      </dgm:t>
    </dgm:pt>
    <dgm:pt modelId="{8C553C65-988D-4A4A-8C5A-247310124773}" type="sibTrans" cxnId="{A72892CE-63D2-7449-B277-BA7E9F787B28}">
      <dgm:prSet/>
      <dgm:spPr/>
      <dgm:t>
        <a:bodyPr/>
        <a:lstStyle/>
        <a:p>
          <a:endParaRPr lang="en-US"/>
        </a:p>
      </dgm:t>
    </dgm:pt>
    <dgm:pt modelId="{1424BEB9-93DD-444C-9E85-A64D31EBDDFF}">
      <dgm:prSet/>
      <dgm:spPr/>
      <dgm:t>
        <a:bodyPr/>
        <a:lstStyle/>
        <a:p>
          <a:pPr rtl="0"/>
          <a:r>
            <a:rPr lang="en-US" dirty="0" smtClean="0"/>
            <a:t>dCache</a:t>
          </a:r>
          <a:endParaRPr lang="en-US" dirty="0"/>
        </a:p>
      </dgm:t>
    </dgm:pt>
    <dgm:pt modelId="{11AAECB2-1D3D-9E4B-9789-6E2229EE8E80}" type="parTrans" cxnId="{3BF5A338-25AE-AF48-8846-5EE38BB42B11}">
      <dgm:prSet/>
      <dgm:spPr/>
      <dgm:t>
        <a:bodyPr/>
        <a:lstStyle/>
        <a:p>
          <a:endParaRPr lang="en-US"/>
        </a:p>
      </dgm:t>
    </dgm:pt>
    <dgm:pt modelId="{3286E375-89D2-BC4A-9487-F82B0AE7D1D4}" type="sibTrans" cxnId="{3BF5A338-25AE-AF48-8846-5EE38BB42B11}">
      <dgm:prSet/>
      <dgm:spPr/>
      <dgm:t>
        <a:bodyPr/>
        <a:lstStyle/>
        <a:p>
          <a:endParaRPr lang="en-US"/>
        </a:p>
      </dgm:t>
    </dgm:pt>
    <dgm:pt modelId="{8618680D-2B31-F14F-908C-A5159B4C98A8}">
      <dgm:prSet/>
      <dgm:spPr/>
      <dgm:t>
        <a:bodyPr/>
        <a:lstStyle/>
        <a:p>
          <a:pPr rtl="0"/>
          <a:r>
            <a:rPr lang="en-US" dirty="0" smtClean="0"/>
            <a:t>40-thread </a:t>
          </a:r>
          <a:r>
            <a:rPr lang="en-US" dirty="0" err="1" smtClean="0"/>
            <a:t>srmcp</a:t>
          </a:r>
          <a:r>
            <a:rPr lang="en-US" dirty="0" smtClean="0"/>
            <a:t> read and write tests</a:t>
          </a:r>
          <a:endParaRPr lang="en-US" dirty="0"/>
        </a:p>
      </dgm:t>
    </dgm:pt>
    <dgm:pt modelId="{22C84FBD-4E26-9C4B-8AF1-DD63F1936905}" type="parTrans" cxnId="{299CBFF7-87B3-7348-970A-5994350CD3A2}">
      <dgm:prSet/>
      <dgm:spPr/>
      <dgm:t>
        <a:bodyPr/>
        <a:lstStyle/>
        <a:p>
          <a:endParaRPr lang="en-US"/>
        </a:p>
      </dgm:t>
    </dgm:pt>
    <dgm:pt modelId="{F075624D-00DB-BD46-9E8F-BD2CA8B6ED90}" type="sibTrans" cxnId="{299CBFF7-87B3-7348-970A-5994350CD3A2}">
      <dgm:prSet/>
      <dgm:spPr/>
      <dgm:t>
        <a:bodyPr/>
        <a:lstStyle/>
        <a:p>
          <a:endParaRPr lang="en-US"/>
        </a:p>
      </dgm:t>
    </dgm:pt>
    <dgm:pt modelId="{6C477B83-4BC1-E240-864A-52A1A97F73D9}">
      <dgm:prSet/>
      <dgm:spPr/>
      <dgm:t>
        <a:bodyPr/>
        <a:lstStyle/>
        <a:p>
          <a:pPr rtl="0"/>
          <a:r>
            <a:rPr lang="en-US" dirty="0" smtClean="0"/>
            <a:t>I/O Scheduling: 120-thread DD tests reading/writing files</a:t>
          </a:r>
          <a:endParaRPr lang="en-US" dirty="0"/>
        </a:p>
      </dgm:t>
    </dgm:pt>
    <dgm:pt modelId="{44F0BFF9-2E29-F040-A213-8A0599CCD6B1}" type="parTrans" cxnId="{9A492DF3-770A-684C-9EA6-B18B7DC8C62C}">
      <dgm:prSet/>
      <dgm:spPr/>
      <dgm:t>
        <a:bodyPr/>
        <a:lstStyle/>
        <a:p>
          <a:endParaRPr lang="en-US"/>
        </a:p>
      </dgm:t>
    </dgm:pt>
    <dgm:pt modelId="{D78416EB-AE18-EB40-9B19-C691E16A1B94}" type="sibTrans" cxnId="{9A492DF3-770A-684C-9EA6-B18B7DC8C62C}">
      <dgm:prSet/>
      <dgm:spPr/>
      <dgm:t>
        <a:bodyPr/>
        <a:lstStyle/>
        <a:p>
          <a:endParaRPr lang="en-US"/>
        </a:p>
      </dgm:t>
    </dgm:pt>
    <dgm:pt modelId="{1A4B55B8-716E-7D4B-829E-9846D2F39914}">
      <dgm:prSet/>
      <dgm:spPr/>
      <dgm:t>
        <a:bodyPr/>
        <a:lstStyle/>
        <a:p>
          <a:pPr rtl="0"/>
          <a:r>
            <a:rPr lang="en-US" dirty="0" smtClean="0"/>
            <a:t>All services start correctly</a:t>
          </a:r>
          <a:endParaRPr lang="en-US" dirty="0"/>
        </a:p>
      </dgm:t>
    </dgm:pt>
    <dgm:pt modelId="{A156C2B6-A3E6-F744-9B4D-E5FD935D96E9}" type="parTrans" cxnId="{84485BF2-5A08-DD46-A762-D6506FC3796E}">
      <dgm:prSet/>
      <dgm:spPr/>
      <dgm:t>
        <a:bodyPr/>
        <a:lstStyle/>
        <a:p>
          <a:endParaRPr lang="en-US"/>
        </a:p>
      </dgm:t>
    </dgm:pt>
    <dgm:pt modelId="{0329A6D7-F73E-3744-B7DA-D66CA9F0D278}" type="sibTrans" cxnId="{84485BF2-5A08-DD46-A762-D6506FC3796E}">
      <dgm:prSet/>
      <dgm:spPr/>
      <dgm:t>
        <a:bodyPr/>
        <a:lstStyle/>
        <a:p>
          <a:endParaRPr lang="en-US"/>
        </a:p>
      </dgm:t>
    </dgm:pt>
    <dgm:pt modelId="{2EDE2F82-754F-B947-883D-05BBB539647A}">
      <dgm:prSet/>
      <dgm:spPr/>
      <dgm:t>
        <a:bodyPr/>
        <a:lstStyle/>
        <a:p>
          <a:pPr rtl="0"/>
          <a:r>
            <a:rPr lang="en-US" dirty="0" smtClean="0"/>
            <a:t>Log files for services clean</a:t>
          </a:r>
          <a:endParaRPr lang="en-US" dirty="0"/>
        </a:p>
      </dgm:t>
    </dgm:pt>
    <dgm:pt modelId="{F048FF77-5C5C-5949-8D98-5336CE52A0BB}" type="parTrans" cxnId="{B9738F8B-48A3-5745-9115-9B5E562AB181}">
      <dgm:prSet/>
      <dgm:spPr/>
      <dgm:t>
        <a:bodyPr/>
        <a:lstStyle/>
        <a:p>
          <a:endParaRPr lang="en-US"/>
        </a:p>
      </dgm:t>
    </dgm:pt>
    <dgm:pt modelId="{0952A8EC-9E56-344C-9439-3EE68B924A47}" type="sibTrans" cxnId="{B9738F8B-48A3-5745-9115-9B5E562AB181}">
      <dgm:prSet/>
      <dgm:spPr/>
      <dgm:t>
        <a:bodyPr/>
        <a:lstStyle/>
        <a:p>
          <a:endParaRPr lang="en-US"/>
        </a:p>
      </dgm:t>
    </dgm:pt>
    <dgm:pt modelId="{CA377C6A-65C4-BC40-9B35-DDD447C986D0}">
      <dgm:prSet/>
      <dgm:spPr/>
      <dgm:t>
        <a:bodyPr/>
        <a:lstStyle/>
        <a:p>
          <a:pPr rtl="0"/>
          <a:r>
            <a:rPr lang="en-US" smtClean="0"/>
            <a:t>Entered into monitoring systems (ganglia, nagios, cacti, etc)</a:t>
          </a:r>
          <a:endParaRPr lang="en-US" dirty="0"/>
        </a:p>
      </dgm:t>
    </dgm:pt>
    <dgm:pt modelId="{78A81623-4358-D743-92DE-A9B3E5C1A8A0}" type="parTrans" cxnId="{3D64263F-1714-534F-AB17-76383489947D}">
      <dgm:prSet/>
      <dgm:spPr/>
      <dgm:t>
        <a:bodyPr/>
        <a:lstStyle/>
        <a:p>
          <a:endParaRPr lang="en-US"/>
        </a:p>
      </dgm:t>
    </dgm:pt>
    <dgm:pt modelId="{BC365585-0CA2-3B4C-8AE4-782894FFA726}" type="sibTrans" cxnId="{3D64263F-1714-534F-AB17-76383489947D}">
      <dgm:prSet/>
      <dgm:spPr/>
      <dgm:t>
        <a:bodyPr/>
        <a:lstStyle/>
        <a:p>
          <a:endParaRPr lang="en-US"/>
        </a:p>
      </dgm:t>
    </dgm:pt>
    <dgm:pt modelId="{D7574CE6-2108-9846-9C88-CA0ABF198B6D}">
      <dgm:prSet/>
      <dgm:spPr/>
      <dgm:t>
        <a:bodyPr/>
        <a:lstStyle/>
        <a:p>
          <a:pPr rtl="0"/>
          <a:r>
            <a:rPr lang="en-US" dirty="0" smtClean="0"/>
            <a:t>Network connection and IP (</a:t>
          </a:r>
          <a:r>
            <a:rPr lang="en-US" dirty="0" err="1" smtClean="0"/>
            <a:t>pingable</a:t>
          </a:r>
          <a:r>
            <a:rPr lang="en-US" dirty="0" smtClean="0"/>
            <a:t>)</a:t>
          </a:r>
          <a:endParaRPr lang="en-US" dirty="0"/>
        </a:p>
      </dgm:t>
    </dgm:pt>
    <dgm:pt modelId="{A316C804-D438-A845-B0A2-EEAFB0E0BE68}" type="parTrans" cxnId="{59CA1F60-5652-0F4E-A44B-4E7AF53912D3}">
      <dgm:prSet/>
      <dgm:spPr/>
      <dgm:t>
        <a:bodyPr/>
        <a:lstStyle/>
        <a:p>
          <a:endParaRPr lang="en-US"/>
        </a:p>
      </dgm:t>
    </dgm:pt>
    <dgm:pt modelId="{65E26F13-2D81-7E41-AE4F-DEF8B259C7D3}" type="sibTrans" cxnId="{59CA1F60-5652-0F4E-A44B-4E7AF53912D3}">
      <dgm:prSet/>
      <dgm:spPr/>
      <dgm:t>
        <a:bodyPr/>
        <a:lstStyle/>
        <a:p>
          <a:endParaRPr lang="en-US"/>
        </a:p>
      </dgm:t>
    </dgm:pt>
    <dgm:pt modelId="{88CD2C63-1A4D-8A4A-BE44-E6208D636A31}">
      <dgm:prSet/>
      <dgm:spPr/>
      <dgm:t>
        <a:bodyPr/>
        <a:lstStyle/>
        <a:p>
          <a:pPr rtl="0"/>
          <a:r>
            <a:rPr lang="en-US" dirty="0" smtClean="0"/>
            <a:t>All certificates and </a:t>
          </a:r>
          <a:r>
            <a:rPr lang="en-US" dirty="0" err="1" smtClean="0"/>
            <a:t>CA’s</a:t>
          </a:r>
          <a:r>
            <a:rPr lang="en-US" dirty="0" smtClean="0"/>
            <a:t> confirmed</a:t>
          </a:r>
          <a:endParaRPr lang="en-US" dirty="0"/>
        </a:p>
      </dgm:t>
    </dgm:pt>
    <dgm:pt modelId="{4064DEE4-C31B-2D4C-8CF1-E7CFA970E081}" type="parTrans" cxnId="{BC835707-3FED-4F49-82AC-00B3AB7FAD3B}">
      <dgm:prSet/>
      <dgm:spPr/>
      <dgm:t>
        <a:bodyPr/>
        <a:lstStyle/>
        <a:p>
          <a:endParaRPr lang="en-US"/>
        </a:p>
      </dgm:t>
    </dgm:pt>
    <dgm:pt modelId="{B778EE21-8935-0B4C-8A94-ECC29E73963E}" type="sibTrans" cxnId="{BC835707-3FED-4F49-82AC-00B3AB7FAD3B}">
      <dgm:prSet/>
      <dgm:spPr/>
      <dgm:t>
        <a:bodyPr/>
        <a:lstStyle/>
        <a:p>
          <a:endParaRPr lang="en-US"/>
        </a:p>
      </dgm:t>
    </dgm:pt>
    <dgm:pt modelId="{8D0A20C6-2B10-7047-BDCE-6DF472843A64}">
      <dgm:prSet/>
      <dgm:spPr/>
      <dgm:t>
        <a:bodyPr/>
        <a:lstStyle/>
        <a:p>
          <a:pPr rtl="0"/>
          <a:r>
            <a:rPr lang="en-US" dirty="0" smtClean="0"/>
            <a:t>Serial Console functional, all output including BIOS redirected to it</a:t>
          </a:r>
          <a:endParaRPr lang="en-US" dirty="0"/>
        </a:p>
      </dgm:t>
    </dgm:pt>
    <dgm:pt modelId="{008E77FA-D85D-524D-BF39-BF3F22CD7145}" type="parTrans" cxnId="{37385861-5095-7D4B-8E6B-29D386B378A3}">
      <dgm:prSet/>
      <dgm:spPr/>
      <dgm:t>
        <a:bodyPr/>
        <a:lstStyle/>
        <a:p>
          <a:endParaRPr lang="en-US"/>
        </a:p>
      </dgm:t>
    </dgm:pt>
    <dgm:pt modelId="{7120EE9F-A8D7-2741-A65F-A788458EC5CB}" type="sibTrans" cxnId="{37385861-5095-7D4B-8E6B-29D386B378A3}">
      <dgm:prSet/>
      <dgm:spPr/>
      <dgm:t>
        <a:bodyPr/>
        <a:lstStyle/>
        <a:p>
          <a:endParaRPr lang="en-US"/>
        </a:p>
      </dgm:t>
    </dgm:pt>
    <dgm:pt modelId="{E60DC39B-469A-3346-8BC0-59F25C38F69B}">
      <dgm:prSet/>
      <dgm:spPr/>
      <dgm:t>
        <a:bodyPr/>
        <a:lstStyle/>
        <a:p>
          <a:pPr rtl="0"/>
          <a:r>
            <a:rPr lang="en-US" smtClean="0"/>
            <a:t>All external devices report connected and healthy (RAID)</a:t>
          </a:r>
          <a:endParaRPr lang="en-US" dirty="0"/>
        </a:p>
      </dgm:t>
    </dgm:pt>
    <dgm:pt modelId="{5456DF4C-692F-4640-98FD-D8B4F6A753ED}" type="parTrans" cxnId="{CEEA62E9-C232-3844-B889-D6756B2A5808}">
      <dgm:prSet/>
      <dgm:spPr/>
      <dgm:t>
        <a:bodyPr/>
        <a:lstStyle/>
        <a:p>
          <a:endParaRPr lang="en-US"/>
        </a:p>
      </dgm:t>
    </dgm:pt>
    <dgm:pt modelId="{D12ACF37-87B6-A342-AFEC-4A1FFE5B6BC9}" type="sibTrans" cxnId="{CEEA62E9-C232-3844-B889-D6756B2A5808}">
      <dgm:prSet/>
      <dgm:spPr/>
      <dgm:t>
        <a:bodyPr/>
        <a:lstStyle/>
        <a:p>
          <a:endParaRPr lang="en-US"/>
        </a:p>
      </dgm:t>
    </dgm:pt>
    <dgm:pt modelId="{354ABD79-95F3-C947-A8B1-7DEFE464E156}">
      <dgm:prSet/>
      <dgm:spPr/>
      <dgm:t>
        <a:bodyPr/>
        <a:lstStyle/>
        <a:p>
          <a:pPr rtl="0"/>
          <a:r>
            <a:rPr lang="en-US" dirty="0" smtClean="0"/>
            <a:t>Single transfer throughput test</a:t>
          </a:r>
          <a:endParaRPr lang="en-US" dirty="0"/>
        </a:p>
      </dgm:t>
    </dgm:pt>
    <dgm:pt modelId="{5793ACF9-DEAB-4246-A539-2F829AFAE783}" type="parTrans" cxnId="{0649F97D-6193-0B43-9C73-BDE5788FDEEC}">
      <dgm:prSet/>
      <dgm:spPr/>
      <dgm:t>
        <a:bodyPr/>
        <a:lstStyle/>
        <a:p>
          <a:endParaRPr lang="en-US"/>
        </a:p>
      </dgm:t>
    </dgm:pt>
    <dgm:pt modelId="{5A039B69-8D2C-EA49-885B-1E00E76AD671}" type="sibTrans" cxnId="{0649F97D-6193-0B43-9C73-BDE5788FDEEC}">
      <dgm:prSet/>
      <dgm:spPr/>
      <dgm:t>
        <a:bodyPr/>
        <a:lstStyle/>
        <a:p>
          <a:endParaRPr lang="en-US"/>
        </a:p>
      </dgm:t>
    </dgm:pt>
    <dgm:pt modelId="{6561AF3B-DC6F-6D44-8358-F5BC2B198AA5}">
      <dgm:prSet/>
      <dgm:spPr/>
      <dgm:t>
        <a:bodyPr/>
        <a:lstStyle/>
        <a:p>
          <a:pPr rtl="0"/>
          <a:r>
            <a:rPr lang="en-US" dirty="0" smtClean="0"/>
            <a:t>Internal/external network transfer test</a:t>
          </a:r>
          <a:endParaRPr lang="en-US" dirty="0"/>
        </a:p>
      </dgm:t>
    </dgm:pt>
    <dgm:pt modelId="{E8D08E84-C659-CD44-BC3E-65F3E04CA5DD}" type="parTrans" cxnId="{69783D81-7682-E84B-B759-CE23F0806F89}">
      <dgm:prSet/>
      <dgm:spPr/>
      <dgm:t>
        <a:bodyPr/>
        <a:lstStyle/>
        <a:p>
          <a:endParaRPr lang="en-US"/>
        </a:p>
      </dgm:t>
    </dgm:pt>
    <dgm:pt modelId="{3853D889-C7AB-E943-8636-BF266569F985}" type="sibTrans" cxnId="{69783D81-7682-E84B-B759-CE23F0806F89}">
      <dgm:prSet/>
      <dgm:spPr/>
      <dgm:t>
        <a:bodyPr/>
        <a:lstStyle/>
        <a:p>
          <a:endParaRPr lang="en-US"/>
        </a:p>
      </dgm:t>
    </dgm:pt>
    <dgm:pt modelId="{6B659C06-ED55-7D4A-B96C-B693A02DFA3C}" type="pres">
      <dgm:prSet presAssocID="{2C98D279-9D42-6548-9688-63458373D3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B60BA-663A-6F42-AFBF-BBB2D81340DB}" type="pres">
      <dgm:prSet presAssocID="{6AFB2755-E7C6-1942-94C8-BE4E03917CC1}" presName="composite" presStyleCnt="0"/>
      <dgm:spPr/>
    </dgm:pt>
    <dgm:pt modelId="{438E6F30-4A4F-5244-8520-C9E838D2372C}" type="pres">
      <dgm:prSet presAssocID="{6AFB2755-E7C6-1942-94C8-BE4E03917CC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BD029-D290-DB42-BAD2-7F379D6721F2}" type="pres">
      <dgm:prSet presAssocID="{6AFB2755-E7C6-1942-94C8-BE4E03917CC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41270-3F4F-5F4C-8D16-7D2352F293B7}" type="pres">
      <dgm:prSet presAssocID="{E8734FCC-CB98-5847-BA11-920DE5B06854}" presName="space" presStyleCnt="0"/>
      <dgm:spPr/>
    </dgm:pt>
    <dgm:pt modelId="{8DB8C696-2F3B-0647-A77C-36193F5552DA}" type="pres">
      <dgm:prSet presAssocID="{D16BD19C-5CF0-0149-8530-7757CB318B27}" presName="composite" presStyleCnt="0"/>
      <dgm:spPr/>
    </dgm:pt>
    <dgm:pt modelId="{166546F5-5772-9F45-A5F1-1A1E5893FBAF}" type="pres">
      <dgm:prSet presAssocID="{D16BD19C-5CF0-0149-8530-7757CB318B2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E1E81-E324-7844-A76F-BE7CAFABD6D3}" type="pres">
      <dgm:prSet presAssocID="{D16BD19C-5CF0-0149-8530-7757CB318B27}" presName="desTx" presStyleLbl="alignAccFollowNode1" presStyleIdx="1" presStyleCnt="2" custLinFactNeighborY="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49F97D-6193-0B43-9C73-BDE5788FDEEC}" srcId="{1424BEB9-93DD-444C-9E85-A64D31EBDDFF}" destId="{354ABD79-95F3-C947-A8B1-7DEFE464E156}" srcOrd="0" destOrd="0" parTransId="{5793ACF9-DEAB-4246-A539-2F829AFAE783}" sibTransId="{5A039B69-8D2C-EA49-885B-1E00E76AD671}"/>
    <dgm:cxn modelId="{867FEF22-8A22-744B-96DD-56E318E16C25}" type="presOf" srcId="{FB660E4F-B8B7-3344-B2D7-EA606498FF9F}" destId="{14DBD029-D290-DB42-BAD2-7F379D6721F2}" srcOrd="0" destOrd="0" presId="urn:microsoft.com/office/officeart/2005/8/layout/hList1"/>
    <dgm:cxn modelId="{3D64263F-1714-534F-AB17-76383489947D}" srcId="{6AFB2755-E7C6-1942-94C8-BE4E03917CC1}" destId="{CA377C6A-65C4-BC40-9B35-DDD447C986D0}" srcOrd="9" destOrd="0" parTransId="{78A81623-4358-D743-92DE-A9B3E5C1A8A0}" sibTransId="{BC365585-0CA2-3B4C-8AE4-782894FFA726}"/>
    <dgm:cxn modelId="{29B4C64F-6FC7-394B-BECA-700506E37D96}" type="presOf" srcId="{6561AF3B-DC6F-6D44-8358-F5BC2B198AA5}" destId="{1BAE1E81-E324-7844-A76F-BE7CAFABD6D3}" srcOrd="0" destOrd="8" presId="urn:microsoft.com/office/officeart/2005/8/layout/hList1"/>
    <dgm:cxn modelId="{FFD61F59-6EC0-BB40-BAC8-8E4DBA470AC7}" type="presOf" srcId="{2C98D279-9D42-6548-9688-63458373D301}" destId="{6B659C06-ED55-7D4A-B96C-B693A02DFA3C}" srcOrd="0" destOrd="0" presId="urn:microsoft.com/office/officeart/2005/8/layout/hList1"/>
    <dgm:cxn modelId="{2FFDC883-B522-D947-A519-348B8500A23C}" type="presOf" srcId="{1424BEB9-93DD-444C-9E85-A64D31EBDDFF}" destId="{1BAE1E81-E324-7844-A76F-BE7CAFABD6D3}" srcOrd="0" destOrd="6" presId="urn:microsoft.com/office/officeart/2005/8/layout/hList1"/>
    <dgm:cxn modelId="{044DFA3B-EE9E-9441-ACDD-48DD2C0E85FC}" srcId="{6AFB2755-E7C6-1942-94C8-BE4E03917CC1}" destId="{FB660E4F-B8B7-3344-B2D7-EA606498FF9F}" srcOrd="0" destOrd="0" parTransId="{46CE0388-39A9-FE4A-ADB7-0EDF521CAA0A}" sibTransId="{E403312F-546C-2046-933C-98F6EB206052}"/>
    <dgm:cxn modelId="{3BF5A338-25AE-AF48-8846-5EE38BB42B11}" srcId="{D16BD19C-5CF0-0149-8530-7757CB318B27}" destId="{1424BEB9-93DD-444C-9E85-A64D31EBDDFF}" srcOrd="2" destOrd="0" parTransId="{11AAECB2-1D3D-9E4B-9789-6E2229EE8E80}" sibTransId="{3286E375-89D2-BC4A-9487-F82B0AE7D1D4}"/>
    <dgm:cxn modelId="{A72892CE-63D2-7449-B277-BA7E9F787B28}" srcId="{9BBC704A-029B-D240-9AC7-914F6791C093}" destId="{F84E2E56-5DE9-0D4F-B766-1B4A83646C43}" srcOrd="0" destOrd="0" parTransId="{88324849-B48D-E842-BE0C-14A3C2AD0D04}" sibTransId="{8C553C65-988D-4A4A-8C5A-247310124773}"/>
    <dgm:cxn modelId="{B9738F8B-48A3-5745-9115-9B5E562AB181}" srcId="{6AFB2755-E7C6-1942-94C8-BE4E03917CC1}" destId="{2EDE2F82-754F-B947-883D-05BBB539647A}" srcOrd="6" destOrd="0" parTransId="{F048FF77-5C5C-5949-8D98-5336CE52A0BB}" sibTransId="{0952A8EC-9E56-344C-9439-3EE68B924A47}"/>
    <dgm:cxn modelId="{6D4F4736-D72C-2B4D-92B1-70C79F0678B0}" srcId="{682E3BE3-5C91-6F41-9F83-E41E8C7DD088}" destId="{72229C30-D371-DA46-BC89-ABD727FE1399}" srcOrd="0" destOrd="0" parTransId="{F9601722-209C-8C43-A523-5FED1C92411C}" sibTransId="{7002B459-1505-EA4A-9E4F-49C70F18CB1D}"/>
    <dgm:cxn modelId="{1EB6C1B9-AB28-6B4B-B4D4-AD68E1286EA7}" srcId="{682E3BE3-5C91-6F41-9F83-E41E8C7DD088}" destId="{DCA34F9F-6C85-FC42-BD79-A5E5D9001CC2}" srcOrd="1" destOrd="0" parTransId="{2DE9893B-BAC2-3544-9236-0B9C0D4D6CA8}" sibTransId="{E7A84827-DC77-FB4A-BD27-FC54D7682D7E}"/>
    <dgm:cxn modelId="{BC835707-3FED-4F49-82AC-00B3AB7FAD3B}" srcId="{6AFB2755-E7C6-1942-94C8-BE4E03917CC1}" destId="{88CD2C63-1A4D-8A4A-BE44-E6208D636A31}" srcOrd="8" destOrd="0" parTransId="{4064DEE4-C31B-2D4C-8CF1-E7CFA970E081}" sibTransId="{B778EE21-8935-0B4C-8A94-ECC29E73963E}"/>
    <dgm:cxn modelId="{5B7EED2B-B133-274B-8CA3-FAC6AE177E23}" srcId="{D16BD19C-5CF0-0149-8530-7757CB318B27}" destId="{682E3BE3-5C91-6F41-9F83-E41E8C7DD088}" srcOrd="0" destOrd="0" parTransId="{C905F828-D232-1944-B3AC-D88BF1E91045}" sibTransId="{76211093-6345-2447-B07F-8A3E04027DBC}"/>
    <dgm:cxn modelId="{7718566E-8A53-F841-B706-867ADA464CED}" type="presOf" srcId="{8618680D-2B31-F14F-908C-A5159B4C98A8}" destId="{1BAE1E81-E324-7844-A76F-BE7CAFABD6D3}" srcOrd="0" destOrd="9" presId="urn:microsoft.com/office/officeart/2005/8/layout/hList1"/>
    <dgm:cxn modelId="{2E8E2409-813F-494F-99E0-A07E4C9F9832}" type="presOf" srcId="{D7574CE6-2108-9846-9C88-CA0ABF198B6D}" destId="{14DBD029-D290-DB42-BAD2-7F379D6721F2}" srcOrd="0" destOrd="3" presId="urn:microsoft.com/office/officeart/2005/8/layout/hList1"/>
    <dgm:cxn modelId="{96F23951-CB9E-5D40-B197-F2618E817868}" type="presOf" srcId="{D16BD19C-5CF0-0149-8530-7757CB318B27}" destId="{166546F5-5772-9F45-A5F1-1A1E5893FBAF}" srcOrd="0" destOrd="0" presId="urn:microsoft.com/office/officeart/2005/8/layout/hList1"/>
    <dgm:cxn modelId="{FF001788-565B-434A-B5F9-EE4937B801AA}" srcId="{6AFB2755-E7C6-1942-94C8-BE4E03917CC1}" destId="{68E23989-10D9-D749-B169-1D2B26A2E719}" srcOrd="7" destOrd="0" parTransId="{90ABE99F-DBF7-114E-A21B-EBFC4AF64C9A}" sibTransId="{510A47FD-0409-C047-AEBE-D1EA4237B924}"/>
    <dgm:cxn modelId="{84485BF2-5A08-DD46-A762-D6506FC3796E}" srcId="{6AFB2755-E7C6-1942-94C8-BE4E03917CC1}" destId="{1A4B55B8-716E-7D4B-829E-9846D2F39914}" srcOrd="5" destOrd="0" parTransId="{A156C2B6-A3E6-F744-9B4D-E5FD935D96E9}" sibTransId="{0329A6D7-F73E-3744-B7DA-D66CA9F0D278}"/>
    <dgm:cxn modelId="{59CA1F60-5652-0F4E-A44B-4E7AF53912D3}" srcId="{6AFB2755-E7C6-1942-94C8-BE4E03917CC1}" destId="{D7574CE6-2108-9846-9C88-CA0ABF198B6D}" srcOrd="3" destOrd="0" parTransId="{A316C804-D438-A845-B0A2-EEAFB0E0BE68}" sibTransId="{65E26F13-2D81-7E41-AE4F-DEF8B259C7D3}"/>
    <dgm:cxn modelId="{94E70A44-45CB-ED47-AECB-3A2624C2DE6F}" type="presOf" srcId="{E60DC39B-469A-3346-8BC0-59F25C38F69B}" destId="{14DBD029-D290-DB42-BAD2-7F379D6721F2}" srcOrd="0" destOrd="4" presId="urn:microsoft.com/office/officeart/2005/8/layout/hList1"/>
    <dgm:cxn modelId="{F7515DFC-6717-0743-9269-BD2EA30FB569}" type="presOf" srcId="{9BBC704A-029B-D240-9AC7-914F6791C093}" destId="{1BAE1E81-E324-7844-A76F-BE7CAFABD6D3}" srcOrd="0" destOrd="4" presId="urn:microsoft.com/office/officeart/2005/8/layout/hList1"/>
    <dgm:cxn modelId="{81ACC368-510A-9144-9D02-7E7F7D79F775}" type="presOf" srcId="{354ABD79-95F3-C947-A8B1-7DEFE464E156}" destId="{1BAE1E81-E324-7844-A76F-BE7CAFABD6D3}" srcOrd="0" destOrd="7" presId="urn:microsoft.com/office/officeart/2005/8/layout/hList1"/>
    <dgm:cxn modelId="{7A500FD9-B844-FE42-AE8F-D1388419709D}" type="presOf" srcId="{6AFB2755-E7C6-1942-94C8-BE4E03917CC1}" destId="{438E6F30-4A4F-5244-8520-C9E838D2372C}" srcOrd="0" destOrd="0" presId="urn:microsoft.com/office/officeart/2005/8/layout/hList1"/>
    <dgm:cxn modelId="{8CF76DAE-2B55-EF4D-8BE1-EFDC58B8947E}" type="presOf" srcId="{8D0A20C6-2B10-7047-BDCE-6DF472843A64}" destId="{14DBD029-D290-DB42-BAD2-7F379D6721F2}" srcOrd="0" destOrd="2" presId="urn:microsoft.com/office/officeart/2005/8/layout/hList1"/>
    <dgm:cxn modelId="{828CFE84-04A5-CB47-B3EA-B08F6DCFFF73}" srcId="{2C98D279-9D42-6548-9688-63458373D301}" destId="{6AFB2755-E7C6-1942-94C8-BE4E03917CC1}" srcOrd="0" destOrd="0" parTransId="{CB1D1160-2BA4-D44B-B2FE-6EB9D1ECCD41}" sibTransId="{E8734FCC-CB98-5847-BA11-920DE5B06854}"/>
    <dgm:cxn modelId="{73CD5319-0C2A-1E4D-829E-86552358FD9C}" srcId="{2C98D279-9D42-6548-9688-63458373D301}" destId="{D16BD19C-5CF0-0149-8530-7757CB318B27}" srcOrd="1" destOrd="0" parTransId="{06166DB1-3CA9-994D-BAFB-7C3A1E89FDC2}" sibTransId="{8D1065C9-AD1F-EB4D-AF3C-AA3E205AF5BA}"/>
    <dgm:cxn modelId="{9A492DF3-770A-684C-9EA6-B18B7DC8C62C}" srcId="{682E3BE3-5C91-6F41-9F83-E41E8C7DD088}" destId="{6C477B83-4BC1-E240-864A-52A1A97F73D9}" srcOrd="2" destOrd="0" parTransId="{44F0BFF9-2E29-F040-A213-8A0599CCD6B1}" sibTransId="{D78416EB-AE18-EB40-9B19-C691E16A1B94}"/>
    <dgm:cxn modelId="{2F97A1CC-14F4-6C42-8FA3-423ED34AEC0A}" type="presOf" srcId="{1A4B55B8-716E-7D4B-829E-9846D2F39914}" destId="{14DBD029-D290-DB42-BAD2-7F379D6721F2}" srcOrd="0" destOrd="5" presId="urn:microsoft.com/office/officeart/2005/8/layout/hList1"/>
    <dgm:cxn modelId="{C0B368AD-1F44-314C-87C2-578DD6C60B88}" type="presOf" srcId="{2EDE2F82-754F-B947-883D-05BBB539647A}" destId="{14DBD029-D290-DB42-BAD2-7F379D6721F2}" srcOrd="0" destOrd="6" presId="urn:microsoft.com/office/officeart/2005/8/layout/hList1"/>
    <dgm:cxn modelId="{B70E366F-3F5A-1345-AE74-8A308090EB30}" type="presOf" srcId="{CA377C6A-65C4-BC40-9B35-DDD447C986D0}" destId="{14DBD029-D290-DB42-BAD2-7F379D6721F2}" srcOrd="0" destOrd="9" presId="urn:microsoft.com/office/officeart/2005/8/layout/hList1"/>
    <dgm:cxn modelId="{69783D81-7682-E84B-B759-CE23F0806F89}" srcId="{1424BEB9-93DD-444C-9E85-A64D31EBDDFF}" destId="{6561AF3B-DC6F-6D44-8358-F5BC2B198AA5}" srcOrd="1" destOrd="0" parTransId="{E8D08E84-C659-CD44-BC3E-65F3E04CA5DD}" sibTransId="{3853D889-C7AB-E943-8636-BF266569F985}"/>
    <dgm:cxn modelId="{A0AB60EA-6C52-EA42-9427-3D1CE516E69B}" type="presOf" srcId="{682E3BE3-5C91-6F41-9F83-E41E8C7DD088}" destId="{1BAE1E81-E324-7844-A76F-BE7CAFABD6D3}" srcOrd="0" destOrd="0" presId="urn:microsoft.com/office/officeart/2005/8/layout/hList1"/>
    <dgm:cxn modelId="{37385861-5095-7D4B-8E6B-29D386B378A3}" srcId="{6AFB2755-E7C6-1942-94C8-BE4E03917CC1}" destId="{8D0A20C6-2B10-7047-BDCE-6DF472843A64}" srcOrd="2" destOrd="0" parTransId="{008E77FA-D85D-524D-BF39-BF3F22CD7145}" sibTransId="{7120EE9F-A8D7-2741-A65F-A788458EC5CB}"/>
    <dgm:cxn modelId="{8A5BA1C8-ADC5-5B41-A9A7-651FD939302E}" srcId="{D16BD19C-5CF0-0149-8530-7757CB318B27}" destId="{9BBC704A-029B-D240-9AC7-914F6791C093}" srcOrd="1" destOrd="0" parTransId="{20D15E6D-C2AB-2641-9DA6-D5C68511086C}" sibTransId="{1E0A816F-67C4-E343-B679-C49323B9C4DA}"/>
    <dgm:cxn modelId="{ABF089A6-6A3D-434F-8E89-BC4F6E3E2BA2}" type="presOf" srcId="{1446802B-DE95-FF4E-86A4-7A5270D05531}" destId="{14DBD029-D290-DB42-BAD2-7F379D6721F2}" srcOrd="0" destOrd="1" presId="urn:microsoft.com/office/officeart/2005/8/layout/hList1"/>
    <dgm:cxn modelId="{CEEA62E9-C232-3844-B889-D6756B2A5808}" srcId="{6AFB2755-E7C6-1942-94C8-BE4E03917CC1}" destId="{E60DC39B-469A-3346-8BC0-59F25C38F69B}" srcOrd="4" destOrd="0" parTransId="{5456DF4C-692F-4640-98FD-D8B4F6A753ED}" sibTransId="{D12ACF37-87B6-A342-AFEC-4A1FFE5B6BC9}"/>
    <dgm:cxn modelId="{8655357C-253C-FC4C-B41C-9D01DC68049A}" type="presOf" srcId="{F84E2E56-5DE9-0D4F-B766-1B4A83646C43}" destId="{1BAE1E81-E324-7844-A76F-BE7CAFABD6D3}" srcOrd="0" destOrd="5" presId="urn:microsoft.com/office/officeart/2005/8/layout/hList1"/>
    <dgm:cxn modelId="{299CBFF7-87B3-7348-970A-5994350CD3A2}" srcId="{1424BEB9-93DD-444C-9E85-A64D31EBDDFF}" destId="{8618680D-2B31-F14F-908C-A5159B4C98A8}" srcOrd="2" destOrd="0" parTransId="{22C84FBD-4E26-9C4B-8AF1-DD63F1936905}" sibTransId="{F075624D-00DB-BD46-9E8F-BD2CA8B6ED90}"/>
    <dgm:cxn modelId="{7B306DD1-36BF-BC48-8EE1-37E14337D3F5}" type="presOf" srcId="{DCA34F9F-6C85-FC42-BD79-A5E5D9001CC2}" destId="{1BAE1E81-E324-7844-A76F-BE7CAFABD6D3}" srcOrd="0" destOrd="2" presId="urn:microsoft.com/office/officeart/2005/8/layout/hList1"/>
    <dgm:cxn modelId="{D0C133A1-AAA8-724B-B429-D6F3F576A7A1}" type="presOf" srcId="{88CD2C63-1A4D-8A4A-BE44-E6208D636A31}" destId="{14DBD029-D290-DB42-BAD2-7F379D6721F2}" srcOrd="0" destOrd="8" presId="urn:microsoft.com/office/officeart/2005/8/layout/hList1"/>
    <dgm:cxn modelId="{167DFF3A-B751-EB4E-AD1A-11294DD64832}" srcId="{6AFB2755-E7C6-1942-94C8-BE4E03917CC1}" destId="{1446802B-DE95-FF4E-86A4-7A5270D05531}" srcOrd="1" destOrd="0" parTransId="{E281369D-E7BD-DA48-9C3F-30A980038582}" sibTransId="{2D64892C-FC17-9A4D-A895-0B062E09A4ED}"/>
    <dgm:cxn modelId="{BA1DECB1-17E9-384B-B05A-5680CB244A35}" type="presOf" srcId="{68E23989-10D9-D749-B169-1D2B26A2E719}" destId="{14DBD029-D290-DB42-BAD2-7F379D6721F2}" srcOrd="0" destOrd="7" presId="urn:microsoft.com/office/officeart/2005/8/layout/hList1"/>
    <dgm:cxn modelId="{146C56A2-9B1B-F747-8B67-76AB6F76BB4D}" type="presOf" srcId="{6C477B83-4BC1-E240-864A-52A1A97F73D9}" destId="{1BAE1E81-E324-7844-A76F-BE7CAFABD6D3}" srcOrd="0" destOrd="3" presId="urn:microsoft.com/office/officeart/2005/8/layout/hList1"/>
    <dgm:cxn modelId="{E1CD34EF-E8D5-CE42-A34C-DFD40987A599}" type="presOf" srcId="{72229C30-D371-DA46-BC89-ABD727FE1399}" destId="{1BAE1E81-E324-7844-A76F-BE7CAFABD6D3}" srcOrd="0" destOrd="1" presId="urn:microsoft.com/office/officeart/2005/8/layout/hList1"/>
    <dgm:cxn modelId="{B5DCCD1F-348A-8A40-A019-802948E3A48C}" type="presParOf" srcId="{6B659C06-ED55-7D4A-B96C-B693A02DFA3C}" destId="{A1AB60BA-663A-6F42-AFBF-BBB2D81340DB}" srcOrd="0" destOrd="0" presId="urn:microsoft.com/office/officeart/2005/8/layout/hList1"/>
    <dgm:cxn modelId="{7914216E-8D50-2A4F-B33F-609A442A04E5}" type="presParOf" srcId="{A1AB60BA-663A-6F42-AFBF-BBB2D81340DB}" destId="{438E6F30-4A4F-5244-8520-C9E838D2372C}" srcOrd="0" destOrd="0" presId="urn:microsoft.com/office/officeart/2005/8/layout/hList1"/>
    <dgm:cxn modelId="{F66E5325-8B1B-E74E-B11B-D15E0E1A30A4}" type="presParOf" srcId="{A1AB60BA-663A-6F42-AFBF-BBB2D81340DB}" destId="{14DBD029-D290-DB42-BAD2-7F379D6721F2}" srcOrd="1" destOrd="0" presId="urn:microsoft.com/office/officeart/2005/8/layout/hList1"/>
    <dgm:cxn modelId="{208190EB-B92B-3D40-B364-7D160D7008D4}" type="presParOf" srcId="{6B659C06-ED55-7D4A-B96C-B693A02DFA3C}" destId="{80241270-3F4F-5F4C-8D16-7D2352F293B7}" srcOrd="1" destOrd="0" presId="urn:microsoft.com/office/officeart/2005/8/layout/hList1"/>
    <dgm:cxn modelId="{04AF9421-AC52-EA40-962B-01E2B18A324E}" type="presParOf" srcId="{6B659C06-ED55-7D4A-B96C-B693A02DFA3C}" destId="{8DB8C696-2F3B-0647-A77C-36193F5552DA}" srcOrd="2" destOrd="0" presId="urn:microsoft.com/office/officeart/2005/8/layout/hList1"/>
    <dgm:cxn modelId="{4BDDF23E-0424-1149-9F9E-90FC73007436}" type="presParOf" srcId="{8DB8C696-2F3B-0647-A77C-36193F5552DA}" destId="{166546F5-5772-9F45-A5F1-1A1E5893FBAF}" srcOrd="0" destOrd="0" presId="urn:microsoft.com/office/officeart/2005/8/layout/hList1"/>
    <dgm:cxn modelId="{7BD47256-3ED2-4741-A040-900F17427F0E}" type="presParOf" srcId="{8DB8C696-2F3B-0647-A77C-36193F5552DA}" destId="{1BAE1E81-E324-7844-A76F-BE7CAFABD6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69CC7A-EE04-894F-BB4A-A03ACE33F2B7}">
      <dsp:nvSpPr>
        <dsp:cNvPr id="0" name=""/>
        <dsp:cNvSpPr/>
      </dsp:nvSpPr>
      <dsp:spPr>
        <a:xfrm>
          <a:off x="0" y="14764"/>
          <a:ext cx="7507083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Midwest Tier2 Facts</a:t>
          </a:r>
          <a:endParaRPr lang="en-US" sz="2100" kern="1200" dirty="0"/>
        </a:p>
      </dsp:txBody>
      <dsp:txXfrm>
        <a:off x="0" y="14764"/>
        <a:ext cx="7507083" cy="604800"/>
      </dsp:txXfrm>
    </dsp:sp>
    <dsp:sp modelId="{60BDDCDC-CB34-3F48-8767-AB85A6326F88}">
      <dsp:nvSpPr>
        <dsp:cNvPr id="0" name=""/>
        <dsp:cNvSpPr/>
      </dsp:nvSpPr>
      <dsp:spPr>
        <a:xfrm>
          <a:off x="0" y="619564"/>
          <a:ext cx="7507083" cy="4035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2 sites: </a:t>
          </a:r>
          <a:r>
            <a:rPr lang="en-US" sz="2100" kern="1200" dirty="0" err="1" smtClean="0"/>
            <a:t>UChicago</a:t>
          </a:r>
          <a:r>
            <a:rPr lang="en-US" sz="2100" kern="1200" dirty="0" smtClean="0"/>
            <a:t> and Indiana U (Indianapolis campus)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ATLAS Production </a:t>
          </a:r>
          <a:r>
            <a:rPr lang="en-US" sz="2100" kern="1200" dirty="0" smtClean="0"/>
            <a:t>and </a:t>
          </a:r>
          <a:r>
            <a:rPr lang="en-US" sz="2100" b="1" kern="1200" dirty="0" smtClean="0"/>
            <a:t>User Analysis </a:t>
          </a:r>
          <a:r>
            <a:rPr lang="en-US" sz="2100" kern="1200" dirty="0" smtClean="0"/>
            <a:t>jobs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D0, and HCC jobs opportunistically (in progress)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~2000 cores </a:t>
          </a:r>
          <a:r>
            <a:rPr lang="en-US" sz="2100" kern="1200" dirty="0" smtClean="0"/>
            <a:t>available for running jobs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1.41 </a:t>
          </a:r>
          <a:r>
            <a:rPr lang="en-US" sz="2100" b="1" kern="1200" dirty="0" err="1" smtClean="0"/>
            <a:t>Petabytes</a:t>
          </a:r>
          <a:r>
            <a:rPr lang="en-US" sz="2100" b="1" kern="1200" dirty="0" smtClean="0"/>
            <a:t> </a:t>
          </a:r>
          <a:r>
            <a:rPr lang="en-US" sz="2100" kern="1200" dirty="0" smtClean="0"/>
            <a:t>of available storage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6.3 Million files </a:t>
          </a:r>
          <a:r>
            <a:rPr lang="en-US" sz="2100" kern="1200" dirty="0" smtClean="0"/>
            <a:t>in dCache storage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60K+ datasets </a:t>
          </a:r>
          <a:r>
            <a:rPr lang="en-US" sz="2100" kern="1200" dirty="0" smtClean="0"/>
            <a:t>registered and stored at UC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10Gb/s circuits </a:t>
          </a:r>
          <a:r>
            <a:rPr lang="en-US" sz="2100" kern="1200" dirty="0" smtClean="0"/>
            <a:t>between sites and to BNL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dCache </a:t>
          </a:r>
          <a:r>
            <a:rPr lang="en-US" sz="2100" b="0" kern="1200" dirty="0" smtClean="0"/>
            <a:t>Golden Release </a:t>
          </a:r>
          <a:r>
            <a:rPr lang="en-US" sz="2100" kern="1200" dirty="0" smtClean="0"/>
            <a:t>1.9.5-21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PNFS / Chimera Namespaces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xrootd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testbed</a:t>
          </a:r>
          <a:r>
            <a:rPr lang="en-US" sz="2100" kern="1200" dirty="0" smtClean="0"/>
            <a:t> (across two sites) – data access, Tier 3 evaluation</a:t>
          </a:r>
          <a:endParaRPr lang="en-US" sz="2100" kern="1200" dirty="0"/>
        </a:p>
      </dsp:txBody>
      <dsp:txXfrm>
        <a:off x="0" y="619564"/>
        <a:ext cx="7507083" cy="40351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1A7BFA-C2B8-BC4F-8234-07200EFD4B28}">
      <dsp:nvSpPr>
        <dsp:cNvPr id="0" name=""/>
        <dsp:cNvSpPr/>
      </dsp:nvSpPr>
      <dsp:spPr>
        <a:xfrm>
          <a:off x="496490" y="178"/>
          <a:ext cx="2664618" cy="13323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Storage Benchmarks</a:t>
          </a:r>
          <a:endParaRPr lang="en-US" sz="3800" kern="1200" dirty="0"/>
        </a:p>
      </dsp:txBody>
      <dsp:txXfrm>
        <a:off x="496490" y="178"/>
        <a:ext cx="2664618" cy="1332309"/>
      </dsp:txXfrm>
    </dsp:sp>
    <dsp:sp modelId="{85B3F237-D2D6-994C-B51A-DBBB1C3DABAA}">
      <dsp:nvSpPr>
        <dsp:cNvPr id="0" name=""/>
        <dsp:cNvSpPr/>
      </dsp:nvSpPr>
      <dsp:spPr>
        <a:xfrm>
          <a:off x="762952" y="1332487"/>
          <a:ext cx="266461" cy="999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232"/>
              </a:lnTo>
              <a:lnTo>
                <a:pt x="266461" y="9992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B9AEA-56A1-4E4A-A6C1-0B266138A94C}">
      <dsp:nvSpPr>
        <dsp:cNvPr id="0" name=""/>
        <dsp:cNvSpPr/>
      </dsp:nvSpPr>
      <dsp:spPr>
        <a:xfrm>
          <a:off x="1029414" y="1665565"/>
          <a:ext cx="2131695" cy="1332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One Shelf – No Load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Bonnie Write: </a:t>
          </a:r>
          <a:r>
            <a:rPr lang="en-US" sz="1200" b="1" kern="1200" dirty="0" smtClean="0"/>
            <a:t>513 MB/s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DD Write: </a:t>
          </a:r>
          <a:r>
            <a:rPr lang="en-US" sz="1200" b="1" kern="1200" dirty="0" smtClean="0"/>
            <a:t>560 MB/s</a:t>
          </a:r>
          <a:r>
            <a:rPr lang="en-US" sz="1200" kern="1200" dirty="0" smtClean="0"/>
            <a:t>  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Bonnie Read: </a:t>
          </a:r>
          <a:r>
            <a:rPr lang="en-US" sz="1200" b="1" kern="1200" dirty="0" smtClean="0"/>
            <a:t>837 MB/s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DD Read: </a:t>
          </a:r>
          <a:r>
            <a:rPr lang="en-US" sz="1200" b="1" kern="1200" dirty="0" smtClean="0"/>
            <a:t>914 MB/</a:t>
          </a:r>
          <a:r>
            <a:rPr lang="en-US" sz="1200" b="1" kern="1200" dirty="0" err="1" smtClean="0"/>
            <a:t>s</a:t>
          </a:r>
          <a:endParaRPr lang="en-US" sz="1200" kern="1200" dirty="0"/>
        </a:p>
      </dsp:txBody>
      <dsp:txXfrm>
        <a:off x="1029414" y="1665565"/>
        <a:ext cx="2131695" cy="1332309"/>
      </dsp:txXfrm>
    </dsp:sp>
    <dsp:sp modelId="{BC97B7E2-5724-0E42-A56D-2B22EAB6F645}">
      <dsp:nvSpPr>
        <dsp:cNvPr id="0" name=""/>
        <dsp:cNvSpPr/>
      </dsp:nvSpPr>
      <dsp:spPr>
        <a:xfrm>
          <a:off x="762952" y="1332487"/>
          <a:ext cx="266461" cy="2664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4618"/>
              </a:lnTo>
              <a:lnTo>
                <a:pt x="266461" y="26646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50497-EBDB-F744-9EDF-658814A1619E}">
      <dsp:nvSpPr>
        <dsp:cNvPr id="0" name=""/>
        <dsp:cNvSpPr/>
      </dsp:nvSpPr>
      <dsp:spPr>
        <a:xfrm>
          <a:off x="1029414" y="3330952"/>
          <a:ext cx="2131695" cy="1332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Six Shelves-120 Threads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DD writes: </a:t>
          </a:r>
          <a:r>
            <a:rPr lang="en-US" sz="1200" b="1" kern="1200" dirty="0" smtClean="0"/>
            <a:t>4-5 MB/s</a:t>
          </a:r>
          <a:r>
            <a:rPr lang="en-US" sz="1200" kern="1200" dirty="0" smtClean="0"/>
            <a:t> per thread – </a:t>
          </a:r>
          <a:r>
            <a:rPr lang="en-US" sz="1200" b="1" kern="1200" dirty="0" smtClean="0"/>
            <a:t>600 MB/s</a:t>
          </a:r>
          <a:r>
            <a:rPr lang="en-US" sz="1200" kern="1200" dirty="0" smtClean="0"/>
            <a:t> total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DD reads: </a:t>
          </a:r>
          <a:r>
            <a:rPr lang="en-US" sz="1200" b="1" kern="1200" dirty="0" smtClean="0"/>
            <a:t>20-22 MB/s</a:t>
          </a:r>
          <a:r>
            <a:rPr lang="en-US" sz="1200" kern="1200" dirty="0" smtClean="0"/>
            <a:t> per thread – </a:t>
          </a:r>
          <a:r>
            <a:rPr lang="en-US" sz="1200" b="1" kern="1200" dirty="0" smtClean="0"/>
            <a:t>2400 MB/s</a:t>
          </a:r>
          <a:r>
            <a:rPr lang="en-US" sz="1200" kern="1200" dirty="0" smtClean="0"/>
            <a:t> total</a:t>
          </a:r>
          <a:endParaRPr lang="en-US" sz="1200" kern="1200" dirty="0"/>
        </a:p>
      </dsp:txBody>
      <dsp:txXfrm>
        <a:off x="1029414" y="3330952"/>
        <a:ext cx="2131695" cy="133230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0FEE4E-25A7-CE47-8D50-E39DF0B4F2A6}">
      <dsp:nvSpPr>
        <dsp:cNvPr id="0" name=""/>
        <dsp:cNvSpPr/>
      </dsp:nvSpPr>
      <dsp:spPr>
        <a:xfrm>
          <a:off x="496490" y="496"/>
          <a:ext cx="2664618" cy="13323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Network Benchmarks</a:t>
          </a:r>
          <a:endParaRPr lang="en-US" sz="3800" kern="1200" dirty="0"/>
        </a:p>
      </dsp:txBody>
      <dsp:txXfrm>
        <a:off x="496490" y="496"/>
        <a:ext cx="2664618" cy="1332309"/>
      </dsp:txXfrm>
    </dsp:sp>
    <dsp:sp modelId="{98C68832-A603-AA40-A908-5647D4E94CAE}">
      <dsp:nvSpPr>
        <dsp:cNvPr id="0" name=""/>
        <dsp:cNvSpPr/>
      </dsp:nvSpPr>
      <dsp:spPr>
        <a:xfrm>
          <a:off x="762952" y="1332805"/>
          <a:ext cx="266461" cy="999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232"/>
              </a:lnTo>
              <a:lnTo>
                <a:pt x="266461" y="9992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8AC8A-67DC-D44E-AF39-2111E78C5B9E}">
      <dsp:nvSpPr>
        <dsp:cNvPr id="0" name=""/>
        <dsp:cNvSpPr/>
      </dsp:nvSpPr>
      <dsp:spPr>
        <a:xfrm>
          <a:off x="1029414" y="1665882"/>
          <a:ext cx="2131695" cy="1332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/>
            <a:t>iperf</a:t>
          </a:r>
          <a:r>
            <a:rPr lang="en-US" sz="1400" b="0" kern="1200" dirty="0" smtClean="0"/>
            <a:t> on 10Gb Interface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r>
            <a:rPr lang="en-US" sz="1400" b="1" kern="1200" dirty="0" smtClean="0"/>
            <a:t>9.92 </a:t>
          </a:r>
          <a:r>
            <a:rPr lang="en-US" sz="1400" b="1" kern="1200" dirty="0" err="1" smtClean="0"/>
            <a:t>Gbits</a:t>
          </a:r>
          <a:r>
            <a:rPr lang="en-US" sz="1400" b="1" kern="1200" dirty="0" smtClean="0"/>
            <a:t>/sec</a:t>
          </a:r>
          <a:endParaRPr lang="en-US" sz="1400" b="1" kern="1200" dirty="0"/>
        </a:p>
      </dsp:txBody>
      <dsp:txXfrm>
        <a:off x="1029414" y="1665882"/>
        <a:ext cx="2131695" cy="1332309"/>
      </dsp:txXfrm>
    </dsp:sp>
    <dsp:sp modelId="{51BF12DB-91E0-3B4F-A5DE-6EE6F8FA55F9}">
      <dsp:nvSpPr>
        <dsp:cNvPr id="0" name=""/>
        <dsp:cNvSpPr/>
      </dsp:nvSpPr>
      <dsp:spPr>
        <a:xfrm>
          <a:off x="762952" y="1332805"/>
          <a:ext cx="266461" cy="2664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4618"/>
              </a:lnTo>
              <a:lnTo>
                <a:pt x="266461" y="26646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247BA-2AF5-E948-A5EC-57A0F4627F9F}">
      <dsp:nvSpPr>
        <dsp:cNvPr id="0" name=""/>
        <dsp:cNvSpPr/>
      </dsp:nvSpPr>
      <dsp:spPr>
        <a:xfrm>
          <a:off x="1029414" y="3331269"/>
          <a:ext cx="2131695" cy="1332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SRM Writes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40 writes </a:t>
          </a:r>
          <a:r>
            <a:rPr lang="en-US" sz="1100" kern="1200" dirty="0" err="1" smtClean="0"/>
            <a:t>x</a:t>
          </a:r>
          <a:r>
            <a:rPr lang="en-US" sz="1100" kern="1200" dirty="0" smtClean="0"/>
            <a:t> 1GB file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Average Speed per thread: </a:t>
          </a:r>
          <a:r>
            <a:rPr lang="en-US" sz="1100" b="1" kern="1200" dirty="0" smtClean="0"/>
            <a:t>13 MB/s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Fastest thread: </a:t>
          </a:r>
          <a:r>
            <a:rPr lang="en-US" sz="1100" b="1" kern="1200" dirty="0" smtClean="0"/>
            <a:t>76 MB/s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Overall Throughput: </a:t>
          </a:r>
          <a:r>
            <a:rPr lang="en-US" sz="1100" b="1" kern="1200" dirty="0" smtClean="0"/>
            <a:t>197 MB/</a:t>
          </a:r>
          <a:r>
            <a:rPr lang="en-US" sz="1100" b="1" kern="1200" dirty="0" err="1" smtClean="0"/>
            <a:t>s</a:t>
          </a:r>
          <a:endParaRPr lang="en-US" sz="1100" b="1" kern="1200" dirty="0"/>
        </a:p>
      </dsp:txBody>
      <dsp:txXfrm>
        <a:off x="1029414" y="3331269"/>
        <a:ext cx="2131695" cy="133230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805A75-EC2B-B54C-967F-1D04D0C3D5DC}">
      <dsp:nvSpPr>
        <dsp:cNvPr id="0" name=""/>
        <dsp:cNvSpPr/>
      </dsp:nvSpPr>
      <dsp:spPr>
        <a:xfrm>
          <a:off x="0" y="55987"/>
          <a:ext cx="7500627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dCache Tunings</a:t>
          </a:r>
          <a:endParaRPr lang="en-US" sz="2700" kern="1200" dirty="0"/>
        </a:p>
      </dsp:txBody>
      <dsp:txXfrm>
        <a:off x="0" y="55987"/>
        <a:ext cx="7500627" cy="647595"/>
      </dsp:txXfrm>
    </dsp:sp>
    <dsp:sp modelId="{F2D00553-7F05-4C4C-A178-62D73D30C870}">
      <dsp:nvSpPr>
        <dsp:cNvPr id="0" name=""/>
        <dsp:cNvSpPr/>
      </dsp:nvSpPr>
      <dsp:spPr>
        <a:xfrm>
          <a:off x="0" y="703582"/>
          <a:ext cx="7500627" cy="251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Increase # of allowed movers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Multiple mover queues (fast and slow)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Increase </a:t>
          </a:r>
          <a:r>
            <a:rPr lang="en-US" sz="2100" kern="1200" dirty="0" err="1" smtClean="0"/>
            <a:t>ulimits</a:t>
          </a:r>
          <a:r>
            <a:rPr lang="en-US" sz="2100" kern="1200" dirty="0" smtClean="0"/>
            <a:t> on head nodes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Increase thread count for </a:t>
          </a:r>
          <a:r>
            <a:rPr lang="en-US" sz="2100" kern="1200" dirty="0" err="1" smtClean="0"/>
            <a:t>pnfsd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Metadata for pools stored in BDB format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Metadata stored on separate </a:t>
          </a:r>
          <a:r>
            <a:rPr lang="en-US" sz="2100" kern="1200" dirty="0" err="1" smtClean="0"/>
            <a:t>filesystem</a:t>
          </a:r>
          <a:r>
            <a:rPr lang="en-US" sz="2100" kern="1200" dirty="0" smtClean="0"/>
            <a:t> from pool data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Tunings in /opt/</a:t>
          </a:r>
          <a:r>
            <a:rPr lang="en-US" sz="2100" kern="1200" dirty="0" err="1" smtClean="0"/>
            <a:t>dcache/dCacheSetup</a:t>
          </a:r>
          <a:endParaRPr lang="en-US" sz="2100" kern="1200" dirty="0"/>
        </a:p>
      </dsp:txBody>
      <dsp:txXfrm>
        <a:off x="0" y="703582"/>
        <a:ext cx="7500627" cy="2515050"/>
      </dsp:txXfrm>
    </dsp:sp>
    <dsp:sp modelId="{3624189D-1E41-AE45-864B-E3FD68957021}">
      <dsp:nvSpPr>
        <dsp:cNvPr id="0" name=""/>
        <dsp:cNvSpPr/>
      </dsp:nvSpPr>
      <dsp:spPr>
        <a:xfrm>
          <a:off x="0" y="3218632"/>
          <a:ext cx="7500627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Other Tunings</a:t>
          </a:r>
          <a:endParaRPr lang="en-US" sz="2700" kern="1200" dirty="0"/>
        </a:p>
      </dsp:txBody>
      <dsp:txXfrm>
        <a:off x="0" y="3218632"/>
        <a:ext cx="7500627" cy="647595"/>
      </dsp:txXfrm>
    </dsp:sp>
    <dsp:sp modelId="{19A1FF5F-186E-9E49-A484-C49C14D99A02}">
      <dsp:nvSpPr>
        <dsp:cNvPr id="0" name=""/>
        <dsp:cNvSpPr/>
      </dsp:nvSpPr>
      <dsp:spPr>
        <a:xfrm>
          <a:off x="0" y="3866226"/>
          <a:ext cx="7500627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4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Jumbo Frames – MTU 9000 is the only way to get 9Gb/s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PostgreSQL tuning (hardware-specific but VERY effective)</a:t>
          </a:r>
        </a:p>
      </dsp:txBody>
      <dsp:txXfrm>
        <a:off x="0" y="3866226"/>
        <a:ext cx="7500627" cy="72657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325523-BC74-BC41-B58E-392D1AE60FBA}">
      <dsp:nvSpPr>
        <dsp:cNvPr id="0" name=""/>
        <dsp:cNvSpPr/>
      </dsp:nvSpPr>
      <dsp:spPr>
        <a:xfrm>
          <a:off x="36" y="28646"/>
          <a:ext cx="3503741" cy="8015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Network &amp; Service Challenges/Issues</a:t>
          </a:r>
          <a:endParaRPr lang="en-US" sz="2200" kern="1200" dirty="0"/>
        </a:p>
      </dsp:txBody>
      <dsp:txXfrm>
        <a:off x="36" y="28646"/>
        <a:ext cx="3503741" cy="801577"/>
      </dsp:txXfrm>
    </dsp:sp>
    <dsp:sp modelId="{EFF1746D-E6B3-6F45-9097-43899670855D}">
      <dsp:nvSpPr>
        <dsp:cNvPr id="0" name=""/>
        <dsp:cNvSpPr/>
      </dsp:nvSpPr>
      <dsp:spPr>
        <a:xfrm>
          <a:off x="36" y="830223"/>
          <a:ext cx="3503741" cy="3804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SRM timeouts during small number of wide area transfers (would like to reduce this to zero)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Local data access from analysis jobs</a:t>
          </a:r>
          <a:endParaRPr lang="en-US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High dynamic range of network load for direct access jobs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Space token re-balancing (data management issue)</a:t>
          </a:r>
          <a:endParaRPr lang="en-US" sz="2200" kern="1200" dirty="0"/>
        </a:p>
      </dsp:txBody>
      <dsp:txXfrm>
        <a:off x="36" y="830223"/>
        <a:ext cx="3503741" cy="3804570"/>
      </dsp:txXfrm>
    </dsp:sp>
    <dsp:sp modelId="{0F741BC0-0F4D-9F4D-9794-9C09ADEC7C20}">
      <dsp:nvSpPr>
        <dsp:cNvPr id="0" name=""/>
        <dsp:cNvSpPr/>
      </dsp:nvSpPr>
      <dsp:spPr>
        <a:xfrm>
          <a:off x="3994301" y="28646"/>
          <a:ext cx="3503741" cy="8015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Storage Challenges</a:t>
          </a:r>
          <a:endParaRPr lang="en-US" sz="2200" kern="1200" dirty="0"/>
        </a:p>
      </dsp:txBody>
      <dsp:txXfrm>
        <a:off x="3994301" y="28646"/>
        <a:ext cx="3503741" cy="801577"/>
      </dsp:txXfrm>
    </dsp:sp>
    <dsp:sp modelId="{9068F544-2CA7-704D-A295-029F38373B26}">
      <dsp:nvSpPr>
        <dsp:cNvPr id="0" name=""/>
        <dsp:cNvSpPr/>
      </dsp:nvSpPr>
      <dsp:spPr>
        <a:xfrm>
          <a:off x="3994301" y="830223"/>
          <a:ext cx="3503741" cy="3804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Data consistency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DQ2 central catalog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LFC – local catalog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PNFS ID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System loads: </a:t>
          </a:r>
          <a:r>
            <a:rPr lang="en-US" sz="2200" kern="1200" dirty="0" err="1" smtClean="0"/>
            <a:t>pnfsd</a:t>
          </a:r>
          <a:endParaRPr lang="en-US" sz="2200" kern="1200" dirty="0" smtClean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Greatly improved with hardware upgrade (</a:t>
          </a:r>
          <a:r>
            <a:rPr lang="en-US" sz="2200" kern="1200" dirty="0" err="1" smtClean="0"/>
            <a:t>SSDs</a:t>
          </a:r>
          <a:r>
            <a:rPr lang="en-US" sz="2200" kern="1200" dirty="0" smtClean="0"/>
            <a:t>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Hot </a:t>
          </a:r>
          <a:r>
            <a:rPr lang="en-US" sz="2200" kern="1200" dirty="0" smtClean="0"/>
            <a:t>pools </a:t>
          </a:r>
          <a:r>
            <a:rPr lang="en-US" sz="2200" kern="1200" dirty="0" smtClean="0"/>
            <a:t>and hot </a:t>
          </a:r>
          <a:r>
            <a:rPr lang="en-US" sz="2200" kern="1200" dirty="0" smtClean="0"/>
            <a:t>files </a:t>
          </a:r>
          <a:r>
            <a:rPr lang="en-US" sz="2200" kern="1200" dirty="0" smtClean="0"/>
            <a:t>create bottlenecks</a:t>
          </a:r>
        </a:p>
      </dsp:txBody>
      <dsp:txXfrm>
        <a:off x="3994301" y="830223"/>
        <a:ext cx="3503741" cy="380457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DDF139-F791-3F4A-B9A3-79E653247533}">
      <dsp:nvSpPr>
        <dsp:cNvPr id="0" name=""/>
        <dsp:cNvSpPr/>
      </dsp:nvSpPr>
      <dsp:spPr>
        <a:xfrm rot="16200000">
          <a:off x="-644585" y="1122172"/>
          <a:ext cx="1662793" cy="35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0219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DC1 - SRM</a:t>
          </a:r>
          <a:endParaRPr lang="en-US" sz="1700" kern="1200" dirty="0"/>
        </a:p>
      </dsp:txBody>
      <dsp:txXfrm rot="16200000">
        <a:off x="-644585" y="1122172"/>
        <a:ext cx="1662793" cy="351744"/>
      </dsp:txXfrm>
    </dsp:sp>
    <dsp:sp modelId="{38DD63AF-0E0D-A749-B52F-E190B15251B7}">
      <dsp:nvSpPr>
        <dsp:cNvPr id="0" name=""/>
        <dsp:cNvSpPr/>
      </dsp:nvSpPr>
      <dsp:spPr>
        <a:xfrm>
          <a:off x="362682" y="466647"/>
          <a:ext cx="1817311" cy="1662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1021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dcache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SRM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SRMWatch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PostgreSQL</a:t>
          </a:r>
          <a:endParaRPr lang="en-US" sz="1500" kern="1200" dirty="0"/>
        </a:p>
      </dsp:txBody>
      <dsp:txXfrm>
        <a:off x="362682" y="466647"/>
        <a:ext cx="1817311" cy="1662793"/>
      </dsp:txXfrm>
    </dsp:sp>
    <dsp:sp modelId="{35CE90E9-0E7A-8E46-A64A-824A668B7CB2}">
      <dsp:nvSpPr>
        <dsp:cNvPr id="0" name=""/>
        <dsp:cNvSpPr/>
      </dsp:nvSpPr>
      <dsp:spPr>
        <a:xfrm>
          <a:off x="10938" y="2344"/>
          <a:ext cx="703489" cy="7034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33D597-9A24-B549-8502-76581F324F3B}">
      <dsp:nvSpPr>
        <dsp:cNvPr id="0" name=""/>
        <dsp:cNvSpPr/>
      </dsp:nvSpPr>
      <dsp:spPr>
        <a:xfrm rot="16200000">
          <a:off x="2009241" y="1122172"/>
          <a:ext cx="1662793" cy="35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0219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DC2 - NAMES</a:t>
          </a:r>
          <a:endParaRPr lang="en-US" sz="1700" kern="1200" dirty="0"/>
        </a:p>
      </dsp:txBody>
      <dsp:txXfrm rot="16200000">
        <a:off x="2009241" y="1122172"/>
        <a:ext cx="1662793" cy="351744"/>
      </dsp:txXfrm>
    </dsp:sp>
    <dsp:sp modelId="{D40272F2-B51E-A346-81C8-02289D7E0414}">
      <dsp:nvSpPr>
        <dsp:cNvPr id="0" name=""/>
        <dsp:cNvSpPr/>
      </dsp:nvSpPr>
      <dsp:spPr>
        <a:xfrm>
          <a:off x="3016510" y="466647"/>
          <a:ext cx="1817311" cy="1662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1021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Chimera-NFS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dcache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ChimeraDomain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PostgreSQL</a:t>
          </a:r>
          <a:endParaRPr lang="en-US" sz="1500" kern="1200" dirty="0"/>
        </a:p>
      </dsp:txBody>
      <dsp:txXfrm>
        <a:off x="3016510" y="466647"/>
        <a:ext cx="1817311" cy="1662793"/>
      </dsp:txXfrm>
    </dsp:sp>
    <dsp:sp modelId="{A5A42837-588B-A447-A144-1217377EB616}">
      <dsp:nvSpPr>
        <dsp:cNvPr id="0" name=""/>
        <dsp:cNvSpPr/>
      </dsp:nvSpPr>
      <dsp:spPr>
        <a:xfrm>
          <a:off x="2664766" y="2344"/>
          <a:ext cx="703489" cy="7034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8E65B0-A9B3-1445-B385-D78DC6860A9E}">
      <dsp:nvSpPr>
        <dsp:cNvPr id="0" name=""/>
        <dsp:cNvSpPr/>
      </dsp:nvSpPr>
      <dsp:spPr>
        <a:xfrm rot="16200000">
          <a:off x="4663069" y="1122172"/>
          <a:ext cx="1662793" cy="35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0219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DC3 - ADMIN</a:t>
          </a:r>
          <a:endParaRPr lang="en-US" sz="1700" kern="1200" dirty="0"/>
        </a:p>
      </dsp:txBody>
      <dsp:txXfrm rot="16200000">
        <a:off x="4663069" y="1122172"/>
        <a:ext cx="1662793" cy="351744"/>
      </dsp:txXfrm>
    </dsp:sp>
    <dsp:sp modelId="{AA145CA8-A2A5-2E49-8DE7-572EBB17C209}">
      <dsp:nvSpPr>
        <dsp:cNvPr id="0" name=""/>
        <dsp:cNvSpPr/>
      </dsp:nvSpPr>
      <dsp:spPr>
        <a:xfrm>
          <a:off x="5670338" y="466647"/>
          <a:ext cx="1817311" cy="1662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1021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dcache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AdminDomain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PoolManager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PostgreSQL</a:t>
          </a:r>
          <a:endParaRPr lang="en-US" sz="1500" kern="1200" dirty="0"/>
        </a:p>
      </dsp:txBody>
      <dsp:txXfrm>
        <a:off x="5670338" y="466647"/>
        <a:ext cx="1817311" cy="1662793"/>
      </dsp:txXfrm>
    </dsp:sp>
    <dsp:sp modelId="{7EF8E92F-D512-1944-9ADA-8FE9AABDF0CE}">
      <dsp:nvSpPr>
        <dsp:cNvPr id="0" name=""/>
        <dsp:cNvSpPr/>
      </dsp:nvSpPr>
      <dsp:spPr>
        <a:xfrm>
          <a:off x="5318593" y="2344"/>
          <a:ext cx="703489" cy="7034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994E1-F51E-8741-9D26-7C4C2BD6D87B}">
      <dsp:nvSpPr>
        <dsp:cNvPr id="0" name=""/>
        <dsp:cNvSpPr/>
      </dsp:nvSpPr>
      <dsp:spPr>
        <a:xfrm rot="16200000">
          <a:off x="-599729" y="1189025"/>
          <a:ext cx="1761853" cy="37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701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S-NODES - STORAGE</a:t>
          </a:r>
          <a:endParaRPr lang="en-US" sz="1300" kern="1200" dirty="0"/>
        </a:p>
      </dsp:txBody>
      <dsp:txXfrm rot="16200000">
        <a:off x="-599729" y="1189025"/>
        <a:ext cx="1761853" cy="372699"/>
      </dsp:txXfrm>
    </dsp:sp>
    <dsp:sp modelId="{9A74A680-1BEA-C04E-920C-BFC5D7C177F9}">
      <dsp:nvSpPr>
        <dsp:cNvPr id="0" name=""/>
        <dsp:cNvSpPr/>
      </dsp:nvSpPr>
      <dsp:spPr>
        <a:xfrm>
          <a:off x="467546" y="494448"/>
          <a:ext cx="3186899" cy="1761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8701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dcache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PoolDomain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GridFTP</a:t>
          </a:r>
          <a:r>
            <a:rPr lang="en-US" sz="2000" kern="1200" dirty="0" smtClean="0"/>
            <a:t> door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DCAP door</a:t>
          </a:r>
          <a:endParaRPr lang="en-US" sz="2000" kern="1200" dirty="0"/>
        </a:p>
      </dsp:txBody>
      <dsp:txXfrm>
        <a:off x="467546" y="494448"/>
        <a:ext cx="3186899" cy="1761853"/>
      </dsp:txXfrm>
    </dsp:sp>
    <dsp:sp modelId="{ACEE2F25-DE26-034E-970D-CD8C1B3BFADB}">
      <dsp:nvSpPr>
        <dsp:cNvPr id="0" name=""/>
        <dsp:cNvSpPr/>
      </dsp:nvSpPr>
      <dsp:spPr>
        <a:xfrm>
          <a:off x="94847" y="2484"/>
          <a:ext cx="745399" cy="74539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994E1-F51E-8741-9D26-7C4C2BD6D87B}">
      <dsp:nvSpPr>
        <dsp:cNvPr id="0" name=""/>
        <dsp:cNvSpPr/>
      </dsp:nvSpPr>
      <dsp:spPr>
        <a:xfrm rot="16200000">
          <a:off x="-599729" y="1189025"/>
          <a:ext cx="1761853" cy="37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701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C-NODES – STORAGE &amp; COMPUTE</a:t>
          </a:r>
          <a:endParaRPr lang="en-US" sz="1100" kern="1200" dirty="0"/>
        </a:p>
      </dsp:txBody>
      <dsp:txXfrm rot="16200000">
        <a:off x="-599729" y="1189025"/>
        <a:ext cx="1761853" cy="372699"/>
      </dsp:txXfrm>
    </dsp:sp>
    <dsp:sp modelId="{9A74A680-1BEA-C04E-920C-BFC5D7C177F9}">
      <dsp:nvSpPr>
        <dsp:cNvPr id="0" name=""/>
        <dsp:cNvSpPr/>
      </dsp:nvSpPr>
      <dsp:spPr>
        <a:xfrm>
          <a:off x="467546" y="494448"/>
          <a:ext cx="3186899" cy="1761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8701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dcache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PoolDomain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Running jobs on 3 cores, 1 reserved for </a:t>
          </a:r>
          <a:r>
            <a:rPr lang="en-US" sz="2000" kern="1200" dirty="0" err="1" smtClean="0"/>
            <a:t>dcache</a:t>
          </a:r>
          <a:endParaRPr lang="en-US" sz="2000" kern="1200" dirty="0"/>
        </a:p>
      </dsp:txBody>
      <dsp:txXfrm>
        <a:off x="467546" y="494448"/>
        <a:ext cx="3186899" cy="1761853"/>
      </dsp:txXfrm>
    </dsp:sp>
    <dsp:sp modelId="{ACEE2F25-DE26-034E-970D-CD8C1B3BFADB}">
      <dsp:nvSpPr>
        <dsp:cNvPr id="0" name=""/>
        <dsp:cNvSpPr/>
      </dsp:nvSpPr>
      <dsp:spPr>
        <a:xfrm>
          <a:off x="94847" y="2484"/>
          <a:ext cx="745399" cy="74539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18A3BB-A00F-D041-881F-22D5849DF9D6}">
      <dsp:nvSpPr>
        <dsp:cNvPr id="0" name=""/>
        <dsp:cNvSpPr/>
      </dsp:nvSpPr>
      <dsp:spPr>
        <a:xfrm>
          <a:off x="1581539" y="13854"/>
          <a:ext cx="1208268" cy="604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Cisco 6509 (UC)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Force10 (IU)</a:t>
          </a:r>
          <a:endParaRPr lang="en-US" sz="1200" kern="1200" dirty="0"/>
        </a:p>
      </dsp:txBody>
      <dsp:txXfrm>
        <a:off x="1581539" y="13854"/>
        <a:ext cx="1208268" cy="604134"/>
      </dsp:txXfrm>
    </dsp:sp>
    <dsp:sp modelId="{28DB95ED-ABE5-8147-B517-069AB9995E16}">
      <dsp:nvSpPr>
        <dsp:cNvPr id="0" name=""/>
        <dsp:cNvSpPr/>
      </dsp:nvSpPr>
      <dsp:spPr>
        <a:xfrm>
          <a:off x="1702366" y="617989"/>
          <a:ext cx="120696" cy="444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032"/>
              </a:lnTo>
              <a:lnTo>
                <a:pt x="120696" y="4440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AC671-3C47-FE4F-BDEA-74776F7A93ED}">
      <dsp:nvSpPr>
        <dsp:cNvPr id="0" name=""/>
        <dsp:cNvSpPr/>
      </dsp:nvSpPr>
      <dsp:spPr>
        <a:xfrm>
          <a:off x="1823062" y="759954"/>
          <a:ext cx="966614" cy="60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192 </a:t>
          </a:r>
          <a:r>
            <a:rPr lang="en-US" sz="1200" kern="1200" dirty="0" err="1" smtClean="0"/>
            <a:t>x</a:t>
          </a:r>
          <a:r>
            <a:rPr lang="en-US" sz="1200" kern="1200" dirty="0" smtClean="0"/>
            <a:t> 1GB Switch ports</a:t>
          </a:r>
          <a:endParaRPr lang="en-US" sz="1200" kern="1200" dirty="0"/>
        </a:p>
      </dsp:txBody>
      <dsp:txXfrm>
        <a:off x="1823062" y="759954"/>
        <a:ext cx="966614" cy="604134"/>
      </dsp:txXfrm>
    </dsp:sp>
    <dsp:sp modelId="{D3F66E1B-B5BD-1B43-BA17-411807D44162}">
      <dsp:nvSpPr>
        <dsp:cNvPr id="0" name=""/>
        <dsp:cNvSpPr/>
      </dsp:nvSpPr>
      <dsp:spPr>
        <a:xfrm>
          <a:off x="1702366" y="617989"/>
          <a:ext cx="120696" cy="1199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200"/>
              </a:lnTo>
              <a:lnTo>
                <a:pt x="120696" y="11992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EC514-0219-C14F-AF25-C072CA62580E}">
      <dsp:nvSpPr>
        <dsp:cNvPr id="0" name=""/>
        <dsp:cNvSpPr/>
      </dsp:nvSpPr>
      <dsp:spPr>
        <a:xfrm>
          <a:off x="1823062" y="1515122"/>
          <a:ext cx="966614" cy="60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8 </a:t>
          </a:r>
          <a:r>
            <a:rPr lang="en-US" sz="1200" kern="1200" dirty="0" err="1" smtClean="0"/>
            <a:t>x</a:t>
          </a:r>
          <a:r>
            <a:rPr lang="en-US" sz="1200" kern="1200" dirty="0" smtClean="0"/>
            <a:t> 10GB Switch ports (CX4)</a:t>
          </a:r>
          <a:endParaRPr lang="en-US" sz="1200" kern="1200" dirty="0"/>
        </a:p>
      </dsp:txBody>
      <dsp:txXfrm>
        <a:off x="1823062" y="1515122"/>
        <a:ext cx="966614" cy="604134"/>
      </dsp:txXfrm>
    </dsp:sp>
    <dsp:sp modelId="{3E105BB5-2B58-AB4A-AC09-93C06BA5FF5B}">
      <dsp:nvSpPr>
        <dsp:cNvPr id="0" name=""/>
        <dsp:cNvSpPr/>
      </dsp:nvSpPr>
      <dsp:spPr>
        <a:xfrm>
          <a:off x="1702366" y="617989"/>
          <a:ext cx="120696" cy="1954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368"/>
              </a:lnTo>
              <a:lnTo>
                <a:pt x="120696" y="19543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D7BD9-F6E0-BE42-A1D9-2A56BB7E251D}">
      <dsp:nvSpPr>
        <dsp:cNvPr id="0" name=""/>
        <dsp:cNvSpPr/>
      </dsp:nvSpPr>
      <dsp:spPr>
        <a:xfrm>
          <a:off x="1823062" y="2270290"/>
          <a:ext cx="966614" cy="60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~160 Workers</a:t>
          </a:r>
          <a:endParaRPr lang="en-US" sz="1200" kern="1200" dirty="0"/>
        </a:p>
      </dsp:txBody>
      <dsp:txXfrm>
        <a:off x="1823062" y="2270290"/>
        <a:ext cx="966614" cy="604134"/>
      </dsp:txXfrm>
    </dsp:sp>
    <dsp:sp modelId="{A6850B6C-5C41-0442-96CC-1165B5ABBD65}">
      <dsp:nvSpPr>
        <dsp:cNvPr id="0" name=""/>
        <dsp:cNvSpPr/>
      </dsp:nvSpPr>
      <dsp:spPr>
        <a:xfrm>
          <a:off x="1702366" y="617989"/>
          <a:ext cx="120696" cy="2709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536"/>
              </a:lnTo>
              <a:lnTo>
                <a:pt x="120696" y="27095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1654E-2A5E-6748-BE79-FF4CEA7B5E4C}">
      <dsp:nvSpPr>
        <dsp:cNvPr id="0" name=""/>
        <dsp:cNvSpPr/>
      </dsp:nvSpPr>
      <dsp:spPr>
        <a:xfrm>
          <a:off x="1823062" y="3025458"/>
          <a:ext cx="966614" cy="60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6 Storage Nodes</a:t>
          </a:r>
          <a:endParaRPr lang="en-US" sz="1200" kern="1200" dirty="0"/>
        </a:p>
      </dsp:txBody>
      <dsp:txXfrm>
        <a:off x="1823062" y="3025458"/>
        <a:ext cx="966614" cy="604134"/>
      </dsp:txXfrm>
    </dsp:sp>
    <dsp:sp modelId="{FBE4FE5B-47BD-2D40-9EE9-A982163D2B56}">
      <dsp:nvSpPr>
        <dsp:cNvPr id="0" name=""/>
        <dsp:cNvSpPr/>
      </dsp:nvSpPr>
      <dsp:spPr>
        <a:xfrm>
          <a:off x="1656646" y="617989"/>
          <a:ext cx="91440" cy="34614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1441"/>
              </a:lnTo>
              <a:lnTo>
                <a:pt x="136132" y="34614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C1D26-B154-364D-AD1F-5681DAB192C4}">
      <dsp:nvSpPr>
        <dsp:cNvPr id="0" name=""/>
        <dsp:cNvSpPr/>
      </dsp:nvSpPr>
      <dsp:spPr>
        <a:xfrm>
          <a:off x="1792778" y="3777363"/>
          <a:ext cx="966614" cy="60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12 Head Nodes</a:t>
          </a:r>
          <a:endParaRPr lang="en-US" sz="1200" kern="1200" dirty="0"/>
        </a:p>
      </dsp:txBody>
      <dsp:txXfrm>
        <a:off x="1792778" y="3777363"/>
        <a:ext cx="966614" cy="604134"/>
      </dsp:txXfrm>
    </dsp:sp>
    <dsp:sp modelId="{E6A6150D-EE1E-9841-A6E5-5EF10A8E209B}">
      <dsp:nvSpPr>
        <dsp:cNvPr id="0" name=""/>
        <dsp:cNvSpPr/>
      </dsp:nvSpPr>
      <dsp:spPr>
        <a:xfrm>
          <a:off x="5034710" y="22922"/>
          <a:ext cx="1208268" cy="604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Dell 6248</a:t>
          </a:r>
          <a:endParaRPr lang="en-US" sz="1200" kern="1200" dirty="0"/>
        </a:p>
      </dsp:txBody>
      <dsp:txXfrm>
        <a:off x="5034710" y="22922"/>
        <a:ext cx="1208268" cy="604134"/>
      </dsp:txXfrm>
    </dsp:sp>
    <dsp:sp modelId="{CC6F38A1-0B10-C342-BD67-1F24787B80EC}">
      <dsp:nvSpPr>
        <dsp:cNvPr id="0" name=""/>
        <dsp:cNvSpPr/>
      </dsp:nvSpPr>
      <dsp:spPr>
        <a:xfrm>
          <a:off x="5155537" y="627057"/>
          <a:ext cx="120814" cy="453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100"/>
              </a:lnTo>
              <a:lnTo>
                <a:pt x="120814" y="4531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1C80-A87F-C44E-A461-794698BA5D1C}">
      <dsp:nvSpPr>
        <dsp:cNvPr id="0" name=""/>
        <dsp:cNvSpPr/>
      </dsp:nvSpPr>
      <dsp:spPr>
        <a:xfrm>
          <a:off x="5276352" y="778090"/>
          <a:ext cx="966614" cy="60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96 </a:t>
          </a:r>
          <a:r>
            <a:rPr lang="en-US" sz="1200" kern="1200" dirty="0" err="1" smtClean="0"/>
            <a:t>x</a:t>
          </a:r>
          <a:r>
            <a:rPr lang="en-US" sz="1200" kern="1200" dirty="0" smtClean="0"/>
            <a:t> 1GB Switch ports</a:t>
          </a:r>
          <a:endParaRPr lang="en-US" sz="1200" kern="1200" dirty="0"/>
        </a:p>
      </dsp:txBody>
      <dsp:txXfrm>
        <a:off x="5276352" y="778090"/>
        <a:ext cx="966614" cy="604134"/>
      </dsp:txXfrm>
    </dsp:sp>
    <dsp:sp modelId="{32BE4929-CC14-5447-BCA1-5A27BB3EA888}">
      <dsp:nvSpPr>
        <dsp:cNvPr id="0" name=""/>
        <dsp:cNvSpPr/>
      </dsp:nvSpPr>
      <dsp:spPr>
        <a:xfrm>
          <a:off x="5155537" y="627057"/>
          <a:ext cx="120814" cy="1208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268"/>
              </a:lnTo>
              <a:lnTo>
                <a:pt x="120814" y="12082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A876-FA48-1F4E-8360-BC5B1A708EF5}">
      <dsp:nvSpPr>
        <dsp:cNvPr id="0" name=""/>
        <dsp:cNvSpPr/>
      </dsp:nvSpPr>
      <dsp:spPr>
        <a:xfrm>
          <a:off x="5276352" y="1533258"/>
          <a:ext cx="966614" cy="60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8 </a:t>
          </a:r>
          <a:r>
            <a:rPr lang="en-US" sz="1200" kern="1200" dirty="0" err="1" smtClean="0"/>
            <a:t>x</a:t>
          </a:r>
          <a:r>
            <a:rPr lang="en-US" sz="1200" kern="1200" dirty="0" smtClean="0"/>
            <a:t> CX4 10GB Switch ports</a:t>
          </a:r>
          <a:endParaRPr lang="en-US" sz="1200" kern="1200" dirty="0"/>
        </a:p>
      </dsp:txBody>
      <dsp:txXfrm>
        <a:off x="5276352" y="1533258"/>
        <a:ext cx="966614" cy="604134"/>
      </dsp:txXfrm>
    </dsp:sp>
    <dsp:sp modelId="{94675053-2CB0-A041-B3BB-556E51125247}">
      <dsp:nvSpPr>
        <dsp:cNvPr id="0" name=""/>
        <dsp:cNvSpPr/>
      </dsp:nvSpPr>
      <dsp:spPr>
        <a:xfrm>
          <a:off x="5155537" y="627057"/>
          <a:ext cx="120814" cy="19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436"/>
              </a:lnTo>
              <a:lnTo>
                <a:pt x="120814" y="19634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34497-3E6E-8548-BEB3-7F7773E84B71}">
      <dsp:nvSpPr>
        <dsp:cNvPr id="0" name=""/>
        <dsp:cNvSpPr/>
      </dsp:nvSpPr>
      <dsp:spPr>
        <a:xfrm>
          <a:off x="5276352" y="2288426"/>
          <a:ext cx="966614" cy="60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~70 workers</a:t>
          </a:r>
          <a:endParaRPr lang="en-US" sz="1200" kern="1200" dirty="0"/>
        </a:p>
      </dsp:txBody>
      <dsp:txXfrm>
        <a:off x="5276352" y="2288426"/>
        <a:ext cx="966614" cy="604134"/>
      </dsp:txXfrm>
    </dsp:sp>
    <dsp:sp modelId="{3A06F9D8-55A0-5747-B90D-EDF59E7F4AEB}">
      <dsp:nvSpPr>
        <dsp:cNvPr id="0" name=""/>
        <dsp:cNvSpPr/>
      </dsp:nvSpPr>
      <dsp:spPr>
        <a:xfrm>
          <a:off x="5155537" y="627057"/>
          <a:ext cx="120814" cy="2718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604"/>
              </a:lnTo>
              <a:lnTo>
                <a:pt x="120814" y="271860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3D466-214A-B541-B754-4E27C9E018C5}">
      <dsp:nvSpPr>
        <dsp:cNvPr id="0" name=""/>
        <dsp:cNvSpPr/>
      </dsp:nvSpPr>
      <dsp:spPr>
        <a:xfrm>
          <a:off x="5276352" y="3043594"/>
          <a:ext cx="966614" cy="60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 Storage Nodes</a:t>
          </a:r>
          <a:endParaRPr lang="en-US" sz="1200" kern="1200" dirty="0"/>
        </a:p>
      </dsp:txBody>
      <dsp:txXfrm>
        <a:off x="5276352" y="3043594"/>
        <a:ext cx="966614" cy="6041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E8F94B-3B95-E741-AB5A-6EF95203EA0F}">
      <dsp:nvSpPr>
        <dsp:cNvPr id="0" name=""/>
        <dsp:cNvSpPr/>
      </dsp:nvSpPr>
      <dsp:spPr>
        <a:xfrm rot="16200000">
          <a:off x="1987967" y="0"/>
          <a:ext cx="1142999" cy="114299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10 GB TRUNK</a:t>
          </a:r>
          <a:endParaRPr lang="en-US" sz="1300" kern="1200" dirty="0"/>
        </a:p>
      </dsp:txBody>
      <dsp:txXfrm rot="16200000">
        <a:off x="1987967" y="0"/>
        <a:ext cx="1142999" cy="1142999"/>
      </dsp:txXfrm>
    </dsp:sp>
    <dsp:sp modelId="{67187671-D543-854C-A13D-0C31E70A4DDE}">
      <dsp:nvSpPr>
        <dsp:cNvPr id="0" name=""/>
        <dsp:cNvSpPr/>
      </dsp:nvSpPr>
      <dsp:spPr>
        <a:xfrm rot="5400000">
          <a:off x="2970923" y="0"/>
          <a:ext cx="1142999" cy="114299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Full Duplex</a:t>
          </a:r>
          <a:endParaRPr lang="en-US" sz="1300" kern="1200" dirty="0"/>
        </a:p>
      </dsp:txBody>
      <dsp:txXfrm rot="5400000">
        <a:off x="2970923" y="0"/>
        <a:ext cx="1142999" cy="11429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DDF139-F791-3F4A-B9A3-79E653247533}">
      <dsp:nvSpPr>
        <dsp:cNvPr id="0" name=""/>
        <dsp:cNvSpPr/>
      </dsp:nvSpPr>
      <dsp:spPr>
        <a:xfrm rot="16200000">
          <a:off x="-644585" y="1122172"/>
          <a:ext cx="1662793" cy="35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0219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DC1 - SRM</a:t>
          </a:r>
          <a:endParaRPr lang="en-US" sz="1700" kern="1200" dirty="0"/>
        </a:p>
      </dsp:txBody>
      <dsp:txXfrm rot="16200000">
        <a:off x="-644585" y="1122172"/>
        <a:ext cx="1662793" cy="351744"/>
      </dsp:txXfrm>
    </dsp:sp>
    <dsp:sp modelId="{38DD63AF-0E0D-A749-B52F-E190B15251B7}">
      <dsp:nvSpPr>
        <dsp:cNvPr id="0" name=""/>
        <dsp:cNvSpPr/>
      </dsp:nvSpPr>
      <dsp:spPr>
        <a:xfrm>
          <a:off x="362682" y="466647"/>
          <a:ext cx="1817311" cy="1662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10219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dCache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SRM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SRMWatch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PostgreSQL</a:t>
          </a:r>
          <a:endParaRPr lang="en-US" sz="1600" kern="1200" dirty="0"/>
        </a:p>
      </dsp:txBody>
      <dsp:txXfrm>
        <a:off x="362682" y="466647"/>
        <a:ext cx="1817311" cy="1662793"/>
      </dsp:txXfrm>
    </dsp:sp>
    <dsp:sp modelId="{35CE90E9-0E7A-8E46-A64A-824A668B7CB2}">
      <dsp:nvSpPr>
        <dsp:cNvPr id="0" name=""/>
        <dsp:cNvSpPr/>
      </dsp:nvSpPr>
      <dsp:spPr>
        <a:xfrm>
          <a:off x="10938" y="2344"/>
          <a:ext cx="703489" cy="7034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8E65B0-A9B3-1445-B385-D78DC6860A9E}">
      <dsp:nvSpPr>
        <dsp:cNvPr id="0" name=""/>
        <dsp:cNvSpPr/>
      </dsp:nvSpPr>
      <dsp:spPr>
        <a:xfrm rot="16200000">
          <a:off x="2009241" y="1122172"/>
          <a:ext cx="1662793" cy="35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0219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DC3 - ADMIN</a:t>
          </a:r>
          <a:endParaRPr lang="en-US" sz="1700" kern="1200" dirty="0"/>
        </a:p>
      </dsp:txBody>
      <dsp:txXfrm rot="16200000">
        <a:off x="2009241" y="1122172"/>
        <a:ext cx="1662793" cy="351744"/>
      </dsp:txXfrm>
    </dsp:sp>
    <dsp:sp modelId="{AA145CA8-A2A5-2E49-8DE7-572EBB17C209}">
      <dsp:nvSpPr>
        <dsp:cNvPr id="0" name=""/>
        <dsp:cNvSpPr/>
      </dsp:nvSpPr>
      <dsp:spPr>
        <a:xfrm>
          <a:off x="3016510" y="466647"/>
          <a:ext cx="1817311" cy="1662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10219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dCache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AdminDomain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PoolManager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PostgreSQL</a:t>
          </a:r>
          <a:endParaRPr lang="en-US" sz="1600" kern="1200" dirty="0"/>
        </a:p>
      </dsp:txBody>
      <dsp:txXfrm>
        <a:off x="3016510" y="466647"/>
        <a:ext cx="1817311" cy="1662793"/>
      </dsp:txXfrm>
    </dsp:sp>
    <dsp:sp modelId="{7EF8E92F-D512-1944-9ADA-8FE9AABDF0CE}">
      <dsp:nvSpPr>
        <dsp:cNvPr id="0" name=""/>
        <dsp:cNvSpPr/>
      </dsp:nvSpPr>
      <dsp:spPr>
        <a:xfrm>
          <a:off x="2664766" y="2344"/>
          <a:ext cx="703489" cy="7034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4EF703-0550-114A-8A31-FFB4D6A5395E}">
      <dsp:nvSpPr>
        <dsp:cNvPr id="0" name=""/>
        <dsp:cNvSpPr/>
      </dsp:nvSpPr>
      <dsp:spPr>
        <a:xfrm rot="16200000">
          <a:off x="4663069" y="1122172"/>
          <a:ext cx="1662793" cy="35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0219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DC4 - NAMES</a:t>
          </a:r>
          <a:endParaRPr lang="en-US" sz="1700" kern="1200" dirty="0"/>
        </a:p>
      </dsp:txBody>
      <dsp:txXfrm rot="16200000">
        <a:off x="4663069" y="1122172"/>
        <a:ext cx="1662793" cy="351744"/>
      </dsp:txXfrm>
    </dsp:sp>
    <dsp:sp modelId="{BA60D0FB-1E2E-F445-BDB1-08A96E787ACD}">
      <dsp:nvSpPr>
        <dsp:cNvPr id="0" name=""/>
        <dsp:cNvSpPr/>
      </dsp:nvSpPr>
      <dsp:spPr>
        <a:xfrm>
          <a:off x="5670338" y="466647"/>
          <a:ext cx="1817311" cy="1662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10219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pnfsd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dCache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PnfsDomain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PostgreSQL</a:t>
          </a:r>
          <a:endParaRPr lang="en-US" sz="1600" kern="1200" dirty="0"/>
        </a:p>
      </dsp:txBody>
      <dsp:txXfrm>
        <a:off x="5670338" y="466647"/>
        <a:ext cx="1817311" cy="1662793"/>
      </dsp:txXfrm>
    </dsp:sp>
    <dsp:sp modelId="{38FD879F-1984-2049-8C0F-87DA0FC9F541}">
      <dsp:nvSpPr>
        <dsp:cNvPr id="0" name=""/>
        <dsp:cNvSpPr/>
      </dsp:nvSpPr>
      <dsp:spPr>
        <a:xfrm>
          <a:off x="5318593" y="2344"/>
          <a:ext cx="703489" cy="70348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994E1-F51E-8741-9D26-7C4C2BD6D87B}">
      <dsp:nvSpPr>
        <dsp:cNvPr id="0" name=""/>
        <dsp:cNvSpPr/>
      </dsp:nvSpPr>
      <dsp:spPr>
        <a:xfrm rot="16200000">
          <a:off x="-548912" y="1189025"/>
          <a:ext cx="1761853" cy="37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701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S-NODES - STORAGE</a:t>
          </a:r>
          <a:endParaRPr lang="en-US" sz="1300" kern="1200" dirty="0"/>
        </a:p>
      </dsp:txBody>
      <dsp:txXfrm rot="16200000">
        <a:off x="-548912" y="1189025"/>
        <a:ext cx="1761853" cy="372699"/>
      </dsp:txXfrm>
    </dsp:sp>
    <dsp:sp modelId="{9A74A680-1BEA-C04E-920C-BFC5D7C177F9}">
      <dsp:nvSpPr>
        <dsp:cNvPr id="0" name=""/>
        <dsp:cNvSpPr/>
      </dsp:nvSpPr>
      <dsp:spPr>
        <a:xfrm>
          <a:off x="518364" y="494448"/>
          <a:ext cx="3762828" cy="1761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8701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dCache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PoolDomain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GridFTP</a:t>
          </a:r>
          <a:r>
            <a:rPr lang="en-US" sz="2000" kern="1200" dirty="0" smtClean="0"/>
            <a:t> door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DCAP door</a:t>
          </a:r>
          <a:endParaRPr lang="en-US" sz="2000" kern="1200" dirty="0"/>
        </a:p>
      </dsp:txBody>
      <dsp:txXfrm>
        <a:off x="518364" y="494448"/>
        <a:ext cx="3762828" cy="1761853"/>
      </dsp:txXfrm>
    </dsp:sp>
    <dsp:sp modelId="{ACEE2F25-DE26-034E-970D-CD8C1B3BFADB}">
      <dsp:nvSpPr>
        <dsp:cNvPr id="0" name=""/>
        <dsp:cNvSpPr/>
      </dsp:nvSpPr>
      <dsp:spPr>
        <a:xfrm>
          <a:off x="145664" y="2484"/>
          <a:ext cx="745399" cy="74539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DDF139-F791-3F4A-B9A3-79E653247533}">
      <dsp:nvSpPr>
        <dsp:cNvPr id="0" name=""/>
        <dsp:cNvSpPr/>
      </dsp:nvSpPr>
      <dsp:spPr>
        <a:xfrm rot="16200000">
          <a:off x="-497575" y="1122172"/>
          <a:ext cx="1662793" cy="35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0219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DC1 - DC3	</a:t>
          </a:r>
          <a:endParaRPr lang="en-US" sz="1200" kern="1200" dirty="0"/>
        </a:p>
      </dsp:txBody>
      <dsp:txXfrm rot="16200000">
        <a:off x="-497575" y="1122172"/>
        <a:ext cx="1662793" cy="351744"/>
      </dsp:txXfrm>
    </dsp:sp>
    <dsp:sp modelId="{38DD63AF-0E0D-A749-B52F-E190B15251B7}">
      <dsp:nvSpPr>
        <dsp:cNvPr id="0" name=""/>
        <dsp:cNvSpPr/>
      </dsp:nvSpPr>
      <dsp:spPr>
        <a:xfrm>
          <a:off x="509693" y="466647"/>
          <a:ext cx="2863939" cy="1662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1021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4 Cores: </a:t>
          </a:r>
          <a:r>
            <a:rPr lang="en-US" sz="1300" kern="1200" dirty="0" err="1" smtClean="0"/>
            <a:t>Opteron</a:t>
          </a:r>
          <a:r>
            <a:rPr lang="en-US" sz="1300" kern="1200" dirty="0" smtClean="0"/>
            <a:t> 275 @2.2GHz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8GB RAM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21GB System Disk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45GB Partition for DB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2 </a:t>
          </a:r>
          <a:r>
            <a:rPr lang="en-US" sz="1300" kern="1200" dirty="0" err="1" smtClean="0"/>
            <a:t>x</a:t>
          </a:r>
          <a:r>
            <a:rPr lang="en-US" sz="1300" kern="1200" dirty="0" smtClean="0"/>
            <a:t> 1Gb/s Network</a:t>
          </a:r>
          <a:endParaRPr lang="en-US" sz="1300" kern="1200" dirty="0"/>
        </a:p>
      </dsp:txBody>
      <dsp:txXfrm>
        <a:off x="509693" y="466647"/>
        <a:ext cx="2863939" cy="1662793"/>
      </dsp:txXfrm>
    </dsp:sp>
    <dsp:sp modelId="{35CE90E9-0E7A-8E46-A64A-824A668B7CB2}">
      <dsp:nvSpPr>
        <dsp:cNvPr id="0" name=""/>
        <dsp:cNvSpPr/>
      </dsp:nvSpPr>
      <dsp:spPr>
        <a:xfrm>
          <a:off x="157948" y="2344"/>
          <a:ext cx="703489" cy="7034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8E65B0-A9B3-1445-B385-D78DC6860A9E}">
      <dsp:nvSpPr>
        <dsp:cNvPr id="0" name=""/>
        <dsp:cNvSpPr/>
      </dsp:nvSpPr>
      <dsp:spPr>
        <a:xfrm rot="16200000">
          <a:off x="3469431" y="1122172"/>
          <a:ext cx="1662793" cy="35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0219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DC4</a:t>
          </a:r>
          <a:endParaRPr lang="en-US" sz="1200" kern="1200" dirty="0"/>
        </a:p>
      </dsp:txBody>
      <dsp:txXfrm rot="16200000">
        <a:off x="3469431" y="1122172"/>
        <a:ext cx="1662793" cy="351744"/>
      </dsp:txXfrm>
    </dsp:sp>
    <dsp:sp modelId="{AA145CA8-A2A5-2E49-8DE7-572EBB17C209}">
      <dsp:nvSpPr>
        <dsp:cNvPr id="0" name=""/>
        <dsp:cNvSpPr/>
      </dsp:nvSpPr>
      <dsp:spPr>
        <a:xfrm>
          <a:off x="4476700" y="466647"/>
          <a:ext cx="2863939" cy="1662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1021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Dell R610 with PERC H700 HBA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8 Cores HT: Xeon 5560 @ 2.8GHz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32GB RAM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120GB RAID-0 System Disk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120GB SSD 3-Disk RAID5 for DB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2 </a:t>
          </a:r>
          <a:r>
            <a:rPr lang="en-US" sz="1300" kern="1200" dirty="0" err="1" smtClean="0"/>
            <a:t>x</a:t>
          </a:r>
          <a:r>
            <a:rPr lang="en-US" sz="1300" kern="1200" dirty="0" smtClean="0"/>
            <a:t> 1Gb/s Network</a:t>
          </a:r>
          <a:endParaRPr lang="en-US" sz="1300" kern="1200" dirty="0"/>
        </a:p>
      </dsp:txBody>
      <dsp:txXfrm>
        <a:off x="4476700" y="466647"/>
        <a:ext cx="2863939" cy="1662793"/>
      </dsp:txXfrm>
    </dsp:sp>
    <dsp:sp modelId="{7EF8E92F-D512-1944-9ADA-8FE9AABDF0CE}">
      <dsp:nvSpPr>
        <dsp:cNvPr id="0" name=""/>
        <dsp:cNvSpPr/>
      </dsp:nvSpPr>
      <dsp:spPr>
        <a:xfrm>
          <a:off x="4124955" y="2344"/>
          <a:ext cx="703489" cy="70348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994E1-F51E-8741-9D26-7C4C2BD6D87B}">
      <dsp:nvSpPr>
        <dsp:cNvPr id="0" name=""/>
        <dsp:cNvSpPr/>
      </dsp:nvSpPr>
      <dsp:spPr>
        <a:xfrm rot="16200000">
          <a:off x="-599767" y="1189025"/>
          <a:ext cx="1761853" cy="37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701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S-NODES - STORAGE</a:t>
          </a:r>
          <a:endParaRPr lang="en-US" sz="1300" kern="1200" dirty="0"/>
        </a:p>
      </dsp:txBody>
      <dsp:txXfrm rot="16200000">
        <a:off x="-599767" y="1189025"/>
        <a:ext cx="1761853" cy="372699"/>
      </dsp:txXfrm>
    </dsp:sp>
    <dsp:sp modelId="{9A74A680-1BEA-C04E-920C-BFC5D7C177F9}">
      <dsp:nvSpPr>
        <dsp:cNvPr id="0" name=""/>
        <dsp:cNvSpPr/>
      </dsp:nvSpPr>
      <dsp:spPr>
        <a:xfrm>
          <a:off x="467508" y="494448"/>
          <a:ext cx="3186468" cy="1761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328701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Dell R710 with 2 </a:t>
          </a:r>
          <a:r>
            <a:rPr lang="en-US" sz="1100" kern="1200" dirty="0" err="1" smtClean="0"/>
            <a:t>x</a:t>
          </a:r>
          <a:r>
            <a:rPr lang="en-US" sz="1100" kern="1200" dirty="0" smtClean="0"/>
            <a:t> PERC6/E </a:t>
          </a:r>
          <a:r>
            <a:rPr lang="en-US" sz="1100" kern="1200" dirty="0" err="1" smtClean="0"/>
            <a:t>HBAs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8 Cores HT: Xeon X5570 @ 2.93GHz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24GB RAM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125GB RAID-0 System Disk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6 </a:t>
          </a:r>
          <a:r>
            <a:rPr lang="en-US" sz="1100" kern="1200" dirty="0" err="1" smtClean="0"/>
            <a:t>x</a:t>
          </a:r>
          <a:r>
            <a:rPr lang="en-US" sz="1100" kern="1200" dirty="0" smtClean="0"/>
            <a:t> 26TB RAID-6 MD1000 Dual-Cabled via SAS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15 </a:t>
          </a:r>
          <a:r>
            <a:rPr lang="en-US" sz="1100" kern="1200" dirty="0" err="1" smtClean="0"/>
            <a:t>x</a:t>
          </a:r>
          <a:r>
            <a:rPr lang="en-US" sz="1100" kern="1200" dirty="0" smtClean="0"/>
            <a:t> 2TB 5400 RPM SATA per MD1000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10Gb/s Network + 1Gb/s Network</a:t>
          </a:r>
          <a:endParaRPr lang="en-US" sz="1100" kern="1200" dirty="0"/>
        </a:p>
      </dsp:txBody>
      <dsp:txXfrm>
        <a:off x="467508" y="494448"/>
        <a:ext cx="3186468" cy="1761853"/>
      </dsp:txXfrm>
    </dsp:sp>
    <dsp:sp modelId="{ACEE2F25-DE26-034E-970D-CD8C1B3BFADB}">
      <dsp:nvSpPr>
        <dsp:cNvPr id="0" name=""/>
        <dsp:cNvSpPr/>
      </dsp:nvSpPr>
      <dsp:spPr>
        <a:xfrm>
          <a:off x="94809" y="2484"/>
          <a:ext cx="745399" cy="74539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994E1-F51E-8741-9D26-7C4C2BD6D87B}">
      <dsp:nvSpPr>
        <dsp:cNvPr id="0" name=""/>
        <dsp:cNvSpPr/>
      </dsp:nvSpPr>
      <dsp:spPr>
        <a:xfrm rot="16200000">
          <a:off x="-599767" y="1189025"/>
          <a:ext cx="1761853" cy="37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701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C-NODES – COMPUTE &amp; STORAGE (IU ONLY)</a:t>
          </a:r>
          <a:endParaRPr lang="en-US" sz="1100" kern="1200" dirty="0"/>
        </a:p>
      </dsp:txBody>
      <dsp:txXfrm rot="16200000">
        <a:off x="-599767" y="1189025"/>
        <a:ext cx="1761853" cy="372699"/>
      </dsp:txXfrm>
    </dsp:sp>
    <dsp:sp modelId="{9A74A680-1BEA-C04E-920C-BFC5D7C177F9}">
      <dsp:nvSpPr>
        <dsp:cNvPr id="0" name=""/>
        <dsp:cNvSpPr/>
      </dsp:nvSpPr>
      <dsp:spPr>
        <a:xfrm>
          <a:off x="467508" y="494448"/>
          <a:ext cx="3186468" cy="1761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28701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4 Cores: </a:t>
          </a:r>
          <a:r>
            <a:rPr lang="en-US" sz="1400" kern="1200" dirty="0" err="1" smtClean="0"/>
            <a:t>Opteron</a:t>
          </a:r>
          <a:r>
            <a:rPr lang="en-US" sz="1400" kern="1200" dirty="0" smtClean="0"/>
            <a:t> 285 @ 2.59GHz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8GB RAM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66GB SATA System Disk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2TB RAID-5(3Ware or LSI </a:t>
          </a:r>
          <a:r>
            <a:rPr lang="en-US" sz="1400" kern="1200" dirty="0" err="1" smtClean="0"/>
            <a:t>MegaRAID</a:t>
          </a:r>
          <a:r>
            <a:rPr lang="en-US" sz="1400" kern="1200" dirty="0" smtClean="0"/>
            <a:t>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1Gb/s Network</a:t>
          </a:r>
          <a:endParaRPr lang="en-US" sz="1400" kern="1200" dirty="0"/>
        </a:p>
      </dsp:txBody>
      <dsp:txXfrm>
        <a:off x="467508" y="494448"/>
        <a:ext cx="3186468" cy="1761853"/>
      </dsp:txXfrm>
    </dsp:sp>
    <dsp:sp modelId="{ACEE2F25-DE26-034E-970D-CD8C1B3BFADB}">
      <dsp:nvSpPr>
        <dsp:cNvPr id="0" name=""/>
        <dsp:cNvSpPr/>
      </dsp:nvSpPr>
      <dsp:spPr>
        <a:xfrm>
          <a:off x="94809" y="2484"/>
          <a:ext cx="745399" cy="74539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8E6F30-4A4F-5244-8520-C9E838D2372C}">
      <dsp:nvSpPr>
        <dsp:cNvPr id="0" name=""/>
        <dsp:cNvSpPr/>
      </dsp:nvSpPr>
      <dsp:spPr>
        <a:xfrm>
          <a:off x="36" y="33659"/>
          <a:ext cx="3503741" cy="48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Basic Configuration &amp; Functionality</a:t>
          </a:r>
          <a:endParaRPr lang="en-US" sz="1700" kern="1200" dirty="0"/>
        </a:p>
      </dsp:txBody>
      <dsp:txXfrm>
        <a:off x="36" y="33659"/>
        <a:ext cx="3503741" cy="489600"/>
      </dsp:txXfrm>
    </dsp:sp>
    <dsp:sp modelId="{14DBD029-D290-DB42-BAD2-7F379D6721F2}">
      <dsp:nvSpPr>
        <dsp:cNvPr id="0" name=""/>
        <dsp:cNvSpPr/>
      </dsp:nvSpPr>
      <dsp:spPr>
        <a:xfrm>
          <a:off x="36" y="523259"/>
          <a:ext cx="3503741" cy="4106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Power to all devices, working </a:t>
          </a:r>
          <a:r>
            <a:rPr lang="en-US" sz="1700" kern="1200" dirty="0" err="1" smtClean="0"/>
            <a:t>beo_power</a:t>
          </a:r>
          <a:r>
            <a:rPr lang="en-US" sz="1700" kern="1200" dirty="0" smtClean="0"/>
            <a:t> for power switches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Boots with no errors or prompts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Serial Console functional, all output including BIOS redirected to it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Network connection and IP (</a:t>
          </a:r>
          <a:r>
            <a:rPr lang="en-US" sz="1700" kern="1200" dirty="0" err="1" smtClean="0"/>
            <a:t>pingable</a:t>
          </a:r>
          <a:r>
            <a:rPr lang="en-US" sz="1700" kern="1200" dirty="0" smtClean="0"/>
            <a:t>)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All external devices report connected and healthy (RAID)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All services start correctly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Log files for services clean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Network names all resolve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All certificates and </a:t>
          </a:r>
          <a:r>
            <a:rPr lang="en-US" sz="1700" kern="1200" dirty="0" err="1" smtClean="0"/>
            <a:t>CA’s</a:t>
          </a:r>
          <a:r>
            <a:rPr lang="en-US" sz="1700" kern="1200" dirty="0" smtClean="0"/>
            <a:t> confirmed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Entered into monitoring systems (ganglia, nagios, cacti, etc)</a:t>
          </a:r>
          <a:endParaRPr lang="en-US" sz="1700" kern="1200" dirty="0"/>
        </a:p>
      </dsp:txBody>
      <dsp:txXfrm>
        <a:off x="36" y="523259"/>
        <a:ext cx="3503741" cy="4106520"/>
      </dsp:txXfrm>
    </dsp:sp>
    <dsp:sp modelId="{166546F5-5772-9F45-A5F1-1A1E5893FBAF}">
      <dsp:nvSpPr>
        <dsp:cNvPr id="0" name=""/>
        <dsp:cNvSpPr/>
      </dsp:nvSpPr>
      <dsp:spPr>
        <a:xfrm>
          <a:off x="3994302" y="33659"/>
          <a:ext cx="3503741" cy="48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Performance</a:t>
          </a:r>
          <a:endParaRPr lang="en-US" sz="1700" kern="1200" dirty="0"/>
        </a:p>
      </dsp:txBody>
      <dsp:txXfrm>
        <a:off x="3994302" y="33659"/>
        <a:ext cx="3503741" cy="489600"/>
      </dsp:txXfrm>
    </dsp:sp>
    <dsp:sp modelId="{1BAE1E81-E324-7844-A76F-BE7CAFABD6D3}">
      <dsp:nvSpPr>
        <dsp:cNvPr id="0" name=""/>
        <dsp:cNvSpPr/>
      </dsp:nvSpPr>
      <dsp:spPr>
        <a:xfrm>
          <a:off x="3994302" y="538002"/>
          <a:ext cx="3503741" cy="4106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RAID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Bandwidth: Single DD I/O tests for read &amp; write to file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Bandwidth: Bonnie++ I/O tests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I/O Scheduling: 120-thread DD tests reading/writing files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Network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Iperf</a:t>
          </a:r>
          <a:r>
            <a:rPr lang="en-US" sz="1700" kern="1200" dirty="0" smtClean="0"/>
            <a:t> tests between 10Gb/s nodes reach at least 9Gb/s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dCache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Single transfer throughput test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Internal/external network transfer test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40-thread </a:t>
          </a:r>
          <a:r>
            <a:rPr lang="en-US" sz="1700" kern="1200" dirty="0" err="1" smtClean="0"/>
            <a:t>srmcp</a:t>
          </a:r>
          <a:r>
            <a:rPr lang="en-US" sz="1700" kern="1200" dirty="0" smtClean="0"/>
            <a:t> read and write tests</a:t>
          </a:r>
          <a:endParaRPr lang="en-US" sz="1700" kern="1200" dirty="0"/>
        </a:p>
      </dsp:txBody>
      <dsp:txXfrm>
        <a:off x="3994302" y="538002"/>
        <a:ext cx="3503741" cy="4106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AFCB8-2BA6-4F40-8FBF-FEA613E3C809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4BC2F-509D-6147-B913-B33F733EE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A27CC-A58B-FC4B-8617-1D0816DF44EB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35E55-49B5-7A46-852C-5EBF6352A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Midwest Tier2</a:t>
            </a:r>
            <a:r>
              <a:rPr lang="en-US" baseline="0" dirty="0" smtClean="0"/>
              <a:t> primarily runs ATLAS jobs, both </a:t>
            </a:r>
            <a:r>
              <a:rPr lang="en-US" baseline="0" dirty="0" err="1" smtClean="0"/>
              <a:t>Monticarlo</a:t>
            </a:r>
            <a:r>
              <a:rPr lang="en-US" baseline="0" dirty="0" smtClean="0"/>
              <a:t> and User Analysis.  We also run </a:t>
            </a:r>
            <a:r>
              <a:rPr lang="en-US" baseline="0" dirty="0" err="1" smtClean="0"/>
              <a:t>dzero</a:t>
            </a:r>
            <a:r>
              <a:rPr lang="en-US" baseline="0" dirty="0" smtClean="0"/>
              <a:t> and HCC jobs opportunistically when we have free job slots.</a:t>
            </a:r>
          </a:p>
          <a:p>
            <a:r>
              <a:rPr lang="en-US" baseline="0" dirty="0" smtClean="0"/>
              <a:t>Primary </a:t>
            </a:r>
            <a:r>
              <a:rPr lang="en-US" baseline="0" dirty="0" err="1" smtClean="0"/>
              <a:t>Datastore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dcache</a:t>
            </a:r>
            <a:endParaRPr lang="en-US" baseline="0" dirty="0" smtClean="0"/>
          </a:p>
          <a:p>
            <a:r>
              <a:rPr lang="en-US" baseline="0" dirty="0" smtClean="0"/>
              <a:t>Experimental </a:t>
            </a:r>
            <a:r>
              <a:rPr lang="en-US" baseline="0" dirty="0" err="1" smtClean="0"/>
              <a:t>datastore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xrootd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graphs for this slide share</a:t>
            </a:r>
            <a:r>
              <a:rPr lang="en-US" baseline="0" dirty="0" smtClean="0"/>
              <a:t> the same timeframe</a:t>
            </a:r>
          </a:p>
          <a:p>
            <a:r>
              <a:rPr lang="en-US" baseline="0" dirty="0" smtClean="0"/>
              <a:t>These graphs show data flowing out of our site as a whole, and specifically from a single pool.</a:t>
            </a:r>
          </a:p>
          <a:p>
            <a:r>
              <a:rPr lang="en-US" baseline="0" dirty="0" smtClean="0"/>
              <a:t>Site Transfers shows Outbound as a blue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storage load test consisted of 100 worker nodes at IU writing into storage at UC, using direct-to-pool writes (not through </a:t>
            </a:r>
            <a:r>
              <a:rPr lang="en-US" baseline="0" dirty="0" err="1" smtClean="0"/>
              <a:t>GridFTP</a:t>
            </a:r>
            <a:r>
              <a:rPr lang="en-US" baseline="0" dirty="0" smtClean="0"/>
              <a:t> doors)</a:t>
            </a:r>
          </a:p>
          <a:p>
            <a:r>
              <a:rPr lang="en-US" baseline="0" dirty="0" smtClean="0"/>
              <a:t>The throughput to Tier-2 sites was during a long period of high-throughput to MWT2 while our newly available storage was being filled.  Often we’d see 800-1000MB/s 10-12 hours or more at a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MTU 9000 can cause other problems, so restrict its use to nodes that are sure to need it, such as storage</a:t>
            </a:r>
            <a:r>
              <a:rPr lang="en-US" baseline="0" dirty="0" smtClean="0"/>
              <a:t> pools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management tools from Charles Waldman very helpful (dynamic space token </a:t>
            </a:r>
          </a:p>
          <a:p>
            <a:r>
              <a:rPr lang="en-US" dirty="0" smtClean="0"/>
              <a:t>balancing, consistency checker, </a:t>
            </a:r>
            <a:r>
              <a:rPr lang="en-US" dirty="0" err="1" smtClean="0"/>
              <a:t>libdcap</a:t>
            </a:r>
            <a:r>
              <a:rPr lang="en-US" dirty="0" smtClean="0"/>
              <a:t> studies &amp; optimization, </a:t>
            </a:r>
            <a:r>
              <a:rPr lang="en-US" dirty="0" err="1" smtClean="0"/>
              <a:t>pcache</a:t>
            </a:r>
            <a:r>
              <a:rPr lang="en-US" dirty="0" smtClean="0"/>
              <a:t>, local site movers)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link to campus comes in via a single 10GB link through the 6509 (for Force 10 for IU)</a:t>
            </a:r>
          </a:p>
          <a:p>
            <a:r>
              <a:rPr lang="en-US" baseline="0" dirty="0" smtClean="0"/>
              <a:t>Storage nodes all have 10Gb/s links</a:t>
            </a:r>
          </a:p>
          <a:p>
            <a:r>
              <a:rPr lang="en-US" baseline="0" dirty="0" smtClean="0"/>
              <a:t>6509 provides 720Gb/s bandwidth across the backplane</a:t>
            </a:r>
          </a:p>
          <a:p>
            <a:r>
              <a:rPr lang="en-US" baseline="0" dirty="0" smtClean="0"/>
              <a:t>Expanding with commodity compute nodes &amp; storage connected via commodity switching as compromise in cost vs. ideal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run dCache</a:t>
            </a:r>
            <a:r>
              <a:rPr lang="en-US" baseline="0" dirty="0" smtClean="0"/>
              <a:t> across 3 head nodes, with 10 storage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SSD</a:t>
            </a:r>
            <a:r>
              <a:rPr lang="en-US" baseline="0" dirty="0" smtClean="0"/>
              <a:t> drives in DC4 are 3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Intel E-class 64GB disks</a:t>
            </a:r>
          </a:p>
          <a:p>
            <a:r>
              <a:rPr lang="en-US" dirty="0" smtClean="0"/>
              <a:t>DC4 and S-nodes are both </a:t>
            </a:r>
            <a:r>
              <a:rPr lang="en-US" dirty="0" err="1" smtClean="0"/>
              <a:t>HyperThreaded</a:t>
            </a:r>
            <a:r>
              <a:rPr lang="en-US" dirty="0" smtClean="0"/>
              <a:t>, giving 16 logical cores</a:t>
            </a:r>
            <a:r>
              <a:rPr lang="en-US" baseline="0" dirty="0" smtClean="0"/>
              <a:t> per node</a:t>
            </a:r>
          </a:p>
          <a:p>
            <a:r>
              <a:rPr lang="en-US" baseline="0" dirty="0" smtClean="0"/>
              <a:t>C-nodes with storage are only operational at IU</a:t>
            </a:r>
          </a:p>
          <a:p>
            <a:r>
              <a:rPr lang="en-US" baseline="0" dirty="0" smtClean="0"/>
              <a:t>S-nodes are Dell R710 with 6 MD1000’s attached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dual-cabling requires that all drawers have power, for pass-through.  This makes dual-cabled redundant-</a:t>
            </a:r>
            <a:r>
              <a:rPr lang="en-US" baseline="0" dirty="0" err="1" smtClean="0"/>
              <a:t>pathed</a:t>
            </a:r>
            <a:r>
              <a:rPr lang="en-US" baseline="0" dirty="0" smtClean="0"/>
              <a:t> but not actually more resilient to failure.</a:t>
            </a:r>
          </a:p>
          <a:p>
            <a:r>
              <a:rPr lang="en-US" baseline="0" dirty="0" smtClean="0"/>
              <a:t>2 Perc6/E controllers, 4 available SAS ports per machine</a:t>
            </a:r>
          </a:p>
          <a:p>
            <a:r>
              <a:rPr lang="en-US" baseline="0" dirty="0" smtClean="0"/>
              <a:t>Single-cabling allows 4 MD1000s to be direct cabled, with 2 daisy-chained</a:t>
            </a:r>
          </a:p>
          <a:p>
            <a:r>
              <a:rPr lang="en-US" baseline="0" dirty="0" smtClean="0"/>
              <a:t>Dual-cabling connects 2 channels per shelf, each subsequent shelf is connected via 2 channels as well</a:t>
            </a:r>
          </a:p>
          <a:p>
            <a:r>
              <a:rPr lang="en-US" baseline="0" dirty="0" smtClean="0"/>
              <a:t>Allows for faster data access (25%) and better use of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of Dell R710</a:t>
            </a:r>
            <a:r>
              <a:rPr lang="en-US" baseline="0" dirty="0" smtClean="0"/>
              <a:t> with MD1000</a:t>
            </a:r>
          </a:p>
          <a:p>
            <a:r>
              <a:rPr lang="en-US" baseline="0" dirty="0" smtClean="0"/>
              <a:t>First column in chart is “Average”, other 5 runs are individual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of Dell R710</a:t>
            </a:r>
            <a:r>
              <a:rPr lang="en-US" baseline="0" dirty="0" smtClean="0"/>
              <a:t> with MD1000</a:t>
            </a:r>
          </a:p>
          <a:p>
            <a:r>
              <a:rPr lang="en-US" baseline="0" dirty="0" smtClean="0"/>
              <a:t>First column in chart is “Average”, other 5 runs are individual tests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nodes must pass blessing before they</a:t>
            </a:r>
            <a:r>
              <a:rPr lang="en-US" baseline="0" dirty="0" smtClean="0"/>
              <a:t> are placed into production</a:t>
            </a:r>
          </a:p>
          <a:p>
            <a:r>
              <a:rPr lang="en-US" baseline="0" dirty="0" smtClean="0"/>
              <a:t>Not all nodes got a 40-thread </a:t>
            </a:r>
            <a:r>
              <a:rPr lang="en-US" baseline="0" dirty="0" err="1" smtClean="0"/>
              <a:t>srmcp</a:t>
            </a:r>
            <a:r>
              <a:rPr lang="en-US" baseline="0" dirty="0" smtClean="0"/>
              <a:t> read/write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9.92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Gb/s</a:t>
            </a:r>
            <a:r>
              <a:rPr lang="en-US" baseline="0" dirty="0" smtClean="0"/>
              <a:t> were only possible between machines with an MTU of 9000</a:t>
            </a:r>
          </a:p>
          <a:p>
            <a:r>
              <a:rPr lang="en-US" baseline="0" dirty="0" smtClean="0"/>
              <a:t>Focus of throughput group has been writes, so we do an SRM write test here</a:t>
            </a:r>
          </a:p>
          <a:p>
            <a:r>
              <a:rPr lang="en-US" baseline="0" dirty="0" smtClean="0"/>
              <a:t>10Gb/s dedicated circuit between UC and BNL through </a:t>
            </a:r>
            <a:r>
              <a:rPr lang="en-US" baseline="0" dirty="0" err="1" smtClean="0"/>
              <a:t>ESNet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35E55-49B5-7A46-852C-5EBF6352AF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82C4-505C-4B44-AE0D-E51611FA041B}" type="datetime1">
              <a:rPr lang="en-US" smtClean="0"/>
              <a:pPr/>
              <a:t>9/21/10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AE79-9B7C-4642-BFA9-6AFF18B76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1352-0363-A546-B74A-9CA396FF13F6}" type="datetime1">
              <a:rPr lang="en-US" smtClean="0"/>
              <a:pPr/>
              <a:t>9/21/10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78A1-9059-CE40-8902-809D470B6469}" type="datetime1">
              <a:rPr lang="en-US" smtClean="0"/>
              <a:pPr/>
              <a:t>9/21/10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7395-BEE8-484A-A293-529D5082D8A9}" type="datetime1">
              <a:rPr lang="en-US" smtClean="0"/>
              <a:pPr/>
              <a:t>9/21/10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2A05-9ECF-B249-A0CF-578A5D415248}" type="datetime1">
              <a:rPr lang="en-US" smtClean="0"/>
              <a:pPr/>
              <a:t>9/21/10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7C83-5DE9-1C43-B14E-74FB04856AF1}" type="datetime1">
              <a:rPr lang="en-US" smtClean="0"/>
              <a:pPr/>
              <a:t>9/21/10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C95-B12C-314D-B9E6-4ED1A594C344}" type="datetime1">
              <a:rPr lang="en-US" smtClean="0"/>
              <a:pPr/>
              <a:t>9/21/10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21A3-5B64-7A49-A2B5-61A59DA8E897}" type="datetime1">
              <a:rPr lang="en-US" smtClean="0"/>
              <a:pPr/>
              <a:t>9/21/10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F73B-5E0C-1B40-AFF6-F106499CB3BE}" type="datetime1">
              <a:rPr lang="en-US" smtClean="0"/>
              <a:pPr/>
              <a:t>9/21/10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062E-816B-C54F-8BD7-80BF110B33FE}" type="datetime1">
              <a:rPr lang="en-US" smtClean="0"/>
              <a:pPr/>
              <a:t>9/21/10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AE79-9B7C-4642-BFA9-6AFF18B7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7FC1-630D-4B4E-970C-37D11860A197}" type="datetime1">
              <a:rPr lang="en-US" smtClean="0"/>
              <a:pPr/>
              <a:t>9/21/10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E9E224EA-FD06-F041-8A44-4F787DE181E1}" type="datetime1">
              <a:rPr lang="en-US" smtClean="0"/>
              <a:pPr/>
              <a:t>9/21/10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2A661C72-6385-2746-8603-4254B59FD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1.xml"/><Relationship Id="rId12" Type="http://schemas.microsoft.com/office/2007/relationships/diagramDrawing" Target="../diagrams/drawing1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diagramData" Target="../diagrams/data11.xml"/><Relationship Id="rId9" Type="http://schemas.openxmlformats.org/officeDocument/2006/relationships/diagramLayout" Target="../diagrams/layout11.xml"/><Relationship Id="rId10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5.xml"/><Relationship Id="rId12" Type="http://schemas.openxmlformats.org/officeDocument/2006/relationships/diagramData" Target="../diagrams/data16.xml"/><Relationship Id="rId13" Type="http://schemas.openxmlformats.org/officeDocument/2006/relationships/diagramLayout" Target="../diagrams/layout16.xml"/><Relationship Id="rId14" Type="http://schemas.openxmlformats.org/officeDocument/2006/relationships/diagramQuickStyle" Target="../diagrams/quickStyle16.xml"/><Relationship Id="rId15" Type="http://schemas.openxmlformats.org/officeDocument/2006/relationships/diagramColors" Target="../diagrams/colors16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4.xml"/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diagramData" Target="../diagrams/data15.xml"/><Relationship Id="rId8" Type="http://schemas.openxmlformats.org/officeDocument/2006/relationships/diagramLayout" Target="../diagrams/layout15.xml"/><Relationship Id="rId9" Type="http://schemas.openxmlformats.org/officeDocument/2006/relationships/diagramQuickStyle" Target="../diagrams/quickStyle15.xml"/><Relationship Id="rId10" Type="http://schemas.openxmlformats.org/officeDocument/2006/relationships/diagramColors" Target="../diagrams/colors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13" Type="http://schemas.openxmlformats.org/officeDocument/2006/relationships/diagramData" Target="../diagrams/data8.xml"/><Relationship Id="rId14" Type="http://schemas.openxmlformats.org/officeDocument/2006/relationships/diagramLayout" Target="../diagrams/layout8.xml"/><Relationship Id="rId15" Type="http://schemas.openxmlformats.org/officeDocument/2006/relationships/diagramQuickStyle" Target="../diagrams/quickStyle8.xml"/><Relationship Id="rId16" Type="http://schemas.openxmlformats.org/officeDocument/2006/relationships/diagramColors" Target="../diagrams/colors8.xml"/><Relationship Id="rId17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diagramData" Target="../diagrams/data7.xml"/><Relationship Id="rId9" Type="http://schemas.openxmlformats.org/officeDocument/2006/relationships/diagramLayout" Target="../diagrams/layout7.xml"/><Relationship Id="rId10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8392" y="1114196"/>
            <a:ext cx="64008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Storage experiences at MWT2 </a:t>
            </a:r>
            <a:br>
              <a:rPr lang="en-US" dirty="0" smtClean="0"/>
            </a:br>
            <a:r>
              <a:rPr lang="en-US" sz="2667" dirty="0" smtClean="0"/>
              <a:t>(US ATLAS </a:t>
            </a:r>
            <a:r>
              <a:rPr lang="en-US" sz="2667" dirty="0" err="1" smtClean="0"/>
              <a:t>midwest</a:t>
            </a:r>
            <a:r>
              <a:rPr lang="en-US" sz="2667" dirty="0" smtClean="0"/>
              <a:t> tier2 Center)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78392" y="3400196"/>
            <a:ext cx="6400800" cy="2995841"/>
          </a:xfrm>
        </p:spPr>
        <p:txBody>
          <a:bodyPr/>
          <a:lstStyle/>
          <a:p>
            <a:r>
              <a:rPr lang="en-US" dirty="0" smtClean="0"/>
              <a:t>Aaron van </a:t>
            </a:r>
            <a:r>
              <a:rPr lang="en-US" dirty="0" err="1" smtClean="0"/>
              <a:t>Meerten</a:t>
            </a:r>
            <a:endParaRPr lang="en-US" dirty="0" smtClean="0"/>
          </a:p>
          <a:p>
            <a:r>
              <a:rPr lang="en-US" dirty="0" smtClean="0"/>
              <a:t>University of Chicago</a:t>
            </a:r>
          </a:p>
          <a:p>
            <a:endParaRPr lang="en-US" dirty="0" smtClean="0"/>
          </a:p>
          <a:p>
            <a:r>
              <a:rPr lang="en-US" dirty="0" smtClean="0"/>
              <a:t>Sarah Williams</a:t>
            </a:r>
          </a:p>
          <a:p>
            <a:r>
              <a:rPr lang="en-US" dirty="0" smtClean="0"/>
              <a:t>Indiana University</a:t>
            </a:r>
          </a:p>
          <a:p>
            <a:endParaRPr lang="en-US" dirty="0" smtClean="0"/>
          </a:p>
          <a:p>
            <a:r>
              <a:rPr lang="en-US" dirty="0" smtClean="0"/>
              <a:t>OSG Storage Forum, Sept 21-22,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Benchmarks at MWT2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435608" y="1524000"/>
          <a:ext cx="3657600" cy="466344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276850" y="1524000"/>
          <a:ext cx="3657600" cy="46640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Performance at MWT2</a:t>
            </a:r>
            <a:endParaRPr lang="en-US" dirty="0"/>
          </a:p>
        </p:txBody>
      </p:sp>
      <p:pic>
        <p:nvPicPr>
          <p:cNvPr id="6" name="Content Placeholder 5" descr="campustrunk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38274" y="5243487"/>
            <a:ext cx="3657600" cy="1588408"/>
          </a:xfrm>
        </p:spPr>
      </p:pic>
      <p:pic>
        <p:nvPicPr>
          <p:cNvPr id="5" name="Content Placeholder 4" descr="srmwatch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338274" y="1662140"/>
            <a:ext cx="3657600" cy="3249055"/>
          </a:xfrm>
        </p:spPr>
      </p:pic>
      <p:sp>
        <p:nvSpPr>
          <p:cNvPr id="24" name="TextBox 23"/>
          <p:cNvSpPr txBox="1"/>
          <p:nvPr/>
        </p:nvSpPr>
        <p:spPr>
          <a:xfrm>
            <a:off x="1338274" y="1329061"/>
            <a:ext cx="360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Transfers per Hour over 2 days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35608" y="4911195"/>
            <a:ext cx="352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Transfers on Uplink over 2 days</a:t>
            </a:r>
            <a:endParaRPr lang="en-US" dirty="0"/>
          </a:p>
        </p:txBody>
      </p:sp>
      <p:pic>
        <p:nvPicPr>
          <p:cNvPr id="26" name="Picture 25" descr="uct2-s5throughpu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987" y="1662141"/>
            <a:ext cx="3639701" cy="156852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29191" y="1329061"/>
            <a:ext cx="385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Throughput for a single node</a:t>
            </a:r>
            <a:endParaRPr lang="en-US" dirty="0"/>
          </a:p>
        </p:txBody>
      </p:sp>
      <p:pic>
        <p:nvPicPr>
          <p:cNvPr id="28" name="Picture 27" descr="uct2-s5_4poolmov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986" y="3477801"/>
            <a:ext cx="3639701" cy="1509295"/>
          </a:xfrm>
          <a:prstGeom prst="rect">
            <a:avLst/>
          </a:prstGeom>
        </p:spPr>
      </p:pic>
      <p:pic>
        <p:nvPicPr>
          <p:cNvPr id="29" name="Picture 28" descr="uct2-s5sdciosta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3987" y="5210555"/>
            <a:ext cx="3612388" cy="16447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22137" y="3140375"/>
            <a:ext cx="241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Movers on a single pool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68582" y="4886538"/>
            <a:ext cx="328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Throughput on a single pool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 Performance at MWT2</a:t>
            </a:r>
            <a:endParaRPr lang="en-US" dirty="0"/>
          </a:p>
        </p:txBody>
      </p:sp>
      <p:pic>
        <p:nvPicPr>
          <p:cNvPr id="7" name="Picture 6" descr="US-Tier-2-Overview-05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340" y="1841753"/>
            <a:ext cx="4021420" cy="1923288"/>
          </a:xfrm>
          <a:prstGeom prst="rect">
            <a:avLst/>
          </a:prstGeom>
        </p:spPr>
      </p:pic>
      <p:pic>
        <p:nvPicPr>
          <p:cNvPr id="8" name="Picture 7" descr="Screen shot 2010-09-20 at 4.55.3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976" y="1768580"/>
            <a:ext cx="3737668" cy="2243883"/>
          </a:xfrm>
          <a:prstGeom prst="rect">
            <a:avLst/>
          </a:prstGeom>
        </p:spPr>
      </p:pic>
      <p:pic>
        <p:nvPicPr>
          <p:cNvPr id="11" name="Picture 10" descr="throughput-2010-04-03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976" y="4674450"/>
            <a:ext cx="3749056" cy="1616508"/>
          </a:xfrm>
          <a:prstGeom prst="rect">
            <a:avLst/>
          </a:prstGeom>
        </p:spPr>
      </p:pic>
      <p:pic>
        <p:nvPicPr>
          <p:cNvPr id="12" name="Picture 11" descr="graph_image-1.ph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633" y="4674450"/>
            <a:ext cx="3749055" cy="1616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1586" y="1404609"/>
            <a:ext cx="3115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Token Sizes for 5 Months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41406" y="1404609"/>
            <a:ext cx="36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 to Tier-2 sites from BNL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4369" y="4298319"/>
            <a:ext cx="400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Load Test writing from IU to UC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1199" y="4289908"/>
            <a:ext cx="29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High-Throughput Day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at MWT2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435607" y="1524000"/>
          <a:ext cx="7500627" cy="464878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at MWT2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435608" y="1524000"/>
          <a:ext cx="7498080" cy="466344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from MWT2</a:t>
            </a:r>
            <a:endParaRPr lang="en-US" dirty="0"/>
          </a:p>
        </p:txBody>
      </p:sp>
      <p:pic>
        <p:nvPicPr>
          <p:cNvPr id="5" name="Picture 4" descr="Screen shot 2010-09-20 at 10.49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690" y="1880721"/>
            <a:ext cx="4402538" cy="4076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 follow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Storage Services at MWT2 - IU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1435100" y="1524001"/>
          <a:ext cx="7498588" cy="213178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435100" y="4200070"/>
          <a:ext cx="3749293" cy="225878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184395" y="4352469"/>
          <a:ext cx="3749293" cy="225878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HammerCloud</a:t>
            </a:r>
            <a:r>
              <a:rPr lang="en-US" dirty="0" smtClean="0"/>
              <a:t> at MWT2</a:t>
            </a:r>
            <a:endParaRPr lang="en-US" dirty="0"/>
          </a:p>
        </p:txBody>
      </p:sp>
      <p:pic>
        <p:nvPicPr>
          <p:cNvPr id="17" name="Content Placeholder 16" descr="hammercloudUConly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0380" r="-40380"/>
          <a:stretch>
            <a:fillRect/>
          </a:stretch>
        </p:blipFill>
        <p:spPr>
          <a:xfrm>
            <a:off x="1435100" y="1687278"/>
            <a:ext cx="7499350" cy="2078038"/>
          </a:xfrm>
        </p:spPr>
      </p:pic>
      <p:pic>
        <p:nvPicPr>
          <p:cNvPr id="18" name="Content Placeholder 17" descr="hammercloudUCIU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3955" r="-33955"/>
          <a:stretch>
            <a:fillRect/>
          </a:stretch>
        </p:blipFill>
        <p:spPr>
          <a:xfrm>
            <a:off x="1435100" y="4313902"/>
            <a:ext cx="7499350" cy="2209800"/>
          </a:xfrm>
        </p:spPr>
      </p:pic>
      <p:sp>
        <p:nvSpPr>
          <p:cNvPr id="19" name="TextBox 18"/>
          <p:cNvSpPr txBox="1"/>
          <p:nvPr/>
        </p:nvSpPr>
        <p:spPr>
          <a:xfrm>
            <a:off x="3165929" y="1232654"/>
            <a:ext cx="402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Access HC with only UC workers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57071" y="3944570"/>
            <a:ext cx="424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Access HC with IU and UC workers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MWT2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435607" y="1524000"/>
          <a:ext cx="7507083" cy="466947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Configuration at MWT2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635126" y="2249714"/>
          <a:ext cx="7498588" cy="43815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336420" y="1397000"/>
          <a:ext cx="6096000" cy="114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205334" y="1417320"/>
            <a:ext cx="1143000" cy="1142999"/>
            <a:chOff x="1987967" y="0"/>
            <a:chExt cx="1143000" cy="1142999"/>
          </a:xfrm>
        </p:grpSpPr>
        <p:sp>
          <p:nvSpPr>
            <p:cNvPr id="14" name="Up Arrow 13"/>
            <p:cNvSpPr/>
            <p:nvPr/>
          </p:nvSpPr>
          <p:spPr>
            <a:xfrm rot="16200000">
              <a:off x="1987967" y="0"/>
              <a:ext cx="1142999" cy="1142999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Up Arrow 4"/>
            <p:cNvSpPr/>
            <p:nvPr/>
          </p:nvSpPr>
          <p:spPr>
            <a:xfrm rot="21600000">
              <a:off x="2187993" y="285749"/>
              <a:ext cx="942974" cy="571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10 GB UPLINK</a:t>
              </a:r>
              <a:endParaRPr lang="en-US" sz="13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88290" y="1417320"/>
            <a:ext cx="1142999" cy="1142999"/>
            <a:chOff x="2970923" y="0"/>
            <a:chExt cx="1142999" cy="1142999"/>
          </a:xfrm>
        </p:grpSpPr>
        <p:sp>
          <p:nvSpPr>
            <p:cNvPr id="12" name="Up Arrow 11"/>
            <p:cNvSpPr/>
            <p:nvPr/>
          </p:nvSpPr>
          <p:spPr>
            <a:xfrm rot="5400000">
              <a:off x="2970923" y="0"/>
              <a:ext cx="1142999" cy="1142999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Up Arrow 6"/>
            <p:cNvSpPr/>
            <p:nvPr/>
          </p:nvSpPr>
          <p:spPr>
            <a:xfrm>
              <a:off x="2970924" y="285750"/>
              <a:ext cx="942974" cy="571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Full Duplex</a:t>
              </a:r>
              <a:endParaRPr lang="en-US" sz="1300" kern="1200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Storage Services at MWT2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1435100" y="1524001"/>
          <a:ext cx="7498588" cy="213178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2803072" y="4200070"/>
          <a:ext cx="4426857" cy="225878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39493" y="500629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x10</a:t>
            </a:r>
            <a:endParaRPr lang="en-US" sz="3600" dirty="0"/>
          </a:p>
        </p:txBody>
      </p:sp>
      <p:sp>
        <p:nvSpPr>
          <p:cNvPr id="25" name="Left Bracket 24"/>
          <p:cNvSpPr/>
          <p:nvPr/>
        </p:nvSpPr>
        <p:spPr>
          <a:xfrm>
            <a:off x="2269954" y="4200069"/>
            <a:ext cx="180703" cy="2258787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ket 26"/>
          <p:cNvSpPr/>
          <p:nvPr/>
        </p:nvSpPr>
        <p:spPr>
          <a:xfrm>
            <a:off x="7229929" y="4200070"/>
            <a:ext cx="309564" cy="225878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Storage Hardware at MWT2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1435100" y="1524001"/>
          <a:ext cx="7498588" cy="213178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435609" y="4200069"/>
          <a:ext cx="3748786" cy="225878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5184902" y="4200069"/>
          <a:ext cx="3748786" cy="225878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Cabling at MWT2</a:t>
            </a:r>
            <a:endParaRPr lang="en-US" dirty="0"/>
          </a:p>
        </p:txBody>
      </p:sp>
      <p:pic>
        <p:nvPicPr>
          <p:cNvPr id="5" name="Content Placeholder 4" descr="sascabling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65013" b="-65013"/>
          <a:stretch>
            <a:fillRect/>
          </a:stretch>
        </p:blipFill>
        <p:spPr>
          <a:xfrm>
            <a:off x="1435608" y="-367864"/>
            <a:ext cx="7498080" cy="9560052"/>
          </a:xfrm>
        </p:spPr>
      </p:pic>
      <p:sp>
        <p:nvSpPr>
          <p:cNvPr id="6" name="TextBox 5"/>
          <p:cNvSpPr txBox="1"/>
          <p:nvPr/>
        </p:nvSpPr>
        <p:spPr>
          <a:xfrm>
            <a:off x="2008601" y="188860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1881" y="1888608"/>
            <a:ext cx="143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Cabled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1381" y="1888608"/>
            <a:ext cx="134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 Cabled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Benchmarks at MWT2</a:t>
            </a:r>
            <a:endParaRPr lang="en-US" dirty="0"/>
          </a:p>
        </p:txBody>
      </p:sp>
      <p:pic>
        <p:nvPicPr>
          <p:cNvPr id="6" name="Content Placeholder 5" descr="DDwritefilesyste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3921" b="-13921"/>
          <a:stretch>
            <a:fillRect/>
          </a:stretch>
        </p:blipFill>
        <p:spPr/>
      </p:pic>
      <p:pic>
        <p:nvPicPr>
          <p:cNvPr id="7" name="Content Placeholder 6" descr="bonniereadfilesystem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76088" y="2036251"/>
            <a:ext cx="3657600" cy="36389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Bonnie++ Benchmarks at MWT2</a:t>
            </a:r>
            <a:endParaRPr lang="en-US" dirty="0"/>
          </a:p>
        </p:txBody>
      </p:sp>
      <p:pic>
        <p:nvPicPr>
          <p:cNvPr id="5" name="Content Placeholder 4" descr="bonniewritefilesyste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0069" b="-10069"/>
          <a:stretch>
            <a:fillRect/>
          </a:stretch>
        </p:blipFill>
        <p:spPr/>
      </p:pic>
      <p:pic>
        <p:nvPicPr>
          <p:cNvPr id="6" name="Content Placeholder 5" descr="bonniereadfilesystem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15003" b="-15003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Blessing at MWT2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435607" y="1524000"/>
          <a:ext cx="7498081" cy="466344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1C72-6385-2746-8603-4254B59FD2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2032</TotalTime>
  <Words>1544</Words>
  <Application>Microsoft Macintosh PowerPoint</Application>
  <PresentationFormat>On-screen Show (4:3)</PresentationFormat>
  <Paragraphs>267</Paragraphs>
  <Slides>18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Storage experiences at MWT2  (US ATLAS midwest tier2 Center)</vt:lpstr>
      <vt:lpstr>Introduction to MWT2</vt:lpstr>
      <vt:lpstr>Network Configuration at MWT2</vt:lpstr>
      <vt:lpstr>Storage Services at MWT2</vt:lpstr>
      <vt:lpstr>Storage Hardware at MWT2</vt:lpstr>
      <vt:lpstr>Storage Cabling at MWT2</vt:lpstr>
      <vt:lpstr>DD Benchmarks at MWT2</vt:lpstr>
      <vt:lpstr>Bonnie++ Benchmarks at MWT2</vt:lpstr>
      <vt:lpstr>Hardware Blessing at MWT2</vt:lpstr>
      <vt:lpstr>Typical Benchmarks at MWT2</vt:lpstr>
      <vt:lpstr>Typical Performance at MWT2</vt:lpstr>
      <vt:lpstr>Throughput Performance at MWT2</vt:lpstr>
      <vt:lpstr>Lessons at MWT2</vt:lpstr>
      <vt:lpstr>Challenges at MWT2</vt:lpstr>
      <vt:lpstr>Thanks from MWT2</vt:lpstr>
      <vt:lpstr>Additional slides follow</vt:lpstr>
      <vt:lpstr>Storage Services at MWT2 - IU</vt:lpstr>
      <vt:lpstr>HammerCloud at MWT2</vt:lpstr>
    </vt:vector>
  </TitlesOfParts>
  <Company>University of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DCache at MWT2</dc:title>
  <dc:creator>Aaron van Meerten</dc:creator>
  <cp:lastModifiedBy>Aaron van Meerten</cp:lastModifiedBy>
  <cp:revision>114</cp:revision>
  <dcterms:created xsi:type="dcterms:W3CDTF">2010-09-21T13:06:31Z</dcterms:created>
  <dcterms:modified xsi:type="dcterms:W3CDTF">2010-09-21T13:17:43Z</dcterms:modified>
</cp:coreProperties>
</file>