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86" r:id="rId2"/>
    <p:sldId id="415" r:id="rId3"/>
    <p:sldId id="416" r:id="rId4"/>
    <p:sldId id="417" r:id="rId5"/>
    <p:sldId id="418" r:id="rId6"/>
    <p:sldId id="41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ESCC Meeting</a:t>
            </a:r>
            <a:br>
              <a:rPr lang="en-US" dirty="0" smtClean="0"/>
            </a:br>
            <a:r>
              <a:rPr lang="en-US" dirty="0" smtClean="0"/>
              <a:t>Closing Notes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2010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July 15,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67514"/>
          </a:xfrm>
        </p:spPr>
        <p:txBody>
          <a:bodyPr/>
          <a:lstStyle/>
          <a:p>
            <a:r>
              <a:rPr lang="en-US" dirty="0" smtClean="0"/>
              <a:t>2010 site survey updated &amp; distributed -  Phil D</a:t>
            </a: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Template of cloud/remote services info to provide to ESnet – Greg B</a:t>
            </a:r>
          </a:p>
          <a:p>
            <a:r>
              <a:rPr lang="en-US" dirty="0" smtClean="0"/>
              <a:t>PerfSONAR-based site WAN </a:t>
            </a:r>
            <a:r>
              <a:rPr lang="en-US" dirty="0" smtClean="0"/>
              <a:t>service measurement </a:t>
            </a:r>
            <a:r>
              <a:rPr lang="en-US" dirty="0" smtClean="0"/>
              <a:t>capability  -  Joe M</a:t>
            </a:r>
          </a:p>
          <a:p>
            <a:r>
              <a:rPr lang="en-US" dirty="0" smtClean="0"/>
              <a:t>Generic site IPv6 business case  -  Phil D &amp; others </a:t>
            </a:r>
          </a:p>
          <a:p>
            <a:pPr lvl="1"/>
            <a:r>
              <a:rPr lang="en-US" sz="2400" dirty="0" smtClean="0"/>
              <a:t>Complete ESCC IPv4 address situation analysis  -  Phil D</a:t>
            </a:r>
          </a:p>
          <a:p>
            <a:r>
              <a:rPr lang="en-US" dirty="0" smtClean="0"/>
              <a:t>Site PerfSONAR risk assessment template  -  Joe M &amp; others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focus area topics for 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8241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NAC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Site aspects of circuit deployment &amp; support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VOIP deployment &amp; </a:t>
            </a:r>
            <a:r>
              <a:rPr lang="en-US" dirty="0" smtClean="0"/>
              <a:t>support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Wireless deployment &amp; support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Other?</a:t>
            </a:r>
          </a:p>
          <a:p>
            <a:pPr lvl="1">
              <a:buNone/>
            </a:pPr>
            <a:endParaRPr lang="en-US" sz="1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</a:t>
            </a:r>
            <a:r>
              <a:rPr lang="en-US" dirty="0" err="1" smtClean="0"/>
              <a:t>JointTechs</a:t>
            </a:r>
            <a:r>
              <a:rPr lang="en-US" dirty="0" smtClean="0"/>
              <a:t> program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358559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Per usual, need to provide area co-chairs….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Will be soliciting volunteers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Not a lot of effort involved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Topic areas to be selected by September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Recently concluded meeting: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/>
              <a:t>Campus Networking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Emerging Technologies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Performance Monitoring &amp; Measurement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Looking for suggestions here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ESCC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21318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Looking at the ESCC from a higher-level perspective: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Tactically, how should we self-assess ourselves?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Strategically, are we doing the right thing(s)?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r>
              <a:rPr lang="en-US" dirty="0" smtClean="0"/>
              <a:t>Pragmatically, ESCC agendas are getting tighter &amp; tighter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the current meeting model adequate?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Do we need more time?  If so, where does it come from?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Fame &amp; Glory Beckons?</a:t>
            </a:r>
            <a:endParaRPr lang="en-US" dirty="0"/>
          </a:p>
        </p:txBody>
      </p:sp>
      <p:pic>
        <p:nvPicPr>
          <p:cNvPr id="4" name="Content Placeholder 3" descr="Successo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102" y="1540371"/>
            <a:ext cx="5688898" cy="402222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9433</TotalTime>
  <Words>209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Edge</vt:lpstr>
      <vt:lpstr>ESCC Meeting Closing Notes</vt:lpstr>
      <vt:lpstr>Action Items</vt:lpstr>
      <vt:lpstr>Possible focus area topics for next meeting</vt:lpstr>
      <vt:lpstr>Upcoming JointTechs program support</vt:lpstr>
      <vt:lpstr>Future ESCC Meetings</vt:lpstr>
      <vt:lpstr>Fame &amp; Glory Beckons?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341</cp:revision>
  <dcterms:created xsi:type="dcterms:W3CDTF">2005-02-25T03:28:32Z</dcterms:created>
  <dcterms:modified xsi:type="dcterms:W3CDTF">2010-07-15T18:09:56Z</dcterms:modified>
</cp:coreProperties>
</file>