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86" r:id="rId2"/>
    <p:sldId id="415" r:id="rId3"/>
    <p:sldId id="419" r:id="rId4"/>
    <p:sldId id="424" r:id="rId5"/>
    <p:sldId id="423" r:id="rId6"/>
    <p:sldId id="42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  <a:srgbClr val="003399"/>
    <a:srgbClr val="FF00FF"/>
    <a:srgbClr val="0066CC"/>
    <a:srgbClr val="FF0000"/>
    <a:srgbClr val="0000FF"/>
    <a:srgbClr val="CC99FF"/>
    <a:srgbClr val="00808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55" autoAdjust="0"/>
  </p:normalViewPr>
  <p:slideViewPr>
    <p:cSldViewPr>
      <p:cViewPr>
        <p:scale>
          <a:sx n="66" d="100"/>
          <a:sy n="66" d="100"/>
        </p:scale>
        <p:origin x="-188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D729B-0087-4C2E-82A7-1AC289709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248400"/>
            <a:ext cx="2286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09B4-1AD8-495B-A794-83F5D8115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67A8-5215-417D-8A8D-9EA7F6882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9C50C-862D-460D-937F-FD12E40E3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A5EB8-DE1F-46EC-9652-7B2B817D5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EAC67-0B73-4D8F-8D6A-6CB8C28B4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3133F-4972-4D0C-85F7-7187464FE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DB96A-4C4B-4B57-AFAF-8AB7E903E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8B62-4A8B-4259-A2CC-FEDD4706C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79FFD-C7F6-48A3-BB15-D01AC9938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7597-A1C5-42FD-B269-F963CEA74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B8ADE-5DC0-413B-A63A-18026D39F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7913-8A8A-49F4-8917-F33F15127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16CB-6A22-4723-B844-81CA30E76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2857B35-6C64-4EAF-A4BC-412BF7D69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Site IPv6 Deployment &amp; Status</a:t>
            </a:r>
            <a:endParaRPr lang="en-US" sz="18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257800" cy="12430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Phil </a:t>
            </a:r>
            <a:r>
              <a:rPr lang="en-US" dirty="0" err="1" smtClean="0"/>
              <a:t>DeMar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Summer 2010 </a:t>
            </a:r>
            <a:r>
              <a:rPr lang="en-US" dirty="0" err="1" smtClean="0"/>
              <a:t>JointTechs</a:t>
            </a:r>
            <a:r>
              <a:rPr lang="en-US" dirty="0" smtClean="0"/>
              <a:t> meeting</a:t>
            </a:r>
          </a:p>
          <a:p>
            <a:pPr algn="ctr" eaLnBrk="1" hangingPunct="1"/>
            <a:r>
              <a:rPr lang="en-US" dirty="0" smtClean="0"/>
              <a:t>July 15,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ESCC IPv6 Action Item…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95049"/>
          </a:xfrm>
        </p:spPr>
        <p:txBody>
          <a:bodyPr/>
          <a:lstStyle/>
          <a:p>
            <a:r>
              <a:rPr lang="en-US" dirty="0" smtClean="0"/>
              <a:t>Action item from the winter 2010 meeting: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“Site evaluations of cost &amp; policy aspects </a:t>
            </a:r>
          </a:p>
          <a:p>
            <a:pPr lvl="2">
              <a:buNone/>
            </a:pPr>
            <a:r>
              <a:rPr lang="en-US" dirty="0" smtClean="0">
                <a:solidFill>
                  <a:srgbClr val="000099"/>
                </a:solidFill>
              </a:rPr>
              <a:t>	  of IPv6 peering with ESnet”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Goal was to make IPv6 peering w/ ESnet an objective for all sites:</a:t>
            </a:r>
            <a:endParaRPr lang="en-US" sz="1200" dirty="0" smtClean="0"/>
          </a:p>
          <a:p>
            <a:pPr lvl="1">
              <a:spcBef>
                <a:spcPts val="600"/>
              </a:spcBef>
            </a:pPr>
            <a:r>
              <a:rPr lang="en-US" sz="2400" dirty="0" smtClean="0"/>
              <a:t>Five sites had established IPv6 peering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Rest of the sites made loose commitment to at least investigate local issues with establishing IPv6 peering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Strategically attempting to preserve 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/>
              <a:t>	ESCC forward momentum on IPv6</a:t>
            </a:r>
            <a:endParaRPr lang="en-US" sz="2800" dirty="0" smtClean="0"/>
          </a:p>
        </p:txBody>
      </p:sp>
      <p:pic>
        <p:nvPicPr>
          <p:cNvPr id="4" name="Picture 3" descr="moving-forwar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5181600"/>
            <a:ext cx="1238250" cy="895350"/>
          </a:xfrm>
          <a:prstGeom prst="rect">
            <a:avLst/>
          </a:prstGeom>
        </p:spPr>
      </p:pic>
      <p:pic>
        <p:nvPicPr>
          <p:cNvPr id="5" name="Picture 4" descr="dog-ate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1828800"/>
            <a:ext cx="1228725" cy="10941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 IPv6 Deployment Survey Says…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247317"/>
          </a:xfrm>
        </p:spPr>
        <p:txBody>
          <a:bodyPr/>
          <a:lstStyle/>
          <a:p>
            <a:r>
              <a:rPr lang="en-US" dirty="0" smtClean="0"/>
              <a:t>Of eleven responses, eight listed IPv6 peering w/ </a:t>
            </a:r>
            <a:r>
              <a:rPr lang="en-US" dirty="0" err="1" smtClean="0"/>
              <a:t>Esnet</a:t>
            </a:r>
            <a:endParaRPr lang="en-US" dirty="0" smtClean="0"/>
          </a:p>
          <a:p>
            <a:pPr lvl="1"/>
            <a:r>
              <a:rPr lang="en-US" dirty="0" smtClean="0"/>
              <a:t>Two of the original five didn’t identify themselves as responding to the survey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Prioritized order of difficulties faced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Personnel resources (priorities, allocation of people, etc)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Technical constraints, management approval, &amp; security issues were roughly the same (lower…) level of priority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Scope of deployment: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All in test bed / evaluation mode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No site reported production network service support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No publicly-facing basic services were IPv6 accessible (yet)</a:t>
            </a:r>
          </a:p>
        </p:txBody>
      </p:sp>
      <p:pic>
        <p:nvPicPr>
          <p:cNvPr id="6" name="Picture 5" descr="dawson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04800"/>
            <a:ext cx="990600" cy="966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IPv6 Deployment Survey Says (II)…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8050"/>
          </a:xfrm>
        </p:spPr>
        <p:txBody>
          <a:bodyPr/>
          <a:lstStyle/>
          <a:p>
            <a:r>
              <a:rPr lang="en-US" dirty="0" smtClean="0"/>
              <a:t>Issues raised:</a:t>
            </a:r>
          </a:p>
          <a:p>
            <a:pPr lvl="1"/>
            <a:r>
              <a:rPr lang="en-US" dirty="0" smtClean="0"/>
              <a:t>Security tools being used by anyone?</a:t>
            </a:r>
          </a:p>
          <a:p>
            <a:pPr lvl="1"/>
            <a:r>
              <a:rPr lang="en-US" dirty="0" smtClean="0"/>
              <a:t>Monitoring of IPv6 traffic?</a:t>
            </a:r>
          </a:p>
          <a:p>
            <a:pPr lvl="1"/>
            <a:r>
              <a:rPr lang="en-US" dirty="0" smtClean="0"/>
              <a:t>Dual stack support problems &amp; concerns?</a:t>
            </a:r>
          </a:p>
          <a:p>
            <a:pPr lvl="1"/>
            <a:r>
              <a:rPr lang="en-US" dirty="0" smtClean="0"/>
              <a:t>Staff / user education</a:t>
            </a:r>
          </a:p>
          <a:p>
            <a:endParaRPr lang="en-US" sz="1050" dirty="0" smtClean="0"/>
          </a:p>
          <a:p>
            <a:r>
              <a:rPr lang="en-US" dirty="0" smtClean="0"/>
              <a:t>Suggested ESCC role?</a:t>
            </a:r>
          </a:p>
          <a:p>
            <a:pPr lvl="1"/>
            <a:r>
              <a:rPr lang="en-US" dirty="0" smtClean="0"/>
              <a:t>Keep pushing sites to deploy IPv6 </a:t>
            </a:r>
          </a:p>
          <a:p>
            <a:pPr lvl="1"/>
            <a:r>
              <a:rPr lang="en-US" dirty="0" smtClean="0"/>
              <a:t>Come onsite and help with local deployment</a:t>
            </a:r>
          </a:p>
          <a:p>
            <a:pPr lvl="1"/>
            <a:r>
              <a:rPr lang="en-US" dirty="0" smtClean="0"/>
              <a:t>Push (?) Office of Science to provide some funding support</a:t>
            </a:r>
          </a:p>
          <a:p>
            <a:pPr lvl="1"/>
            <a:endParaRPr lang="en-US" dirty="0"/>
          </a:p>
        </p:txBody>
      </p:sp>
      <p:pic>
        <p:nvPicPr>
          <p:cNvPr id="6" name="Content Placeholder 3" descr="dawson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7200" y="304800"/>
            <a:ext cx="8858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40723"/>
          </a:xfrm>
        </p:spPr>
        <p:txBody>
          <a:bodyPr/>
          <a:lstStyle/>
          <a:p>
            <a:r>
              <a:rPr lang="en-US" dirty="0" smtClean="0"/>
              <a:t>Who’s still working (?) on establishing IPv6 peering?</a:t>
            </a:r>
          </a:p>
          <a:p>
            <a:pPr lvl="1"/>
            <a:r>
              <a:rPr lang="en-US" dirty="0" smtClean="0"/>
              <a:t>Prognosis &amp; constraints?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dirty="0" smtClean="0"/>
              <a:t>Who’s currently working on IPv6-accessible public services?</a:t>
            </a:r>
          </a:p>
          <a:p>
            <a:pPr lvl="1"/>
            <a:r>
              <a:rPr lang="en-US" dirty="0" smtClean="0"/>
              <a:t>What services are they?</a:t>
            </a:r>
          </a:p>
          <a:p>
            <a:pPr lvl="1"/>
            <a:r>
              <a:rPr lang="en-US" dirty="0" smtClean="0"/>
              <a:t>Could use a success story or two here…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go from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8598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IPv6 peering for all the Office of Science </a:t>
            </a:r>
            <a:r>
              <a:rPr lang="en-US" dirty="0" smtClean="0"/>
              <a:t>Labs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Initiate </a:t>
            </a:r>
            <a:r>
              <a:rPr lang="en-US" dirty="0" smtClean="0"/>
              <a:t>dialog with local basic services support staff on IPv6 public interface</a:t>
            </a:r>
          </a:p>
          <a:p>
            <a:pPr marL="784225" lvl="1" indent="-457200">
              <a:spcBef>
                <a:spcPts val="600"/>
              </a:spcBef>
            </a:pPr>
            <a:r>
              <a:rPr lang="en-US" dirty="0" smtClean="0"/>
              <a:t>Somewhat mooted </a:t>
            </a:r>
            <a:r>
              <a:rPr lang="en-US" dirty="0" smtClean="0"/>
              <a:t>by outsourcing of these services</a:t>
            </a:r>
            <a:r>
              <a:rPr lang="en-US" dirty="0" smtClean="0"/>
              <a:t>?</a:t>
            </a:r>
          </a:p>
          <a:p>
            <a:pPr marL="784225" lvl="1" indent="-457200">
              <a:spcBef>
                <a:spcPts val="0"/>
              </a:spcBef>
            </a:pPr>
            <a:r>
              <a:rPr lang="en-US" dirty="0" smtClean="0"/>
              <a:t>Would an ESCC generic business case help?</a:t>
            </a:r>
            <a:endParaRPr lang="en-US" dirty="0" smtClean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Share IPv6 operational support experiences and issues?</a:t>
            </a:r>
          </a:p>
          <a:p>
            <a:pPr marL="784225" lvl="1" indent="-457200">
              <a:spcBef>
                <a:spcPts val="600"/>
              </a:spcBef>
            </a:pPr>
            <a:r>
              <a:rPr lang="en-US" dirty="0" smtClean="0"/>
              <a:t>Security  tools / issues</a:t>
            </a:r>
          </a:p>
          <a:p>
            <a:pPr marL="784225" lvl="1" indent="-457200">
              <a:spcBef>
                <a:spcPts val="0"/>
              </a:spcBef>
            </a:pPr>
            <a:r>
              <a:rPr lang="en-US" dirty="0" smtClean="0"/>
              <a:t>Monitoring capabilities</a:t>
            </a:r>
          </a:p>
          <a:p>
            <a:pPr marL="784225" lvl="1" indent="-457200">
              <a:spcBef>
                <a:spcPts val="0"/>
              </a:spcBef>
            </a:pPr>
            <a:r>
              <a:rPr lang="en-US" dirty="0" smtClean="0"/>
              <a:t>&lt;whatever…&gt;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Finish ESCC IPv4 address space situation paper?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 smtClean="0"/>
              <a:t>else?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dog-ate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4953000"/>
            <a:ext cx="941257" cy="838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9639</TotalTime>
  <Words>281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Edge</vt:lpstr>
      <vt:lpstr>Site IPv6 Deployment &amp; Status</vt:lpstr>
      <vt:lpstr>ESCC IPv6 Action Item… </vt:lpstr>
      <vt:lpstr>    IPv6 Deployment Survey Says…</vt:lpstr>
      <vt:lpstr> IPv6 Deployment Survey Says (II)…</vt:lpstr>
      <vt:lpstr>Where are we at?</vt:lpstr>
      <vt:lpstr>Where do we go from here?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demar</cp:lastModifiedBy>
  <cp:revision>375</cp:revision>
  <dcterms:created xsi:type="dcterms:W3CDTF">2005-02-25T03:28:32Z</dcterms:created>
  <dcterms:modified xsi:type="dcterms:W3CDTF">2010-07-15T11:45:40Z</dcterms:modified>
</cp:coreProperties>
</file>