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580" r:id="rId4"/>
  </p:sldMasterIdLst>
  <p:sldIdLst>
    <p:sldId id="256" r:id="rId5"/>
    <p:sldId id="276" r:id="rId6"/>
    <p:sldId id="258" r:id="rId7"/>
    <p:sldId id="257" r:id="rId8"/>
    <p:sldId id="280" r:id="rId9"/>
    <p:sldId id="279" r:id="rId10"/>
    <p:sldId id="268" r:id="rId11"/>
    <p:sldId id="277" r:id="rId12"/>
    <p:sldId id="271" r:id="rId13"/>
    <p:sldId id="26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AA6DB-D06E-47C1-9BBA-BD56798ABF26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1A52F-69F8-4818-A5C9-3C89C3C1E2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203DF68-386C-44CF-8F74-F233952CF39C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08FB1F-757B-41E2-98B8-4A47C2795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34C0AD-E254-45B2-92C1-FA9F9C67B20B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70FF-5D9B-4D1F-BDE2-D84B7613C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35E2E-898A-46CF-8ECE-9698B084D358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EE658-DEA4-453B-97EC-C34D6E349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3FD3D-D726-4ADD-8F58-46B138917CAA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ADFB7-B44E-4AFE-9E7C-93FF9CFB72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3DF68-386C-44CF-8F74-F233952CF39C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5AF48-90F1-451D-A0C1-DA5038BC5EB4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389F9-CB85-4A69-89A4-1C02D50246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48339-F787-49D8-AB5B-1DFB1BD12055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2C58C-2EEB-4179-BFF8-3BAC0817A1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F0C4F1-62B5-489E-99F3-DBB52BA0FDD0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28C16-FA6A-4D79-940D-D6C3CCF2E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DA5C58-E624-4288-A139-9370DC6F5766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A81B2-8992-49BA-9986-5CC4592D7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86D17F8-537E-4123-8618-FD83A1E857D0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03DF68-386C-44CF-8F74-F233952CF39C}" type="datetimeFigureOut">
              <a:rPr lang="en-US" smtClean="0"/>
              <a:pPr>
                <a:defRPr/>
              </a:pPr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08FB1F-757B-41E2-98B8-4A47C2795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ens@fnal.gov" TargetMode="External"/><Relationship Id="rId3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Fermi Mac Users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June 16 2010</a:t>
            </a:r>
            <a:endParaRPr lang="en-US" dirty="0"/>
          </a:p>
        </p:txBody>
      </p:sp>
      <p:pic>
        <p:nvPicPr>
          <p:cNvPr id="14339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84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Discussions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49275" y="1981200"/>
            <a:ext cx="7612064" cy="4182035"/>
          </a:xfrm>
        </p:spPr>
        <p:txBody>
          <a:bodyPr/>
          <a:lstStyle/>
          <a:p>
            <a:r>
              <a:rPr lang="en-US" dirty="0" smtClean="0"/>
              <a:t>Suggestions</a:t>
            </a:r>
          </a:p>
          <a:p>
            <a:r>
              <a:rPr lang="en-US" dirty="0" smtClean="0"/>
              <a:t>Q&amp;A</a:t>
            </a:r>
          </a:p>
          <a:p>
            <a:endParaRPr lang="en-US" dirty="0" smtClean="0"/>
          </a:p>
        </p:txBody>
      </p:sp>
      <p:pic>
        <p:nvPicPr>
          <p:cNvPr id="26627" name="Picture 4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9" name="Picture 4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" y="1676399"/>
            <a:ext cx="8229600" cy="51816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Next Meeting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Mac Users Web Page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Standard Configuration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Apple Presentation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Mac Announce Mailing list – trying to get list from </a:t>
            </a:r>
            <a:r>
              <a:rPr lang="en-US" dirty="0" err="1" smtClean="0"/>
              <a:t>sysadmin</a:t>
            </a:r>
            <a:r>
              <a:rPr lang="en-US" dirty="0" smtClean="0"/>
              <a:t> DB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Kronos  -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Open Discussion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  <a:buFont typeface="Wingdings 2" pitchFamily="-72" charset="2"/>
              <a:buNone/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15363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 16</a:t>
            </a:r>
            <a:r>
              <a:rPr lang="en-US" baseline="30000" dirty="0" smtClean="0"/>
              <a:t>th</a:t>
            </a:r>
            <a:r>
              <a:rPr lang="en-US" dirty="0" smtClean="0"/>
              <a:t>, 2010  </a:t>
            </a:r>
          </a:p>
          <a:p>
            <a:r>
              <a:rPr lang="en-US" dirty="0" smtClean="0"/>
              <a:t>Suggestions for future topics?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bens@fnal.gov</a:t>
            </a:r>
            <a:r>
              <a:rPr lang="en-US" dirty="0" smtClean="0"/>
              <a:t> with subject </a:t>
            </a:r>
            <a:r>
              <a:rPr lang="en-US" dirty="0" err="1" smtClean="0"/>
              <a:t>fmug</a:t>
            </a:r>
            <a:r>
              <a:rPr lang="en-US" dirty="0" smtClean="0"/>
              <a:t> topics</a:t>
            </a:r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6387" name="Picture 3" descr="apple-ca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Mac Web Page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computing.fnal.gov/xms/Services/Getting_Services/Mac_OSX</a:t>
            </a:r>
            <a:endParaRPr lang="en-US" dirty="0" smtClean="0"/>
          </a:p>
        </p:txBody>
      </p:sp>
      <p:pic>
        <p:nvPicPr>
          <p:cNvPr id="4" name="Picture 4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Standard Configurations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http://computing.fnal.gov/xms/Services/Getting_Services/Fermilab_Standard_Computers/Fermilab_Standard_Laptops#mac</a:t>
            </a:r>
            <a:endParaRPr lang="en-US" dirty="0" smtClean="0"/>
          </a:p>
        </p:txBody>
      </p:sp>
      <p:pic>
        <p:nvPicPr>
          <p:cNvPr id="4" name="Picture 4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Apple Visit June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5173" y="2057400"/>
            <a:ext cx="7612064" cy="4182035"/>
          </a:xfrm>
        </p:spPr>
        <p:txBody>
          <a:bodyPr>
            <a:normAutofit/>
          </a:bodyPr>
          <a:lstStyle/>
          <a:p>
            <a:r>
              <a:rPr lang="en-US" dirty="0" smtClean="0"/>
              <a:t>Apple visiting us in for June Meeting.</a:t>
            </a:r>
          </a:p>
          <a:p>
            <a:r>
              <a:rPr lang="en-US" dirty="0" smtClean="0"/>
              <a:t>Any specific questions you want answered. </a:t>
            </a:r>
          </a:p>
          <a:p>
            <a:r>
              <a:rPr lang="en-US" dirty="0" smtClean="0"/>
              <a:t>Topics include  "Apple in Science" overview.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3555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Announce Mailing list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Last meeting it was decided we create a Mac announce mailing list for just announcements. </a:t>
            </a:r>
          </a:p>
          <a:p>
            <a:pPr lvl="1"/>
            <a:r>
              <a:rPr lang="en-US" dirty="0" smtClean="0"/>
              <a:t>There is no need to sign up to the list initially. </a:t>
            </a:r>
          </a:p>
          <a:p>
            <a:pPr lvl="1"/>
            <a:r>
              <a:rPr lang="en-US" dirty="0" smtClean="0"/>
              <a:t>We are trying to pull the list from SYSADMINDB</a:t>
            </a:r>
          </a:p>
          <a:p>
            <a:pPr lvl="4"/>
            <a:endParaRPr lang="en-US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6387" name="Picture 3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Kronos</a:t>
            </a:r>
            <a:r>
              <a:rPr lang="en-US" dirty="0" smtClean="0"/>
              <a:t>  - FTL Frontend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Kronos Demo</a:t>
            </a:r>
          </a:p>
          <a:p>
            <a:r>
              <a:rPr lang="en-US" sz="4000" dirty="0" smtClean="0"/>
              <a:t>Versions on Mac </a:t>
            </a:r>
          </a:p>
          <a:p>
            <a:r>
              <a:rPr lang="en-US" sz="4000" dirty="0" smtClean="0"/>
              <a:t>Remote Desktop to Terminal Server</a:t>
            </a:r>
          </a:p>
          <a:p>
            <a:r>
              <a:rPr lang="en-US" sz="4000" dirty="0" smtClean="0"/>
              <a:t>Schedule for Release</a:t>
            </a:r>
          </a:p>
          <a:p>
            <a:endParaRPr lang="en-US" sz="4000" dirty="0" smtClean="0"/>
          </a:p>
        </p:txBody>
      </p:sp>
      <p:pic>
        <p:nvPicPr>
          <p:cNvPr id="17411" name="Picture 4" descr="apple-ca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689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3AA9F20D26D408A29D4C5DB1E793D" ma:contentTypeVersion="0" ma:contentTypeDescription="Create a new document." ma:contentTypeScope="" ma:versionID="893cdcebdf1463a7af77ab6cfbdd32c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9B06912-24B1-4FC8-A274-E72AC39814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EC764C6-BADC-4549-92FD-8F8ED76454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EE3AF8-DEA5-4AC7-A9DE-2A5D12EAF7F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51069</TotalTime>
  <Words>193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Habitat</vt:lpstr>
      <vt:lpstr>Fermi Mac Users Meeting</vt:lpstr>
      <vt:lpstr>Slide 2</vt:lpstr>
      <vt:lpstr>Agenda</vt:lpstr>
      <vt:lpstr>Next Meeting</vt:lpstr>
      <vt:lpstr>Mac Web Page</vt:lpstr>
      <vt:lpstr>Standard Configurations</vt:lpstr>
      <vt:lpstr>   Apple Visit June    </vt:lpstr>
      <vt:lpstr>Mac Announce Mailing list</vt:lpstr>
      <vt:lpstr>Kronos  - FTL Frontend</vt:lpstr>
      <vt:lpstr>   Open Discussions   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Mac Users Meeting</dc:title>
  <dc:creator>Ben Segbawu</dc:creator>
  <cp:lastModifiedBy>Ben Segbawu</cp:lastModifiedBy>
  <cp:revision>150</cp:revision>
  <cp:lastPrinted>2010-05-18T15:37:42Z</cp:lastPrinted>
  <dcterms:created xsi:type="dcterms:W3CDTF">2010-06-16T12:55:02Z</dcterms:created>
  <dcterms:modified xsi:type="dcterms:W3CDTF">2010-06-16T12:58:57Z</dcterms:modified>
</cp:coreProperties>
</file>