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69" r:id="rId7"/>
    <p:sldId id="270" r:id="rId8"/>
    <p:sldId id="271" r:id="rId9"/>
    <p:sldId id="260" r:id="rId10"/>
    <p:sldId id="262" r:id="rId11"/>
    <p:sldId id="272" r:id="rId12"/>
    <p:sldId id="264" r:id="rId13"/>
    <p:sldId id="267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D400rpm(540)7-12-20103'51%20PMCW%20Position%20Difference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550rpm(540)7-14-201010'16%20AMCW%20Position%20Difference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550rpm(540)7-14-201010'16%20AMCCW%20Position%20Difference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400rpm(540)7-14-201010'22%20AMCCW%20Position%20Difference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400rpm(540)7-14-201010'22%20AMCW%20Position%20Difference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650rpm(540)7-14-201010'20%20AMCW%20Position%20Difference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450rpm(540)7-14-201010'24%20AMCW%20Position%20Difference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Accel&amp;Decel(360)7-14-201010'27%20AMCW%20Position%20Difference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Accel(CCW)&amp;Decel(CW)(360)7-16-20109'18%20AMCW%20Position%20Difference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650rpm(540)7-14-201010'20%20AMCW%20Position%20Difference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JVI's\JData\Stiff650rpm(540)7-14-201010'20%20AMCW%20Position%20Difference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Servo </a:t>
            </a:r>
            <a:r>
              <a:rPr lang="en-US" dirty="0"/>
              <a:t>400 rpm CW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'SD400rpm(540)7-12-20103''51 PMCW'!$A$11:$CL$11</c:f>
              <c:numCache>
                <c:formatCode>General</c:formatCode>
                <c:ptCount val="90"/>
                <c:pt idx="0">
                  <c:v>0</c:v>
                </c:pt>
                <c:pt idx="1">
                  <c:v>0.5</c:v>
                </c:pt>
                <c:pt idx="2">
                  <c:v>0.8</c:v>
                </c:pt>
                <c:pt idx="3">
                  <c:v>0.70000000000000062</c:v>
                </c:pt>
                <c:pt idx="4">
                  <c:v>0.8</c:v>
                </c:pt>
                <c:pt idx="5">
                  <c:v>1.3</c:v>
                </c:pt>
                <c:pt idx="6">
                  <c:v>1.8</c:v>
                </c:pt>
                <c:pt idx="7">
                  <c:v>1.6</c:v>
                </c:pt>
                <c:pt idx="8">
                  <c:v>2.2000000000000002</c:v>
                </c:pt>
                <c:pt idx="9">
                  <c:v>2.5</c:v>
                </c:pt>
                <c:pt idx="10">
                  <c:v>3</c:v>
                </c:pt>
                <c:pt idx="11">
                  <c:v>3.4</c:v>
                </c:pt>
                <c:pt idx="12">
                  <c:v>2.9</c:v>
                </c:pt>
                <c:pt idx="13">
                  <c:v>3.4</c:v>
                </c:pt>
                <c:pt idx="14">
                  <c:v>3.4</c:v>
                </c:pt>
                <c:pt idx="15">
                  <c:v>3.8</c:v>
                </c:pt>
                <c:pt idx="16">
                  <c:v>4</c:v>
                </c:pt>
                <c:pt idx="17">
                  <c:v>3.9</c:v>
                </c:pt>
                <c:pt idx="18">
                  <c:v>3.7</c:v>
                </c:pt>
                <c:pt idx="19">
                  <c:v>3.7</c:v>
                </c:pt>
                <c:pt idx="20">
                  <c:v>3.8</c:v>
                </c:pt>
                <c:pt idx="21">
                  <c:v>3.7</c:v>
                </c:pt>
                <c:pt idx="22">
                  <c:v>3.7</c:v>
                </c:pt>
                <c:pt idx="23">
                  <c:v>3.5</c:v>
                </c:pt>
                <c:pt idx="24">
                  <c:v>3.4</c:v>
                </c:pt>
                <c:pt idx="25">
                  <c:v>3.2</c:v>
                </c:pt>
                <c:pt idx="26">
                  <c:v>3</c:v>
                </c:pt>
                <c:pt idx="27">
                  <c:v>2.8</c:v>
                </c:pt>
                <c:pt idx="28">
                  <c:v>2.8</c:v>
                </c:pt>
                <c:pt idx="29">
                  <c:v>2.6</c:v>
                </c:pt>
                <c:pt idx="30">
                  <c:v>2.7</c:v>
                </c:pt>
                <c:pt idx="31">
                  <c:v>2.2999999999999998</c:v>
                </c:pt>
                <c:pt idx="32">
                  <c:v>2.5</c:v>
                </c:pt>
                <c:pt idx="33">
                  <c:v>2.2999999999999998</c:v>
                </c:pt>
                <c:pt idx="34">
                  <c:v>2.4</c:v>
                </c:pt>
                <c:pt idx="35">
                  <c:v>2.4</c:v>
                </c:pt>
                <c:pt idx="36">
                  <c:v>2.5</c:v>
                </c:pt>
                <c:pt idx="37">
                  <c:v>2.6</c:v>
                </c:pt>
                <c:pt idx="38">
                  <c:v>2.4</c:v>
                </c:pt>
                <c:pt idx="39">
                  <c:v>2.8</c:v>
                </c:pt>
                <c:pt idx="40">
                  <c:v>2.6</c:v>
                </c:pt>
                <c:pt idx="41">
                  <c:v>2.7</c:v>
                </c:pt>
                <c:pt idx="42">
                  <c:v>2.9</c:v>
                </c:pt>
                <c:pt idx="43">
                  <c:v>3.4</c:v>
                </c:pt>
                <c:pt idx="44">
                  <c:v>3.3</c:v>
                </c:pt>
                <c:pt idx="45">
                  <c:v>3.6</c:v>
                </c:pt>
                <c:pt idx="46">
                  <c:v>3.3</c:v>
                </c:pt>
                <c:pt idx="47">
                  <c:v>3.5</c:v>
                </c:pt>
                <c:pt idx="48">
                  <c:v>3.9</c:v>
                </c:pt>
                <c:pt idx="49">
                  <c:v>4.0999999999999996</c:v>
                </c:pt>
                <c:pt idx="50">
                  <c:v>4.2</c:v>
                </c:pt>
                <c:pt idx="51">
                  <c:v>4.4000000000000004</c:v>
                </c:pt>
                <c:pt idx="52">
                  <c:v>4.5999999999999996</c:v>
                </c:pt>
                <c:pt idx="53">
                  <c:v>4.4000000000000004</c:v>
                </c:pt>
                <c:pt idx="54">
                  <c:v>4.8</c:v>
                </c:pt>
                <c:pt idx="55">
                  <c:v>5</c:v>
                </c:pt>
                <c:pt idx="56">
                  <c:v>5.2</c:v>
                </c:pt>
                <c:pt idx="57">
                  <c:v>5.3</c:v>
                </c:pt>
                <c:pt idx="58">
                  <c:v>5.6</c:v>
                </c:pt>
                <c:pt idx="59">
                  <c:v>5.4</c:v>
                </c:pt>
                <c:pt idx="60">
                  <c:v>5.7</c:v>
                </c:pt>
                <c:pt idx="61">
                  <c:v>5.5</c:v>
                </c:pt>
                <c:pt idx="62">
                  <c:v>5.6</c:v>
                </c:pt>
                <c:pt idx="63">
                  <c:v>5.3</c:v>
                </c:pt>
                <c:pt idx="64">
                  <c:v>5.8</c:v>
                </c:pt>
                <c:pt idx="65">
                  <c:v>5.5</c:v>
                </c:pt>
                <c:pt idx="66">
                  <c:v>5.7</c:v>
                </c:pt>
                <c:pt idx="67">
                  <c:v>5.7</c:v>
                </c:pt>
                <c:pt idx="68">
                  <c:v>5.7</c:v>
                </c:pt>
                <c:pt idx="69">
                  <c:v>5.4</c:v>
                </c:pt>
                <c:pt idx="70">
                  <c:v>5.5</c:v>
                </c:pt>
                <c:pt idx="71">
                  <c:v>5.2</c:v>
                </c:pt>
                <c:pt idx="72">
                  <c:v>4.9000000000000004</c:v>
                </c:pt>
                <c:pt idx="73">
                  <c:v>5.0999999999999996</c:v>
                </c:pt>
                <c:pt idx="74">
                  <c:v>4.8</c:v>
                </c:pt>
                <c:pt idx="75">
                  <c:v>4.7</c:v>
                </c:pt>
                <c:pt idx="76">
                  <c:v>4.3</c:v>
                </c:pt>
                <c:pt idx="77">
                  <c:v>4.5</c:v>
                </c:pt>
                <c:pt idx="78">
                  <c:v>3.9</c:v>
                </c:pt>
                <c:pt idx="79">
                  <c:v>4.2</c:v>
                </c:pt>
                <c:pt idx="80">
                  <c:v>3.7</c:v>
                </c:pt>
                <c:pt idx="81">
                  <c:v>3.8</c:v>
                </c:pt>
                <c:pt idx="82">
                  <c:v>3.9</c:v>
                </c:pt>
                <c:pt idx="83">
                  <c:v>4</c:v>
                </c:pt>
                <c:pt idx="84">
                  <c:v>4</c:v>
                </c:pt>
                <c:pt idx="85">
                  <c:v>4.0999999999999996</c:v>
                </c:pt>
                <c:pt idx="86">
                  <c:v>3.7</c:v>
                </c:pt>
                <c:pt idx="87">
                  <c:v>4.2</c:v>
                </c:pt>
                <c:pt idx="88">
                  <c:v>3.9</c:v>
                </c:pt>
                <c:pt idx="89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05664"/>
        <c:axId val="93907200"/>
      </c:lineChart>
      <c:catAx>
        <c:axId val="93905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93907200"/>
        <c:crosses val="autoZero"/>
        <c:auto val="1"/>
        <c:lblAlgn val="ctr"/>
        <c:lblOffset val="100"/>
        <c:tickLblSkip val="10"/>
        <c:noMultiLvlLbl val="0"/>
      </c:catAx>
      <c:valAx>
        <c:axId val="93907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Difference (E-R</a:t>
                </a:r>
                <a:r>
                  <a:rPr lang="en-US" dirty="0" smtClean="0"/>
                  <a:t>) in counts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9331151509844046E-2"/>
              <c:y val="0.2242001220367283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3905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550rpm</a:t>
            </a:r>
            <a:r>
              <a:rPr lang="en-US" baseline="0"/>
              <a:t> CW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425446628461488"/>
          <c:y val="0.19480351414406533"/>
          <c:w val="0.82852718623476951"/>
          <c:h val="0.6639738357312666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'Stiff550rpm(540)7-14-201010''16 '!$A$10:$CL$10</c:f>
              <c:numCache>
                <c:formatCode>General</c:formatCode>
                <c:ptCount val="90"/>
                <c:pt idx="0">
                  <c:v>0</c:v>
                </c:pt>
                <c:pt idx="1">
                  <c:v>0.22222222222222221</c:v>
                </c:pt>
                <c:pt idx="2">
                  <c:v>-0.1111111111111111</c:v>
                </c:pt>
                <c:pt idx="3">
                  <c:v>0.77777777777777934</c:v>
                </c:pt>
                <c:pt idx="4">
                  <c:v>1</c:v>
                </c:pt>
                <c:pt idx="5">
                  <c:v>0.77777777777777934</c:v>
                </c:pt>
                <c:pt idx="6">
                  <c:v>1.2222222222222219</c:v>
                </c:pt>
                <c:pt idx="7">
                  <c:v>1.7777777777777777</c:v>
                </c:pt>
                <c:pt idx="8">
                  <c:v>0.88888888888888884</c:v>
                </c:pt>
                <c:pt idx="9">
                  <c:v>1.7777777777777777</c:v>
                </c:pt>
                <c:pt idx="10">
                  <c:v>1.6666666666666667</c:v>
                </c:pt>
                <c:pt idx="11">
                  <c:v>1.555555555555556</c:v>
                </c:pt>
                <c:pt idx="12">
                  <c:v>1.8888888888888917</c:v>
                </c:pt>
                <c:pt idx="13">
                  <c:v>2.1111111111111112</c:v>
                </c:pt>
                <c:pt idx="14">
                  <c:v>1.8888888888888917</c:v>
                </c:pt>
                <c:pt idx="15">
                  <c:v>1.8888888888888917</c:v>
                </c:pt>
                <c:pt idx="16">
                  <c:v>2.2222222222222232</c:v>
                </c:pt>
                <c:pt idx="17">
                  <c:v>1.6666666666666667</c:v>
                </c:pt>
                <c:pt idx="18">
                  <c:v>1.7777777777777777</c:v>
                </c:pt>
                <c:pt idx="19">
                  <c:v>1.7777777777777777</c:v>
                </c:pt>
                <c:pt idx="20">
                  <c:v>1.3333333333333333</c:v>
                </c:pt>
                <c:pt idx="21">
                  <c:v>1.3333333333333333</c:v>
                </c:pt>
                <c:pt idx="22">
                  <c:v>1.7777777777777777</c:v>
                </c:pt>
                <c:pt idx="23">
                  <c:v>1.8888888888888917</c:v>
                </c:pt>
                <c:pt idx="24">
                  <c:v>1.3333333333333333</c:v>
                </c:pt>
                <c:pt idx="25">
                  <c:v>1.555555555555556</c:v>
                </c:pt>
                <c:pt idx="26">
                  <c:v>1.7777777777777777</c:v>
                </c:pt>
                <c:pt idx="27">
                  <c:v>1.3333333333333333</c:v>
                </c:pt>
                <c:pt idx="28">
                  <c:v>1.8888888888888917</c:v>
                </c:pt>
                <c:pt idx="29">
                  <c:v>1.8888888888888917</c:v>
                </c:pt>
                <c:pt idx="30">
                  <c:v>2.2222222222222232</c:v>
                </c:pt>
                <c:pt idx="31">
                  <c:v>1.8888888888888917</c:v>
                </c:pt>
                <c:pt idx="32">
                  <c:v>1.8888888888888917</c:v>
                </c:pt>
                <c:pt idx="33">
                  <c:v>2.2222222222222232</c:v>
                </c:pt>
                <c:pt idx="34">
                  <c:v>1.8888888888888917</c:v>
                </c:pt>
                <c:pt idx="35">
                  <c:v>2.2222222222222232</c:v>
                </c:pt>
                <c:pt idx="36">
                  <c:v>2.3333333333333335</c:v>
                </c:pt>
                <c:pt idx="37">
                  <c:v>2.1111111111111112</c:v>
                </c:pt>
                <c:pt idx="38">
                  <c:v>2.1111111111111112</c:v>
                </c:pt>
                <c:pt idx="39">
                  <c:v>2.3333333333333335</c:v>
                </c:pt>
                <c:pt idx="40">
                  <c:v>2.4444444444444438</c:v>
                </c:pt>
                <c:pt idx="41">
                  <c:v>2</c:v>
                </c:pt>
                <c:pt idx="42">
                  <c:v>2.5555555555555554</c:v>
                </c:pt>
                <c:pt idx="43">
                  <c:v>2.2222222222222232</c:v>
                </c:pt>
                <c:pt idx="44">
                  <c:v>2</c:v>
                </c:pt>
                <c:pt idx="45">
                  <c:v>2.4444444444444438</c:v>
                </c:pt>
                <c:pt idx="46">
                  <c:v>2</c:v>
                </c:pt>
                <c:pt idx="47">
                  <c:v>2.1111111111111112</c:v>
                </c:pt>
                <c:pt idx="48">
                  <c:v>1.8888888888888917</c:v>
                </c:pt>
                <c:pt idx="49">
                  <c:v>1.8888888888888917</c:v>
                </c:pt>
                <c:pt idx="50">
                  <c:v>1.8888888888888917</c:v>
                </c:pt>
                <c:pt idx="51">
                  <c:v>1.2222222222222219</c:v>
                </c:pt>
                <c:pt idx="52">
                  <c:v>1.7777777777777777</c:v>
                </c:pt>
                <c:pt idx="53">
                  <c:v>1.3333333333333333</c:v>
                </c:pt>
                <c:pt idx="54">
                  <c:v>1.111111111111112</c:v>
                </c:pt>
                <c:pt idx="55">
                  <c:v>1.3333333333333333</c:v>
                </c:pt>
                <c:pt idx="56">
                  <c:v>0.88888888888888884</c:v>
                </c:pt>
                <c:pt idx="57">
                  <c:v>0.66666666666666663</c:v>
                </c:pt>
                <c:pt idx="58">
                  <c:v>0.66666666666666663</c:v>
                </c:pt>
                <c:pt idx="59">
                  <c:v>0.77777777777777934</c:v>
                </c:pt>
                <c:pt idx="60">
                  <c:v>0.44444444444444442</c:v>
                </c:pt>
                <c:pt idx="61">
                  <c:v>-0.1111111111111111</c:v>
                </c:pt>
                <c:pt idx="62">
                  <c:v>0.55555555555555569</c:v>
                </c:pt>
                <c:pt idx="63">
                  <c:v>0.22222222222222221</c:v>
                </c:pt>
                <c:pt idx="64">
                  <c:v>0</c:v>
                </c:pt>
                <c:pt idx="65">
                  <c:v>0.55555555555555569</c:v>
                </c:pt>
                <c:pt idx="66">
                  <c:v>0</c:v>
                </c:pt>
                <c:pt idx="67">
                  <c:v>0.33333333333333331</c:v>
                </c:pt>
                <c:pt idx="68">
                  <c:v>0.22222222222222221</c:v>
                </c:pt>
                <c:pt idx="69">
                  <c:v>0.33333333333333331</c:v>
                </c:pt>
                <c:pt idx="70">
                  <c:v>0.44444444444444442</c:v>
                </c:pt>
                <c:pt idx="71">
                  <c:v>0.44444444444444442</c:v>
                </c:pt>
                <c:pt idx="72">
                  <c:v>0.88888888888888884</c:v>
                </c:pt>
                <c:pt idx="73">
                  <c:v>0.77777777777777934</c:v>
                </c:pt>
                <c:pt idx="74">
                  <c:v>0.44444444444444442</c:v>
                </c:pt>
                <c:pt idx="75">
                  <c:v>1.111111111111112</c:v>
                </c:pt>
                <c:pt idx="76">
                  <c:v>0.88888888888888884</c:v>
                </c:pt>
                <c:pt idx="77">
                  <c:v>1.111111111111112</c:v>
                </c:pt>
                <c:pt idx="78">
                  <c:v>1.7777777777777777</c:v>
                </c:pt>
                <c:pt idx="79">
                  <c:v>1.4444444444444438</c:v>
                </c:pt>
                <c:pt idx="80">
                  <c:v>1.7777777777777777</c:v>
                </c:pt>
                <c:pt idx="81">
                  <c:v>1.6666666666666667</c:v>
                </c:pt>
                <c:pt idx="82">
                  <c:v>1.6666666666666667</c:v>
                </c:pt>
                <c:pt idx="83">
                  <c:v>1.7777777777777777</c:v>
                </c:pt>
                <c:pt idx="84">
                  <c:v>1.3333333333333333</c:v>
                </c:pt>
                <c:pt idx="85">
                  <c:v>1.7777777777777777</c:v>
                </c:pt>
                <c:pt idx="86">
                  <c:v>2.4444444444444438</c:v>
                </c:pt>
                <c:pt idx="87">
                  <c:v>1.7777777777777777</c:v>
                </c:pt>
                <c:pt idx="88">
                  <c:v>2</c:v>
                </c:pt>
                <c:pt idx="89">
                  <c:v>1.8888888888888917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30272"/>
        <c:axId val="102592896"/>
      </c:lineChart>
      <c:catAx>
        <c:axId val="98630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592896"/>
        <c:crosses val="autoZero"/>
        <c:auto val="1"/>
        <c:lblAlgn val="ctr"/>
        <c:lblOffset val="100"/>
        <c:tickLblSkip val="10"/>
        <c:noMultiLvlLbl val="0"/>
      </c:catAx>
      <c:valAx>
        <c:axId val="102592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Difference (</a:t>
                </a:r>
                <a:r>
                  <a:rPr lang="en-US" dirty="0" smtClean="0"/>
                  <a:t>E-R ) in counts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63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550rpm CCW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804736982727508"/>
          <c:y val="0.21694631103049367"/>
          <c:w val="0.74313451836484623"/>
          <c:h val="0.70554918855038462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'Stiff550rpm(540)7-14-201010''16 '!$A$12:$CL$12</c:f>
              <c:numCache>
                <c:formatCode>General</c:formatCode>
                <c:ptCount val="90"/>
                <c:pt idx="0">
                  <c:v>0</c:v>
                </c:pt>
                <c:pt idx="1">
                  <c:v>-0.4</c:v>
                </c:pt>
                <c:pt idx="2">
                  <c:v>0.2</c:v>
                </c:pt>
                <c:pt idx="3">
                  <c:v>-0.4</c:v>
                </c:pt>
                <c:pt idx="4">
                  <c:v>-0.2</c:v>
                </c:pt>
                <c:pt idx="5">
                  <c:v>-0.4</c:v>
                </c:pt>
                <c:pt idx="6">
                  <c:v>-0.5</c:v>
                </c:pt>
                <c:pt idx="7">
                  <c:v>-0.5</c:v>
                </c:pt>
                <c:pt idx="8">
                  <c:v>-1</c:v>
                </c:pt>
                <c:pt idx="9">
                  <c:v>-0.60000000000000064</c:v>
                </c:pt>
                <c:pt idx="10">
                  <c:v>-1.5</c:v>
                </c:pt>
                <c:pt idx="11">
                  <c:v>-1</c:v>
                </c:pt>
                <c:pt idx="12">
                  <c:v>-1.5</c:v>
                </c:pt>
                <c:pt idx="13">
                  <c:v>-1.5</c:v>
                </c:pt>
                <c:pt idx="14">
                  <c:v>-1.6</c:v>
                </c:pt>
                <c:pt idx="15">
                  <c:v>-2.1</c:v>
                </c:pt>
                <c:pt idx="16">
                  <c:v>-1.9000000000000001</c:v>
                </c:pt>
                <c:pt idx="17">
                  <c:v>-2.2000000000000002</c:v>
                </c:pt>
                <c:pt idx="18">
                  <c:v>-2.1</c:v>
                </c:pt>
                <c:pt idx="19">
                  <c:v>-2.4</c:v>
                </c:pt>
                <c:pt idx="20">
                  <c:v>-2.2000000000000002</c:v>
                </c:pt>
                <c:pt idx="21">
                  <c:v>-2.5</c:v>
                </c:pt>
                <c:pt idx="22">
                  <c:v>-1.9000000000000001</c:v>
                </c:pt>
                <c:pt idx="23">
                  <c:v>-2.4</c:v>
                </c:pt>
                <c:pt idx="24">
                  <c:v>-2</c:v>
                </c:pt>
                <c:pt idx="25">
                  <c:v>-2.4</c:v>
                </c:pt>
                <c:pt idx="26">
                  <c:v>-1.8</c:v>
                </c:pt>
                <c:pt idx="27">
                  <c:v>-2.2000000000000002</c:v>
                </c:pt>
                <c:pt idx="28">
                  <c:v>-2.2999999999999998</c:v>
                </c:pt>
                <c:pt idx="29">
                  <c:v>-1.8</c:v>
                </c:pt>
                <c:pt idx="30">
                  <c:v>-2.1</c:v>
                </c:pt>
                <c:pt idx="31">
                  <c:v>-1.4</c:v>
                </c:pt>
                <c:pt idx="32">
                  <c:v>-1.4</c:v>
                </c:pt>
                <c:pt idx="33">
                  <c:v>-1.3</c:v>
                </c:pt>
                <c:pt idx="34">
                  <c:v>-1.4</c:v>
                </c:pt>
                <c:pt idx="35">
                  <c:v>-0.70000000000000062</c:v>
                </c:pt>
                <c:pt idx="36">
                  <c:v>-1.1000000000000001</c:v>
                </c:pt>
                <c:pt idx="37">
                  <c:v>-0.9</c:v>
                </c:pt>
                <c:pt idx="38">
                  <c:v>-1.1000000000000001</c:v>
                </c:pt>
                <c:pt idx="39">
                  <c:v>-0.9</c:v>
                </c:pt>
                <c:pt idx="40">
                  <c:v>-1.2</c:v>
                </c:pt>
                <c:pt idx="41">
                  <c:v>-1.2</c:v>
                </c:pt>
                <c:pt idx="42">
                  <c:v>-1.2</c:v>
                </c:pt>
                <c:pt idx="43">
                  <c:v>-1.2</c:v>
                </c:pt>
                <c:pt idx="44">
                  <c:v>-1.4</c:v>
                </c:pt>
                <c:pt idx="45">
                  <c:v>-1.6</c:v>
                </c:pt>
                <c:pt idx="46">
                  <c:v>-1.8</c:v>
                </c:pt>
                <c:pt idx="47">
                  <c:v>-1.7</c:v>
                </c:pt>
                <c:pt idx="48">
                  <c:v>-2.2000000000000002</c:v>
                </c:pt>
                <c:pt idx="49">
                  <c:v>-2.1</c:v>
                </c:pt>
                <c:pt idx="50">
                  <c:v>-2.8</c:v>
                </c:pt>
                <c:pt idx="51">
                  <c:v>-2.6</c:v>
                </c:pt>
                <c:pt idx="52">
                  <c:v>-3.2</c:v>
                </c:pt>
                <c:pt idx="53">
                  <c:v>-3.2</c:v>
                </c:pt>
                <c:pt idx="54">
                  <c:v>-3.6</c:v>
                </c:pt>
                <c:pt idx="55">
                  <c:v>-3.6</c:v>
                </c:pt>
                <c:pt idx="56">
                  <c:v>-4</c:v>
                </c:pt>
                <c:pt idx="57">
                  <c:v>-4.2</c:v>
                </c:pt>
                <c:pt idx="58">
                  <c:v>-4.3</c:v>
                </c:pt>
                <c:pt idx="59">
                  <c:v>-4.5</c:v>
                </c:pt>
                <c:pt idx="60">
                  <c:v>-4.8</c:v>
                </c:pt>
                <c:pt idx="61">
                  <c:v>-4.8</c:v>
                </c:pt>
                <c:pt idx="62">
                  <c:v>-5.2</c:v>
                </c:pt>
                <c:pt idx="63">
                  <c:v>-4.9000000000000004</c:v>
                </c:pt>
                <c:pt idx="64">
                  <c:v>-5.2</c:v>
                </c:pt>
                <c:pt idx="65">
                  <c:v>-5.2</c:v>
                </c:pt>
                <c:pt idx="66">
                  <c:v>-5.2</c:v>
                </c:pt>
                <c:pt idx="67">
                  <c:v>-5.0999999999999996</c:v>
                </c:pt>
                <c:pt idx="68">
                  <c:v>-5.3</c:v>
                </c:pt>
                <c:pt idx="69">
                  <c:v>-5.3</c:v>
                </c:pt>
                <c:pt idx="70">
                  <c:v>-5.0999999999999996</c:v>
                </c:pt>
                <c:pt idx="71">
                  <c:v>-4.9000000000000004</c:v>
                </c:pt>
                <c:pt idx="72">
                  <c:v>-5</c:v>
                </c:pt>
                <c:pt idx="73">
                  <c:v>-4.8</c:v>
                </c:pt>
                <c:pt idx="74">
                  <c:v>-4.7</c:v>
                </c:pt>
                <c:pt idx="75">
                  <c:v>-4.7</c:v>
                </c:pt>
                <c:pt idx="76">
                  <c:v>-4.3</c:v>
                </c:pt>
                <c:pt idx="77">
                  <c:v>-4.5</c:v>
                </c:pt>
                <c:pt idx="78">
                  <c:v>-4.4000000000000004</c:v>
                </c:pt>
                <c:pt idx="79">
                  <c:v>-4.4000000000000004</c:v>
                </c:pt>
                <c:pt idx="80">
                  <c:v>-4.5</c:v>
                </c:pt>
                <c:pt idx="81">
                  <c:v>-4.5</c:v>
                </c:pt>
                <c:pt idx="82">
                  <c:v>-4.8</c:v>
                </c:pt>
                <c:pt idx="83">
                  <c:v>-4.9000000000000004</c:v>
                </c:pt>
                <c:pt idx="84">
                  <c:v>-4.9000000000000004</c:v>
                </c:pt>
                <c:pt idx="85">
                  <c:v>-5.4</c:v>
                </c:pt>
                <c:pt idx="86">
                  <c:v>-5.8</c:v>
                </c:pt>
                <c:pt idx="87">
                  <c:v>-5.7</c:v>
                </c:pt>
                <c:pt idx="88">
                  <c:v>-6.3</c:v>
                </c:pt>
                <c:pt idx="89">
                  <c:v>-6.7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504640"/>
        <c:axId val="71506176"/>
      </c:lineChart>
      <c:catAx>
        <c:axId val="71504640"/>
        <c:scaling>
          <c:orientation val="minMax"/>
        </c:scaling>
        <c:delete val="0"/>
        <c:axPos val="b"/>
        <c:majorTickMark val="none"/>
        <c:minorTickMark val="none"/>
        <c:tickLblPos val="low"/>
        <c:crossAx val="71506176"/>
        <c:crosses val="autoZero"/>
        <c:auto val="1"/>
        <c:lblAlgn val="ctr"/>
        <c:lblOffset val="100"/>
        <c:tickLblSkip val="10"/>
        <c:noMultiLvlLbl val="0"/>
      </c:catAx>
      <c:valAx>
        <c:axId val="71506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Difference (E-R</a:t>
                </a:r>
                <a:r>
                  <a:rPr lang="en-US" dirty="0" smtClean="0"/>
                  <a:t>) in counts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3912175648702596E-2"/>
              <c:y val="0.2438570309601354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7150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400rpm CCW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'Stiff400rpm(540)7-14-201010''22 '!$A$11:$CL$11</c:f>
              <c:numCache>
                <c:formatCode>General</c:formatCode>
                <c:ptCount val="90"/>
                <c:pt idx="0">
                  <c:v>0</c:v>
                </c:pt>
                <c:pt idx="1">
                  <c:v>-0.4</c:v>
                </c:pt>
                <c:pt idx="2">
                  <c:v>-0.5</c:v>
                </c:pt>
                <c:pt idx="3">
                  <c:v>-0.5</c:v>
                </c:pt>
                <c:pt idx="4">
                  <c:v>-0.60000000000000064</c:v>
                </c:pt>
                <c:pt idx="5">
                  <c:v>-0.4</c:v>
                </c:pt>
                <c:pt idx="6">
                  <c:v>-0.5</c:v>
                </c:pt>
                <c:pt idx="7">
                  <c:v>-1.1000000000000001</c:v>
                </c:pt>
                <c:pt idx="8">
                  <c:v>-1.3</c:v>
                </c:pt>
                <c:pt idx="9">
                  <c:v>-1.1000000000000001</c:v>
                </c:pt>
                <c:pt idx="10">
                  <c:v>-1.2</c:v>
                </c:pt>
                <c:pt idx="11">
                  <c:v>-1.4</c:v>
                </c:pt>
                <c:pt idx="12">
                  <c:v>-1.5</c:v>
                </c:pt>
                <c:pt idx="13">
                  <c:v>-2.1</c:v>
                </c:pt>
                <c:pt idx="14">
                  <c:v>-2.1</c:v>
                </c:pt>
                <c:pt idx="15">
                  <c:v>-2.1</c:v>
                </c:pt>
                <c:pt idx="16">
                  <c:v>-1.8</c:v>
                </c:pt>
                <c:pt idx="17">
                  <c:v>-2</c:v>
                </c:pt>
                <c:pt idx="18">
                  <c:v>-2.4</c:v>
                </c:pt>
                <c:pt idx="19">
                  <c:v>-2.2999999999999998</c:v>
                </c:pt>
                <c:pt idx="20">
                  <c:v>-2.2000000000000002</c:v>
                </c:pt>
                <c:pt idx="21">
                  <c:v>-2.2999999999999998</c:v>
                </c:pt>
                <c:pt idx="22">
                  <c:v>-2.2000000000000002</c:v>
                </c:pt>
                <c:pt idx="23">
                  <c:v>-2.2000000000000002</c:v>
                </c:pt>
                <c:pt idx="24">
                  <c:v>-2.4</c:v>
                </c:pt>
                <c:pt idx="25">
                  <c:v>-2.4</c:v>
                </c:pt>
                <c:pt idx="26">
                  <c:v>-2.4</c:v>
                </c:pt>
                <c:pt idx="27">
                  <c:v>-2.2000000000000002</c:v>
                </c:pt>
                <c:pt idx="28">
                  <c:v>-2.2000000000000002</c:v>
                </c:pt>
                <c:pt idx="29">
                  <c:v>-2.2999999999999998</c:v>
                </c:pt>
                <c:pt idx="30">
                  <c:v>-2</c:v>
                </c:pt>
                <c:pt idx="31">
                  <c:v>-1.8</c:v>
                </c:pt>
                <c:pt idx="32">
                  <c:v>-2</c:v>
                </c:pt>
                <c:pt idx="33">
                  <c:v>-1.9000000000000001</c:v>
                </c:pt>
                <c:pt idx="34">
                  <c:v>-1.9000000000000001</c:v>
                </c:pt>
                <c:pt idx="35">
                  <c:v>-1.8</c:v>
                </c:pt>
                <c:pt idx="36">
                  <c:v>-1.4</c:v>
                </c:pt>
                <c:pt idx="37">
                  <c:v>-1.2</c:v>
                </c:pt>
                <c:pt idx="38">
                  <c:v>-1.1000000000000001</c:v>
                </c:pt>
                <c:pt idx="39">
                  <c:v>-1.1000000000000001</c:v>
                </c:pt>
                <c:pt idx="40">
                  <c:v>-1.1000000000000001</c:v>
                </c:pt>
                <c:pt idx="41">
                  <c:v>-1.3</c:v>
                </c:pt>
                <c:pt idx="42">
                  <c:v>-0.9</c:v>
                </c:pt>
                <c:pt idx="43">
                  <c:v>-0.9</c:v>
                </c:pt>
                <c:pt idx="44">
                  <c:v>-1.1000000000000001</c:v>
                </c:pt>
                <c:pt idx="45">
                  <c:v>-1.1000000000000001</c:v>
                </c:pt>
                <c:pt idx="46">
                  <c:v>-1.1000000000000001</c:v>
                </c:pt>
                <c:pt idx="47">
                  <c:v>-1.2</c:v>
                </c:pt>
                <c:pt idx="48">
                  <c:v>-1.3</c:v>
                </c:pt>
                <c:pt idx="49">
                  <c:v>-1.6</c:v>
                </c:pt>
                <c:pt idx="50">
                  <c:v>-2</c:v>
                </c:pt>
                <c:pt idx="51">
                  <c:v>-1.7</c:v>
                </c:pt>
                <c:pt idx="52">
                  <c:v>-2</c:v>
                </c:pt>
                <c:pt idx="53">
                  <c:v>-2.2000000000000002</c:v>
                </c:pt>
                <c:pt idx="54">
                  <c:v>-2.6</c:v>
                </c:pt>
                <c:pt idx="55">
                  <c:v>-2.5</c:v>
                </c:pt>
                <c:pt idx="56">
                  <c:v>-2.7</c:v>
                </c:pt>
                <c:pt idx="57">
                  <c:v>-3.3</c:v>
                </c:pt>
                <c:pt idx="58">
                  <c:v>-3.3</c:v>
                </c:pt>
                <c:pt idx="59">
                  <c:v>-3.7</c:v>
                </c:pt>
                <c:pt idx="60">
                  <c:v>-3.6</c:v>
                </c:pt>
                <c:pt idx="61">
                  <c:v>-3.8</c:v>
                </c:pt>
                <c:pt idx="62">
                  <c:v>-4</c:v>
                </c:pt>
                <c:pt idx="63">
                  <c:v>-4.5</c:v>
                </c:pt>
                <c:pt idx="64">
                  <c:v>-4.5</c:v>
                </c:pt>
                <c:pt idx="65">
                  <c:v>-4.3</c:v>
                </c:pt>
                <c:pt idx="66">
                  <c:v>-4.2</c:v>
                </c:pt>
                <c:pt idx="67">
                  <c:v>-4.4000000000000004</c:v>
                </c:pt>
                <c:pt idx="68">
                  <c:v>-4.9000000000000004</c:v>
                </c:pt>
                <c:pt idx="69">
                  <c:v>-5</c:v>
                </c:pt>
                <c:pt idx="70">
                  <c:v>-4.8</c:v>
                </c:pt>
                <c:pt idx="71">
                  <c:v>-5.0999999999999996</c:v>
                </c:pt>
                <c:pt idx="72">
                  <c:v>-5</c:v>
                </c:pt>
                <c:pt idx="73">
                  <c:v>-4.9000000000000004</c:v>
                </c:pt>
                <c:pt idx="74">
                  <c:v>-4.9000000000000004</c:v>
                </c:pt>
                <c:pt idx="75">
                  <c:v>-5</c:v>
                </c:pt>
                <c:pt idx="76">
                  <c:v>-5.2</c:v>
                </c:pt>
                <c:pt idx="77">
                  <c:v>-5.0999999999999996</c:v>
                </c:pt>
                <c:pt idx="78">
                  <c:v>-5.2</c:v>
                </c:pt>
                <c:pt idx="79">
                  <c:v>-5.0999999999999996</c:v>
                </c:pt>
                <c:pt idx="80">
                  <c:v>-5.2</c:v>
                </c:pt>
                <c:pt idx="81">
                  <c:v>-4.9000000000000004</c:v>
                </c:pt>
                <c:pt idx="82">
                  <c:v>-4.8</c:v>
                </c:pt>
                <c:pt idx="83">
                  <c:v>-4.5999999999999996</c:v>
                </c:pt>
                <c:pt idx="84">
                  <c:v>-4.4000000000000004</c:v>
                </c:pt>
                <c:pt idx="85">
                  <c:v>-4.3</c:v>
                </c:pt>
                <c:pt idx="86">
                  <c:v>-4.3</c:v>
                </c:pt>
                <c:pt idx="87">
                  <c:v>-4.4000000000000004</c:v>
                </c:pt>
                <c:pt idx="88">
                  <c:v>-4.4000000000000004</c:v>
                </c:pt>
                <c:pt idx="89">
                  <c:v>-4.2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9072"/>
        <c:axId val="96820608"/>
      </c:lineChart>
      <c:catAx>
        <c:axId val="96819072"/>
        <c:scaling>
          <c:orientation val="minMax"/>
        </c:scaling>
        <c:delete val="0"/>
        <c:axPos val="b"/>
        <c:majorTickMark val="none"/>
        <c:minorTickMark val="none"/>
        <c:tickLblPos val="low"/>
        <c:crossAx val="96820608"/>
        <c:crosses val="autoZero"/>
        <c:auto val="1"/>
        <c:lblAlgn val="ctr"/>
        <c:lblOffset val="100"/>
        <c:tickLblSkip val="10"/>
        <c:noMultiLvlLbl val="0"/>
      </c:catAx>
      <c:valAx>
        <c:axId val="96820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Difference (E-R</a:t>
                </a:r>
                <a:r>
                  <a:rPr lang="en-US" dirty="0" smtClean="0"/>
                  <a:t>) in counts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9470064767894388E-2"/>
              <c:y val="0.2240845170555528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681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400rpm CW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888630570763393"/>
          <c:y val="0.19480351414406533"/>
          <c:w val="0.81590857911877901"/>
          <c:h val="0.75379593175853332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'Stiff400rpm(540)7-14-201010''22 '!$A$11:$CL$11</c:f>
              <c:numCache>
                <c:formatCode>General</c:formatCode>
                <c:ptCount val="90"/>
                <c:pt idx="0">
                  <c:v>0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0.60000000000000064</c:v>
                </c:pt>
                <c:pt idx="5">
                  <c:v>0.8</c:v>
                </c:pt>
                <c:pt idx="6">
                  <c:v>1.2</c:v>
                </c:pt>
                <c:pt idx="7">
                  <c:v>0.9</c:v>
                </c:pt>
                <c:pt idx="8">
                  <c:v>1.2</c:v>
                </c:pt>
                <c:pt idx="9">
                  <c:v>0.8</c:v>
                </c:pt>
                <c:pt idx="10">
                  <c:v>1</c:v>
                </c:pt>
                <c:pt idx="11">
                  <c:v>0.70000000000000062</c:v>
                </c:pt>
                <c:pt idx="12">
                  <c:v>1.1000000000000001</c:v>
                </c:pt>
                <c:pt idx="13">
                  <c:v>0.60000000000000064</c:v>
                </c:pt>
                <c:pt idx="14">
                  <c:v>1</c:v>
                </c:pt>
                <c:pt idx="15">
                  <c:v>0.70000000000000062</c:v>
                </c:pt>
                <c:pt idx="16">
                  <c:v>1.1000000000000001</c:v>
                </c:pt>
                <c:pt idx="17">
                  <c:v>0.5</c:v>
                </c:pt>
                <c:pt idx="18">
                  <c:v>0.9</c:v>
                </c:pt>
                <c:pt idx="19">
                  <c:v>0.5</c:v>
                </c:pt>
                <c:pt idx="20">
                  <c:v>0.70000000000000062</c:v>
                </c:pt>
                <c:pt idx="21">
                  <c:v>0.30000000000000032</c:v>
                </c:pt>
                <c:pt idx="22">
                  <c:v>0.5</c:v>
                </c:pt>
                <c:pt idx="23">
                  <c:v>0.30000000000000032</c:v>
                </c:pt>
                <c:pt idx="24">
                  <c:v>0.5</c:v>
                </c:pt>
                <c:pt idx="25">
                  <c:v>0.2</c:v>
                </c:pt>
                <c:pt idx="26">
                  <c:v>0.5</c:v>
                </c:pt>
                <c:pt idx="27">
                  <c:v>0.30000000000000032</c:v>
                </c:pt>
                <c:pt idx="28">
                  <c:v>0.60000000000000064</c:v>
                </c:pt>
                <c:pt idx="29">
                  <c:v>0.4</c:v>
                </c:pt>
                <c:pt idx="30">
                  <c:v>0.70000000000000062</c:v>
                </c:pt>
                <c:pt idx="31">
                  <c:v>0.5</c:v>
                </c:pt>
                <c:pt idx="32">
                  <c:v>0.8</c:v>
                </c:pt>
                <c:pt idx="33">
                  <c:v>0.8</c:v>
                </c:pt>
                <c:pt idx="34">
                  <c:v>1.1000000000000001</c:v>
                </c:pt>
                <c:pt idx="35">
                  <c:v>1.1000000000000001</c:v>
                </c:pt>
                <c:pt idx="36">
                  <c:v>1.3</c:v>
                </c:pt>
                <c:pt idx="37">
                  <c:v>1.3</c:v>
                </c:pt>
                <c:pt idx="38">
                  <c:v>1.6</c:v>
                </c:pt>
                <c:pt idx="39">
                  <c:v>1.5</c:v>
                </c:pt>
                <c:pt idx="40">
                  <c:v>1.6</c:v>
                </c:pt>
                <c:pt idx="41">
                  <c:v>1.5</c:v>
                </c:pt>
                <c:pt idx="42">
                  <c:v>1.5</c:v>
                </c:pt>
                <c:pt idx="43">
                  <c:v>1.4</c:v>
                </c:pt>
                <c:pt idx="44">
                  <c:v>1.7</c:v>
                </c:pt>
                <c:pt idx="45">
                  <c:v>1.6</c:v>
                </c:pt>
                <c:pt idx="46">
                  <c:v>1.9000000000000001</c:v>
                </c:pt>
                <c:pt idx="47">
                  <c:v>1.6</c:v>
                </c:pt>
                <c:pt idx="48">
                  <c:v>1.9000000000000001</c:v>
                </c:pt>
                <c:pt idx="49">
                  <c:v>1.2</c:v>
                </c:pt>
                <c:pt idx="50">
                  <c:v>1.8</c:v>
                </c:pt>
                <c:pt idx="51">
                  <c:v>1.3</c:v>
                </c:pt>
                <c:pt idx="52">
                  <c:v>1.5</c:v>
                </c:pt>
                <c:pt idx="53">
                  <c:v>1.2</c:v>
                </c:pt>
                <c:pt idx="54">
                  <c:v>1</c:v>
                </c:pt>
                <c:pt idx="55">
                  <c:v>0.60000000000000064</c:v>
                </c:pt>
                <c:pt idx="56">
                  <c:v>0.8</c:v>
                </c:pt>
                <c:pt idx="57">
                  <c:v>0.5</c:v>
                </c:pt>
                <c:pt idx="58">
                  <c:v>0.70000000000000062</c:v>
                </c:pt>
                <c:pt idx="59">
                  <c:v>0.5</c:v>
                </c:pt>
                <c:pt idx="60">
                  <c:v>0.60000000000000064</c:v>
                </c:pt>
                <c:pt idx="61">
                  <c:v>0.5</c:v>
                </c:pt>
                <c:pt idx="62">
                  <c:v>0.2</c:v>
                </c:pt>
                <c:pt idx="63">
                  <c:v>0.30000000000000032</c:v>
                </c:pt>
                <c:pt idx="64">
                  <c:v>0.1</c:v>
                </c:pt>
                <c:pt idx="65">
                  <c:v>0.1</c:v>
                </c:pt>
                <c:pt idx="66">
                  <c:v>-0.5</c:v>
                </c:pt>
                <c:pt idx="67">
                  <c:v>0</c:v>
                </c:pt>
                <c:pt idx="68">
                  <c:v>-0.5</c:v>
                </c:pt>
                <c:pt idx="69">
                  <c:v>-0.5</c:v>
                </c:pt>
                <c:pt idx="70">
                  <c:v>-0.60000000000000064</c:v>
                </c:pt>
                <c:pt idx="71">
                  <c:v>-0.5</c:v>
                </c:pt>
                <c:pt idx="72">
                  <c:v>-0.60000000000000064</c:v>
                </c:pt>
                <c:pt idx="73">
                  <c:v>-0.5</c:v>
                </c:pt>
                <c:pt idx="74">
                  <c:v>-0.60000000000000064</c:v>
                </c:pt>
                <c:pt idx="75">
                  <c:v>-0.4</c:v>
                </c:pt>
                <c:pt idx="76">
                  <c:v>-0.60000000000000064</c:v>
                </c:pt>
                <c:pt idx="77">
                  <c:v>-0.4</c:v>
                </c:pt>
                <c:pt idx="78">
                  <c:v>-0.1</c:v>
                </c:pt>
                <c:pt idx="79">
                  <c:v>-0.4</c:v>
                </c:pt>
                <c:pt idx="80">
                  <c:v>0</c:v>
                </c:pt>
                <c:pt idx="81">
                  <c:v>-0.30000000000000032</c:v>
                </c:pt>
                <c:pt idx="82">
                  <c:v>0.2</c:v>
                </c:pt>
                <c:pt idx="83">
                  <c:v>0.2</c:v>
                </c:pt>
                <c:pt idx="84">
                  <c:v>0.30000000000000032</c:v>
                </c:pt>
                <c:pt idx="85">
                  <c:v>0.2</c:v>
                </c:pt>
                <c:pt idx="86">
                  <c:v>0.60000000000000064</c:v>
                </c:pt>
                <c:pt idx="87">
                  <c:v>0.30000000000000032</c:v>
                </c:pt>
                <c:pt idx="88">
                  <c:v>0.30000000000000032</c:v>
                </c:pt>
                <c:pt idx="89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98912"/>
        <c:axId val="97000448"/>
      </c:lineChart>
      <c:catAx>
        <c:axId val="96998912"/>
        <c:scaling>
          <c:orientation val="minMax"/>
        </c:scaling>
        <c:delete val="0"/>
        <c:axPos val="b"/>
        <c:majorTickMark val="none"/>
        <c:minorTickMark val="none"/>
        <c:tickLblPos val="low"/>
        <c:crossAx val="97000448"/>
        <c:crosses val="autoZero"/>
        <c:auto val="1"/>
        <c:lblAlgn val="ctr"/>
        <c:lblOffset val="100"/>
        <c:tickLblSkip val="10"/>
        <c:noMultiLvlLbl val="0"/>
      </c:catAx>
      <c:valAx>
        <c:axId val="97000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Difference (E-R</a:t>
                </a:r>
                <a:r>
                  <a:rPr lang="en-US" dirty="0" smtClean="0"/>
                  <a:t>) in Counts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20803116689400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699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650rpm</a:t>
            </a:r>
            <a:r>
              <a:rPr lang="en-US" baseline="0"/>
              <a:t> CW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74710322264268"/>
          <c:y val="0.17403205880973954"/>
          <c:w val="0.80613031766826893"/>
          <c:h val="0.63569603773523264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'Stiff650rpm(540)7-14-201010''20 '!$A$11:$BY$11</c:f>
              <c:numCache>
                <c:formatCode>General</c:formatCode>
                <c:ptCount val="77"/>
                <c:pt idx="0">
                  <c:v>0</c:v>
                </c:pt>
                <c:pt idx="1">
                  <c:v>0.4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1.1000000000000001</c:v>
                </c:pt>
                <c:pt idx="6">
                  <c:v>1.5</c:v>
                </c:pt>
                <c:pt idx="7">
                  <c:v>1.7</c:v>
                </c:pt>
                <c:pt idx="8">
                  <c:v>1.8</c:v>
                </c:pt>
                <c:pt idx="9">
                  <c:v>1.7</c:v>
                </c:pt>
                <c:pt idx="10">
                  <c:v>2.2000000000000002</c:v>
                </c:pt>
                <c:pt idx="11">
                  <c:v>2.4</c:v>
                </c:pt>
                <c:pt idx="12">
                  <c:v>2.1</c:v>
                </c:pt>
                <c:pt idx="13">
                  <c:v>2.2000000000000002</c:v>
                </c:pt>
                <c:pt idx="14">
                  <c:v>2</c:v>
                </c:pt>
                <c:pt idx="15">
                  <c:v>2.2000000000000002</c:v>
                </c:pt>
                <c:pt idx="16">
                  <c:v>2</c:v>
                </c:pt>
                <c:pt idx="17">
                  <c:v>2.2000000000000002</c:v>
                </c:pt>
                <c:pt idx="18">
                  <c:v>2</c:v>
                </c:pt>
                <c:pt idx="19">
                  <c:v>1.8</c:v>
                </c:pt>
                <c:pt idx="20">
                  <c:v>1.8</c:v>
                </c:pt>
                <c:pt idx="21">
                  <c:v>2.2999999999999998</c:v>
                </c:pt>
                <c:pt idx="22">
                  <c:v>2.2000000000000002</c:v>
                </c:pt>
                <c:pt idx="23">
                  <c:v>2.2000000000000002</c:v>
                </c:pt>
                <c:pt idx="24">
                  <c:v>2.2999999999999998</c:v>
                </c:pt>
                <c:pt idx="25">
                  <c:v>2.2000000000000002</c:v>
                </c:pt>
                <c:pt idx="26">
                  <c:v>2.4</c:v>
                </c:pt>
                <c:pt idx="27">
                  <c:v>2.6</c:v>
                </c:pt>
                <c:pt idx="28">
                  <c:v>2.2999999999999998</c:v>
                </c:pt>
                <c:pt idx="29">
                  <c:v>2.4</c:v>
                </c:pt>
                <c:pt idx="30">
                  <c:v>2.8</c:v>
                </c:pt>
                <c:pt idx="31">
                  <c:v>2.7</c:v>
                </c:pt>
                <c:pt idx="32">
                  <c:v>2.5</c:v>
                </c:pt>
                <c:pt idx="33">
                  <c:v>2.5</c:v>
                </c:pt>
                <c:pt idx="34">
                  <c:v>3</c:v>
                </c:pt>
                <c:pt idx="35">
                  <c:v>2.9</c:v>
                </c:pt>
                <c:pt idx="36">
                  <c:v>2.7</c:v>
                </c:pt>
                <c:pt idx="37">
                  <c:v>2.9</c:v>
                </c:pt>
                <c:pt idx="38">
                  <c:v>2.8</c:v>
                </c:pt>
                <c:pt idx="39">
                  <c:v>2.4</c:v>
                </c:pt>
                <c:pt idx="40">
                  <c:v>2.2999999999999998</c:v>
                </c:pt>
                <c:pt idx="41">
                  <c:v>2.4</c:v>
                </c:pt>
                <c:pt idx="42">
                  <c:v>2.1</c:v>
                </c:pt>
                <c:pt idx="43">
                  <c:v>2.1</c:v>
                </c:pt>
                <c:pt idx="44">
                  <c:v>2</c:v>
                </c:pt>
                <c:pt idx="45">
                  <c:v>1.9000000000000001</c:v>
                </c:pt>
                <c:pt idx="46">
                  <c:v>1.8</c:v>
                </c:pt>
                <c:pt idx="47">
                  <c:v>1.6</c:v>
                </c:pt>
                <c:pt idx="48">
                  <c:v>1.6</c:v>
                </c:pt>
                <c:pt idx="49">
                  <c:v>1.4</c:v>
                </c:pt>
                <c:pt idx="50">
                  <c:v>1</c:v>
                </c:pt>
                <c:pt idx="51">
                  <c:v>1.1000000000000001</c:v>
                </c:pt>
                <c:pt idx="52">
                  <c:v>1</c:v>
                </c:pt>
                <c:pt idx="53">
                  <c:v>0.70000000000000062</c:v>
                </c:pt>
                <c:pt idx="54">
                  <c:v>0.9</c:v>
                </c:pt>
                <c:pt idx="55">
                  <c:v>0.70000000000000062</c:v>
                </c:pt>
                <c:pt idx="56">
                  <c:v>0.70000000000000062</c:v>
                </c:pt>
                <c:pt idx="57">
                  <c:v>0.70000000000000062</c:v>
                </c:pt>
                <c:pt idx="58">
                  <c:v>0.8</c:v>
                </c:pt>
                <c:pt idx="59">
                  <c:v>0.60000000000000064</c:v>
                </c:pt>
                <c:pt idx="60">
                  <c:v>1.2</c:v>
                </c:pt>
                <c:pt idx="61">
                  <c:v>1.3</c:v>
                </c:pt>
                <c:pt idx="62">
                  <c:v>1</c:v>
                </c:pt>
                <c:pt idx="63">
                  <c:v>1.6</c:v>
                </c:pt>
                <c:pt idx="64">
                  <c:v>1.5</c:v>
                </c:pt>
                <c:pt idx="65">
                  <c:v>1.5</c:v>
                </c:pt>
                <c:pt idx="66">
                  <c:v>1.9000000000000001</c:v>
                </c:pt>
                <c:pt idx="67">
                  <c:v>1.5</c:v>
                </c:pt>
                <c:pt idx="68">
                  <c:v>1.7</c:v>
                </c:pt>
                <c:pt idx="69">
                  <c:v>1.8</c:v>
                </c:pt>
                <c:pt idx="70">
                  <c:v>1.6</c:v>
                </c:pt>
                <c:pt idx="71">
                  <c:v>2.2000000000000002</c:v>
                </c:pt>
                <c:pt idx="72">
                  <c:v>1.6</c:v>
                </c:pt>
                <c:pt idx="73">
                  <c:v>1.8</c:v>
                </c:pt>
                <c:pt idx="74">
                  <c:v>1.9000000000000001</c:v>
                </c:pt>
                <c:pt idx="75">
                  <c:v>1.4</c:v>
                </c:pt>
                <c:pt idx="7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12736"/>
        <c:axId val="97014528"/>
      </c:lineChart>
      <c:catAx>
        <c:axId val="97012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7014528"/>
        <c:crosses val="autoZero"/>
        <c:auto val="1"/>
        <c:lblAlgn val="ctr"/>
        <c:lblOffset val="100"/>
        <c:tickLblSkip val="10"/>
        <c:noMultiLvlLbl val="0"/>
      </c:catAx>
      <c:valAx>
        <c:axId val="97014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b="1" i="0" baseline="0" dirty="0"/>
                  <a:t>Position Difference (E-R</a:t>
                </a:r>
                <a:r>
                  <a:rPr lang="en-US" sz="1000" b="1" i="0" baseline="0" dirty="0" smtClean="0"/>
                  <a:t>) in counts </a:t>
                </a:r>
                <a:endParaRPr lang="en-US" sz="1000" b="1" i="0" baseline="0" dirty="0"/>
              </a:p>
            </c:rich>
          </c:tx>
          <c:layout>
            <c:manualLayout>
              <c:xMode val="edge"/>
              <c:yMode val="edge"/>
              <c:x val="0"/>
              <c:y val="0.1532606716408959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701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450rpm CW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253031332837931"/>
          <c:y val="0.19480351414406533"/>
          <c:w val="0.81232161546986914"/>
          <c:h val="0.7537959317585319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'Stiff450rpm(540)7-14-201010''24 '!$A$11:$CL$11</c:f>
              <c:numCache>
                <c:formatCode>General</c:formatCode>
                <c:ptCount val="90"/>
                <c:pt idx="0">
                  <c:v>0</c:v>
                </c:pt>
                <c:pt idx="1">
                  <c:v>0.8</c:v>
                </c:pt>
                <c:pt idx="2">
                  <c:v>0.2</c:v>
                </c:pt>
                <c:pt idx="3">
                  <c:v>0.9</c:v>
                </c:pt>
                <c:pt idx="4">
                  <c:v>1.5</c:v>
                </c:pt>
                <c:pt idx="5">
                  <c:v>0.8</c:v>
                </c:pt>
                <c:pt idx="6">
                  <c:v>1.5</c:v>
                </c:pt>
                <c:pt idx="7">
                  <c:v>1.2</c:v>
                </c:pt>
                <c:pt idx="8">
                  <c:v>1.6</c:v>
                </c:pt>
                <c:pt idx="9">
                  <c:v>1.7</c:v>
                </c:pt>
                <c:pt idx="10">
                  <c:v>2.2000000000000002</c:v>
                </c:pt>
                <c:pt idx="11">
                  <c:v>1.7</c:v>
                </c:pt>
                <c:pt idx="12">
                  <c:v>1.8</c:v>
                </c:pt>
                <c:pt idx="13">
                  <c:v>2.1</c:v>
                </c:pt>
                <c:pt idx="14">
                  <c:v>1.7</c:v>
                </c:pt>
                <c:pt idx="15">
                  <c:v>1.6</c:v>
                </c:pt>
                <c:pt idx="16">
                  <c:v>1.9000000000000001</c:v>
                </c:pt>
                <c:pt idx="17">
                  <c:v>1.8</c:v>
                </c:pt>
                <c:pt idx="18">
                  <c:v>1.3</c:v>
                </c:pt>
                <c:pt idx="19">
                  <c:v>1.4</c:v>
                </c:pt>
                <c:pt idx="20">
                  <c:v>1.3</c:v>
                </c:pt>
                <c:pt idx="21">
                  <c:v>1.2</c:v>
                </c:pt>
                <c:pt idx="22">
                  <c:v>1.1000000000000001</c:v>
                </c:pt>
                <c:pt idx="23">
                  <c:v>1.4</c:v>
                </c:pt>
                <c:pt idx="24">
                  <c:v>1</c:v>
                </c:pt>
                <c:pt idx="25">
                  <c:v>0.70000000000000062</c:v>
                </c:pt>
                <c:pt idx="26">
                  <c:v>1.2</c:v>
                </c:pt>
                <c:pt idx="27">
                  <c:v>1.4</c:v>
                </c:pt>
                <c:pt idx="28">
                  <c:v>1</c:v>
                </c:pt>
                <c:pt idx="29">
                  <c:v>1.4</c:v>
                </c:pt>
                <c:pt idx="30">
                  <c:v>1.4</c:v>
                </c:pt>
                <c:pt idx="31">
                  <c:v>1.4</c:v>
                </c:pt>
                <c:pt idx="32">
                  <c:v>1.8</c:v>
                </c:pt>
                <c:pt idx="33">
                  <c:v>2.1</c:v>
                </c:pt>
                <c:pt idx="34">
                  <c:v>1.8</c:v>
                </c:pt>
                <c:pt idx="35">
                  <c:v>2.1</c:v>
                </c:pt>
                <c:pt idx="36">
                  <c:v>2</c:v>
                </c:pt>
                <c:pt idx="37">
                  <c:v>1.8</c:v>
                </c:pt>
                <c:pt idx="38">
                  <c:v>2.1</c:v>
                </c:pt>
                <c:pt idx="39">
                  <c:v>2.5</c:v>
                </c:pt>
                <c:pt idx="40">
                  <c:v>1.9000000000000001</c:v>
                </c:pt>
                <c:pt idx="41">
                  <c:v>2.4</c:v>
                </c:pt>
                <c:pt idx="42">
                  <c:v>2</c:v>
                </c:pt>
                <c:pt idx="43">
                  <c:v>2.1</c:v>
                </c:pt>
                <c:pt idx="44">
                  <c:v>2.2999999999999998</c:v>
                </c:pt>
                <c:pt idx="45">
                  <c:v>2.5</c:v>
                </c:pt>
                <c:pt idx="46">
                  <c:v>2.1</c:v>
                </c:pt>
                <c:pt idx="47">
                  <c:v>2</c:v>
                </c:pt>
                <c:pt idx="48">
                  <c:v>1.7</c:v>
                </c:pt>
                <c:pt idx="49">
                  <c:v>1.7</c:v>
                </c:pt>
                <c:pt idx="50">
                  <c:v>1.6</c:v>
                </c:pt>
                <c:pt idx="51">
                  <c:v>1.8</c:v>
                </c:pt>
                <c:pt idx="52">
                  <c:v>1.4</c:v>
                </c:pt>
                <c:pt idx="53">
                  <c:v>1.4</c:v>
                </c:pt>
                <c:pt idx="54">
                  <c:v>1.1000000000000001</c:v>
                </c:pt>
                <c:pt idx="55">
                  <c:v>1</c:v>
                </c:pt>
                <c:pt idx="56">
                  <c:v>0.70000000000000062</c:v>
                </c:pt>
                <c:pt idx="57">
                  <c:v>1.1000000000000001</c:v>
                </c:pt>
                <c:pt idx="58">
                  <c:v>0.8</c:v>
                </c:pt>
                <c:pt idx="59">
                  <c:v>0.60000000000000064</c:v>
                </c:pt>
                <c:pt idx="60">
                  <c:v>0.2</c:v>
                </c:pt>
                <c:pt idx="61">
                  <c:v>0.4</c:v>
                </c:pt>
                <c:pt idx="62">
                  <c:v>-0.1</c:v>
                </c:pt>
                <c:pt idx="63">
                  <c:v>0.2</c:v>
                </c:pt>
                <c:pt idx="64">
                  <c:v>0.30000000000000032</c:v>
                </c:pt>
                <c:pt idx="65">
                  <c:v>0</c:v>
                </c:pt>
                <c:pt idx="66">
                  <c:v>0.30000000000000032</c:v>
                </c:pt>
                <c:pt idx="67">
                  <c:v>0</c:v>
                </c:pt>
                <c:pt idx="68">
                  <c:v>0.2</c:v>
                </c:pt>
                <c:pt idx="69">
                  <c:v>0</c:v>
                </c:pt>
                <c:pt idx="70">
                  <c:v>0.1</c:v>
                </c:pt>
                <c:pt idx="71">
                  <c:v>0.60000000000000064</c:v>
                </c:pt>
                <c:pt idx="72">
                  <c:v>0.5</c:v>
                </c:pt>
                <c:pt idx="73">
                  <c:v>0.60000000000000064</c:v>
                </c:pt>
                <c:pt idx="74">
                  <c:v>0.60000000000000064</c:v>
                </c:pt>
                <c:pt idx="75">
                  <c:v>0.4</c:v>
                </c:pt>
                <c:pt idx="76">
                  <c:v>0.9</c:v>
                </c:pt>
                <c:pt idx="77">
                  <c:v>0.5</c:v>
                </c:pt>
                <c:pt idx="78">
                  <c:v>1.1000000000000001</c:v>
                </c:pt>
                <c:pt idx="79">
                  <c:v>1.3</c:v>
                </c:pt>
                <c:pt idx="80">
                  <c:v>1.3</c:v>
                </c:pt>
                <c:pt idx="81">
                  <c:v>1.4</c:v>
                </c:pt>
                <c:pt idx="82">
                  <c:v>1.4</c:v>
                </c:pt>
                <c:pt idx="83">
                  <c:v>1.3</c:v>
                </c:pt>
                <c:pt idx="84">
                  <c:v>1.5</c:v>
                </c:pt>
                <c:pt idx="85">
                  <c:v>1.6</c:v>
                </c:pt>
                <c:pt idx="86">
                  <c:v>1.9000000000000001</c:v>
                </c:pt>
                <c:pt idx="87">
                  <c:v>1.7</c:v>
                </c:pt>
                <c:pt idx="88">
                  <c:v>1.8</c:v>
                </c:pt>
                <c:pt idx="89">
                  <c:v>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57408"/>
        <c:axId val="97452416"/>
      </c:lineChart>
      <c:catAx>
        <c:axId val="97057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52416"/>
        <c:crosses val="autoZero"/>
        <c:auto val="1"/>
        <c:lblAlgn val="ctr"/>
        <c:lblOffset val="100"/>
        <c:tickLblSkip val="10"/>
        <c:noMultiLvlLbl val="0"/>
      </c:catAx>
      <c:valAx>
        <c:axId val="97452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</a:t>
                </a:r>
                <a:r>
                  <a:rPr lang="en-US" dirty="0" smtClean="0"/>
                  <a:t>Difference in counts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705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</a:t>
            </a:r>
            <a:r>
              <a:rPr lang="en-US" baseline="0"/>
              <a:t>Accel (CW)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'StiffAccel&amp;Decel(360)7-14-20101'!$A$10:$CL$10</c:f>
              <c:numCache>
                <c:formatCode>General</c:formatCode>
                <c:ptCount val="90"/>
                <c:pt idx="0">
                  <c:v>0</c:v>
                </c:pt>
                <c:pt idx="1">
                  <c:v>0</c:v>
                </c:pt>
                <c:pt idx="2">
                  <c:v>0.1111111111111111</c:v>
                </c:pt>
                <c:pt idx="3">
                  <c:v>0.55555555555555569</c:v>
                </c:pt>
                <c:pt idx="4">
                  <c:v>0.1111111111111111</c:v>
                </c:pt>
                <c:pt idx="5">
                  <c:v>0.44444444444444442</c:v>
                </c:pt>
                <c:pt idx="6">
                  <c:v>0.77777777777777879</c:v>
                </c:pt>
                <c:pt idx="7">
                  <c:v>0.44444444444444442</c:v>
                </c:pt>
                <c:pt idx="8">
                  <c:v>0.77777777777777879</c:v>
                </c:pt>
                <c:pt idx="9">
                  <c:v>0.33333333333333331</c:v>
                </c:pt>
                <c:pt idx="10">
                  <c:v>0.22222222222222221</c:v>
                </c:pt>
                <c:pt idx="11">
                  <c:v>0.44444444444444442</c:v>
                </c:pt>
                <c:pt idx="12">
                  <c:v>0.66666666666666663</c:v>
                </c:pt>
                <c:pt idx="13">
                  <c:v>0.66666666666666663</c:v>
                </c:pt>
                <c:pt idx="14">
                  <c:v>0.66666666666666663</c:v>
                </c:pt>
                <c:pt idx="15">
                  <c:v>0.77777777777777879</c:v>
                </c:pt>
                <c:pt idx="16">
                  <c:v>0.88888888888888884</c:v>
                </c:pt>
                <c:pt idx="17">
                  <c:v>0.88888888888888884</c:v>
                </c:pt>
                <c:pt idx="18">
                  <c:v>0.88888888888888884</c:v>
                </c:pt>
                <c:pt idx="19">
                  <c:v>0.77777777777777879</c:v>
                </c:pt>
                <c:pt idx="20">
                  <c:v>0.88888888888888884</c:v>
                </c:pt>
                <c:pt idx="21">
                  <c:v>0.66666666666666663</c:v>
                </c:pt>
                <c:pt idx="22">
                  <c:v>0.55555555555555569</c:v>
                </c:pt>
                <c:pt idx="23">
                  <c:v>0.55555555555555569</c:v>
                </c:pt>
                <c:pt idx="24">
                  <c:v>0.55555555555555569</c:v>
                </c:pt>
                <c:pt idx="25">
                  <c:v>0.33333333333333331</c:v>
                </c:pt>
                <c:pt idx="26">
                  <c:v>0.44444444444444442</c:v>
                </c:pt>
                <c:pt idx="27">
                  <c:v>0.44444444444444442</c:v>
                </c:pt>
                <c:pt idx="28">
                  <c:v>0.33333333333333331</c:v>
                </c:pt>
                <c:pt idx="29">
                  <c:v>0.33333333333333331</c:v>
                </c:pt>
                <c:pt idx="30">
                  <c:v>0.33333333333333331</c:v>
                </c:pt>
                <c:pt idx="31">
                  <c:v>0.22222222222222221</c:v>
                </c:pt>
                <c:pt idx="32">
                  <c:v>0.44444444444444442</c:v>
                </c:pt>
                <c:pt idx="33">
                  <c:v>0.44444444444444442</c:v>
                </c:pt>
                <c:pt idx="34">
                  <c:v>0.66666666666666663</c:v>
                </c:pt>
                <c:pt idx="35">
                  <c:v>0.55555555555555569</c:v>
                </c:pt>
                <c:pt idx="36">
                  <c:v>0.55555555555555569</c:v>
                </c:pt>
                <c:pt idx="37">
                  <c:v>1</c:v>
                </c:pt>
                <c:pt idx="38">
                  <c:v>0.88888888888888884</c:v>
                </c:pt>
                <c:pt idx="39">
                  <c:v>0.88888888888888884</c:v>
                </c:pt>
                <c:pt idx="40">
                  <c:v>1.111111111111112</c:v>
                </c:pt>
                <c:pt idx="41">
                  <c:v>1.3333333333333333</c:v>
                </c:pt>
                <c:pt idx="42">
                  <c:v>1.3333333333333333</c:v>
                </c:pt>
                <c:pt idx="43">
                  <c:v>1.2222222222222219</c:v>
                </c:pt>
                <c:pt idx="44">
                  <c:v>1.3333333333333333</c:v>
                </c:pt>
                <c:pt idx="45">
                  <c:v>1.3333333333333333</c:v>
                </c:pt>
                <c:pt idx="46">
                  <c:v>1.3333333333333333</c:v>
                </c:pt>
                <c:pt idx="47">
                  <c:v>1.4444444444444438</c:v>
                </c:pt>
                <c:pt idx="48">
                  <c:v>1.555555555555556</c:v>
                </c:pt>
                <c:pt idx="49">
                  <c:v>1.7777777777777777</c:v>
                </c:pt>
                <c:pt idx="50">
                  <c:v>1.3333333333333333</c:v>
                </c:pt>
                <c:pt idx="51">
                  <c:v>1.555555555555556</c:v>
                </c:pt>
                <c:pt idx="52">
                  <c:v>1.4444444444444438</c:v>
                </c:pt>
                <c:pt idx="53">
                  <c:v>1.2222222222222219</c:v>
                </c:pt>
                <c:pt idx="54">
                  <c:v>1.555555555555556</c:v>
                </c:pt>
                <c:pt idx="55">
                  <c:v>1.6666666666666667</c:v>
                </c:pt>
                <c:pt idx="56">
                  <c:v>1.4444444444444438</c:v>
                </c:pt>
                <c:pt idx="57">
                  <c:v>1.2222222222222219</c:v>
                </c:pt>
                <c:pt idx="58">
                  <c:v>1.3333333333333333</c:v>
                </c:pt>
                <c:pt idx="59">
                  <c:v>1.4444444444444438</c:v>
                </c:pt>
                <c:pt idx="60">
                  <c:v>1.2222222222222219</c:v>
                </c:pt>
                <c:pt idx="61">
                  <c:v>1.111111111111112</c:v>
                </c:pt>
                <c:pt idx="62">
                  <c:v>1.111111111111112</c:v>
                </c:pt>
                <c:pt idx="63">
                  <c:v>1.111111111111112</c:v>
                </c:pt>
                <c:pt idx="64">
                  <c:v>1</c:v>
                </c:pt>
                <c:pt idx="65">
                  <c:v>0.55555555555555569</c:v>
                </c:pt>
                <c:pt idx="66">
                  <c:v>0.55555555555555569</c:v>
                </c:pt>
                <c:pt idx="67">
                  <c:v>0.44444444444444442</c:v>
                </c:pt>
                <c:pt idx="68">
                  <c:v>0.44444444444444442</c:v>
                </c:pt>
                <c:pt idx="69">
                  <c:v>0.66666666666666663</c:v>
                </c:pt>
                <c:pt idx="70">
                  <c:v>0.55555555555555569</c:v>
                </c:pt>
                <c:pt idx="71">
                  <c:v>0.33333333333333331</c:v>
                </c:pt>
                <c:pt idx="72">
                  <c:v>0.33333333333333331</c:v>
                </c:pt>
                <c:pt idx="73">
                  <c:v>0.22222222222222221</c:v>
                </c:pt>
                <c:pt idx="74">
                  <c:v>-0.1111111111111111</c:v>
                </c:pt>
                <c:pt idx="75">
                  <c:v>-0.33333333333333331</c:v>
                </c:pt>
                <c:pt idx="76">
                  <c:v>-0.44444444444444442</c:v>
                </c:pt>
                <c:pt idx="77">
                  <c:v>-0.44444444444444442</c:v>
                </c:pt>
                <c:pt idx="78">
                  <c:v>-0.44444444444444442</c:v>
                </c:pt>
                <c:pt idx="79">
                  <c:v>-0.55555555555555569</c:v>
                </c:pt>
                <c:pt idx="80">
                  <c:v>-0.44444444444444442</c:v>
                </c:pt>
                <c:pt idx="81">
                  <c:v>-0.66666666666666663</c:v>
                </c:pt>
                <c:pt idx="82">
                  <c:v>-0.77777777777777879</c:v>
                </c:pt>
                <c:pt idx="83">
                  <c:v>-0.66666666666666663</c:v>
                </c:pt>
                <c:pt idx="84">
                  <c:v>-0.55555555555555569</c:v>
                </c:pt>
                <c:pt idx="85">
                  <c:v>-0.33333333333333331</c:v>
                </c:pt>
                <c:pt idx="86">
                  <c:v>-0.55555555555555569</c:v>
                </c:pt>
                <c:pt idx="87">
                  <c:v>-0.55555555555555569</c:v>
                </c:pt>
                <c:pt idx="88">
                  <c:v>-0.1111111111111111</c:v>
                </c:pt>
                <c:pt idx="89">
                  <c:v>-0.1111111111111111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77376"/>
        <c:axId val="97478912"/>
      </c:lineChart>
      <c:catAx>
        <c:axId val="97477376"/>
        <c:scaling>
          <c:orientation val="minMax"/>
        </c:scaling>
        <c:delete val="0"/>
        <c:axPos val="b"/>
        <c:majorTickMark val="none"/>
        <c:minorTickMark val="none"/>
        <c:tickLblPos val="low"/>
        <c:crossAx val="97478912"/>
        <c:crosses val="autoZero"/>
        <c:auto val="1"/>
        <c:lblAlgn val="ctr"/>
        <c:lblOffset val="100"/>
        <c:tickLblSkip val="10"/>
        <c:noMultiLvlLbl val="0"/>
      </c:catAx>
      <c:valAx>
        <c:axId val="97478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</a:t>
                </a:r>
                <a:r>
                  <a:rPr lang="en-US" dirty="0" smtClean="0"/>
                  <a:t>Differences in counts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747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</a:t>
            </a:r>
            <a:r>
              <a:rPr lang="en-US" baseline="0"/>
              <a:t>Decel (CW)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'StiffAccel(CCW)&amp;Decel(CW)(360)7'!$A$11:$CL$11</c:f>
              <c:numCache>
                <c:formatCode>General</c:formatCode>
                <c:ptCount val="90"/>
                <c:pt idx="0">
                  <c:v>0</c:v>
                </c:pt>
                <c:pt idx="1">
                  <c:v>0.8</c:v>
                </c:pt>
                <c:pt idx="2">
                  <c:v>0.30000000000000032</c:v>
                </c:pt>
                <c:pt idx="3">
                  <c:v>1</c:v>
                </c:pt>
                <c:pt idx="4">
                  <c:v>0.8</c:v>
                </c:pt>
                <c:pt idx="5">
                  <c:v>0.8</c:v>
                </c:pt>
                <c:pt idx="6">
                  <c:v>1.1000000000000001</c:v>
                </c:pt>
                <c:pt idx="7">
                  <c:v>1.2</c:v>
                </c:pt>
                <c:pt idx="8">
                  <c:v>1.2</c:v>
                </c:pt>
                <c:pt idx="9">
                  <c:v>1.4</c:v>
                </c:pt>
                <c:pt idx="10">
                  <c:v>1.3</c:v>
                </c:pt>
                <c:pt idx="11">
                  <c:v>0.9</c:v>
                </c:pt>
                <c:pt idx="12">
                  <c:v>0.8</c:v>
                </c:pt>
                <c:pt idx="13">
                  <c:v>1</c:v>
                </c:pt>
                <c:pt idx="14">
                  <c:v>1.1000000000000001</c:v>
                </c:pt>
                <c:pt idx="15">
                  <c:v>1</c:v>
                </c:pt>
                <c:pt idx="16">
                  <c:v>1.1000000000000001</c:v>
                </c:pt>
                <c:pt idx="17">
                  <c:v>0.9</c:v>
                </c:pt>
                <c:pt idx="18">
                  <c:v>0.9</c:v>
                </c:pt>
                <c:pt idx="19">
                  <c:v>1</c:v>
                </c:pt>
                <c:pt idx="20">
                  <c:v>1.1000000000000001</c:v>
                </c:pt>
                <c:pt idx="21">
                  <c:v>1.1000000000000001</c:v>
                </c:pt>
                <c:pt idx="22">
                  <c:v>1</c:v>
                </c:pt>
                <c:pt idx="23">
                  <c:v>0.9</c:v>
                </c:pt>
                <c:pt idx="24">
                  <c:v>0.9</c:v>
                </c:pt>
                <c:pt idx="25">
                  <c:v>0.70000000000000062</c:v>
                </c:pt>
                <c:pt idx="26">
                  <c:v>0.5</c:v>
                </c:pt>
                <c:pt idx="27">
                  <c:v>0.60000000000000064</c:v>
                </c:pt>
                <c:pt idx="28">
                  <c:v>0.5</c:v>
                </c:pt>
                <c:pt idx="29">
                  <c:v>0.5</c:v>
                </c:pt>
                <c:pt idx="30">
                  <c:v>0.60000000000000064</c:v>
                </c:pt>
                <c:pt idx="31">
                  <c:v>0.4</c:v>
                </c:pt>
                <c:pt idx="32">
                  <c:v>0.1</c:v>
                </c:pt>
                <c:pt idx="33">
                  <c:v>0.4</c:v>
                </c:pt>
                <c:pt idx="34">
                  <c:v>0.70000000000000062</c:v>
                </c:pt>
                <c:pt idx="35">
                  <c:v>0.4</c:v>
                </c:pt>
                <c:pt idx="36">
                  <c:v>0.8</c:v>
                </c:pt>
                <c:pt idx="37">
                  <c:v>1</c:v>
                </c:pt>
                <c:pt idx="38">
                  <c:v>1</c:v>
                </c:pt>
                <c:pt idx="39">
                  <c:v>0.9</c:v>
                </c:pt>
                <c:pt idx="40">
                  <c:v>1.3</c:v>
                </c:pt>
                <c:pt idx="41">
                  <c:v>1</c:v>
                </c:pt>
                <c:pt idx="42">
                  <c:v>1.3</c:v>
                </c:pt>
                <c:pt idx="43">
                  <c:v>1.3</c:v>
                </c:pt>
                <c:pt idx="44">
                  <c:v>1.1000000000000001</c:v>
                </c:pt>
                <c:pt idx="45">
                  <c:v>1.6</c:v>
                </c:pt>
                <c:pt idx="46">
                  <c:v>1.4</c:v>
                </c:pt>
                <c:pt idx="47">
                  <c:v>1.9000000000000001</c:v>
                </c:pt>
                <c:pt idx="48">
                  <c:v>1.5</c:v>
                </c:pt>
                <c:pt idx="49">
                  <c:v>1.9000000000000001</c:v>
                </c:pt>
                <c:pt idx="50">
                  <c:v>1.6</c:v>
                </c:pt>
                <c:pt idx="51">
                  <c:v>1.9000000000000001</c:v>
                </c:pt>
                <c:pt idx="52">
                  <c:v>2.1</c:v>
                </c:pt>
                <c:pt idx="53">
                  <c:v>1.6</c:v>
                </c:pt>
                <c:pt idx="54">
                  <c:v>2.2000000000000002</c:v>
                </c:pt>
                <c:pt idx="55">
                  <c:v>1.6</c:v>
                </c:pt>
                <c:pt idx="56">
                  <c:v>2.1</c:v>
                </c:pt>
                <c:pt idx="57">
                  <c:v>1.8</c:v>
                </c:pt>
                <c:pt idx="58">
                  <c:v>1.6</c:v>
                </c:pt>
                <c:pt idx="59">
                  <c:v>1.9000000000000001</c:v>
                </c:pt>
                <c:pt idx="60">
                  <c:v>2</c:v>
                </c:pt>
                <c:pt idx="61">
                  <c:v>1.7</c:v>
                </c:pt>
                <c:pt idx="62">
                  <c:v>1.7</c:v>
                </c:pt>
                <c:pt idx="63">
                  <c:v>1.7</c:v>
                </c:pt>
                <c:pt idx="64">
                  <c:v>1.9000000000000001</c:v>
                </c:pt>
                <c:pt idx="65">
                  <c:v>1.8</c:v>
                </c:pt>
                <c:pt idx="66">
                  <c:v>1.7</c:v>
                </c:pt>
                <c:pt idx="67">
                  <c:v>1.6</c:v>
                </c:pt>
                <c:pt idx="68">
                  <c:v>1.7</c:v>
                </c:pt>
                <c:pt idx="69">
                  <c:v>1.8</c:v>
                </c:pt>
                <c:pt idx="70">
                  <c:v>1.8</c:v>
                </c:pt>
                <c:pt idx="71">
                  <c:v>1.7</c:v>
                </c:pt>
                <c:pt idx="72">
                  <c:v>1.7</c:v>
                </c:pt>
                <c:pt idx="73">
                  <c:v>1.8</c:v>
                </c:pt>
                <c:pt idx="74">
                  <c:v>1.7</c:v>
                </c:pt>
                <c:pt idx="75">
                  <c:v>1.6</c:v>
                </c:pt>
                <c:pt idx="76">
                  <c:v>1.4</c:v>
                </c:pt>
                <c:pt idx="77">
                  <c:v>1.1000000000000001</c:v>
                </c:pt>
                <c:pt idx="78">
                  <c:v>1.3</c:v>
                </c:pt>
                <c:pt idx="79">
                  <c:v>1.4</c:v>
                </c:pt>
                <c:pt idx="80">
                  <c:v>1.2</c:v>
                </c:pt>
                <c:pt idx="81">
                  <c:v>0.70000000000000062</c:v>
                </c:pt>
                <c:pt idx="82">
                  <c:v>0.9</c:v>
                </c:pt>
                <c:pt idx="83">
                  <c:v>0.5</c:v>
                </c:pt>
                <c:pt idx="84">
                  <c:v>0.9</c:v>
                </c:pt>
                <c:pt idx="85">
                  <c:v>0.70000000000000062</c:v>
                </c:pt>
                <c:pt idx="86">
                  <c:v>0.4</c:v>
                </c:pt>
                <c:pt idx="87">
                  <c:v>0.4</c:v>
                </c:pt>
                <c:pt idx="88">
                  <c:v>0.5</c:v>
                </c:pt>
                <c:pt idx="89">
                  <c:v>0.60000000000000064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91584"/>
        <c:axId val="97501568"/>
      </c:lineChart>
      <c:catAx>
        <c:axId val="97491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01568"/>
        <c:crosses val="autoZero"/>
        <c:auto val="1"/>
        <c:lblAlgn val="ctr"/>
        <c:lblOffset val="100"/>
        <c:tickLblSkip val="10"/>
        <c:noMultiLvlLbl val="0"/>
      </c:catAx>
      <c:valAx>
        <c:axId val="97501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Position </a:t>
                </a:r>
                <a:r>
                  <a:rPr lang="en-US" dirty="0" smtClean="0"/>
                  <a:t>Difference in counts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749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Solid 650rpm</a:t>
            </a:r>
            <a:r>
              <a:rPr lang="en-US" baseline="0"/>
              <a:t> CW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747103222642675"/>
          <c:y val="0.19480351414406533"/>
          <c:w val="0.80613031766826893"/>
          <c:h val="0.65482210557013765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'Stiff650rpm(540)7-14-201010''20 '!$A$11:$BY$11</c:f>
              <c:numCache>
                <c:formatCode>General</c:formatCode>
                <c:ptCount val="77"/>
                <c:pt idx="0">
                  <c:v>0</c:v>
                </c:pt>
                <c:pt idx="1">
                  <c:v>0.4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1.1000000000000001</c:v>
                </c:pt>
                <c:pt idx="6">
                  <c:v>1.5</c:v>
                </c:pt>
                <c:pt idx="7">
                  <c:v>1.7</c:v>
                </c:pt>
                <c:pt idx="8">
                  <c:v>1.8</c:v>
                </c:pt>
                <c:pt idx="9">
                  <c:v>1.7</c:v>
                </c:pt>
                <c:pt idx="10">
                  <c:v>2.2000000000000002</c:v>
                </c:pt>
                <c:pt idx="11">
                  <c:v>2.4</c:v>
                </c:pt>
                <c:pt idx="12">
                  <c:v>2.1</c:v>
                </c:pt>
                <c:pt idx="13">
                  <c:v>2.2000000000000002</c:v>
                </c:pt>
                <c:pt idx="14">
                  <c:v>2</c:v>
                </c:pt>
                <c:pt idx="15">
                  <c:v>2.2000000000000002</c:v>
                </c:pt>
                <c:pt idx="16">
                  <c:v>2</c:v>
                </c:pt>
                <c:pt idx="17">
                  <c:v>2.2000000000000002</c:v>
                </c:pt>
                <c:pt idx="18">
                  <c:v>2</c:v>
                </c:pt>
                <c:pt idx="19">
                  <c:v>1.8</c:v>
                </c:pt>
                <c:pt idx="20">
                  <c:v>1.8</c:v>
                </c:pt>
                <c:pt idx="21">
                  <c:v>2.2999999999999998</c:v>
                </c:pt>
                <c:pt idx="22">
                  <c:v>2.2000000000000002</c:v>
                </c:pt>
                <c:pt idx="23">
                  <c:v>2.2000000000000002</c:v>
                </c:pt>
                <c:pt idx="24">
                  <c:v>2.2999999999999998</c:v>
                </c:pt>
                <c:pt idx="25">
                  <c:v>2.2000000000000002</c:v>
                </c:pt>
                <c:pt idx="26">
                  <c:v>2.4</c:v>
                </c:pt>
                <c:pt idx="27">
                  <c:v>2.6</c:v>
                </c:pt>
                <c:pt idx="28">
                  <c:v>2.2999999999999998</c:v>
                </c:pt>
                <c:pt idx="29">
                  <c:v>2.4</c:v>
                </c:pt>
                <c:pt idx="30">
                  <c:v>2.8</c:v>
                </c:pt>
                <c:pt idx="31">
                  <c:v>2.7</c:v>
                </c:pt>
                <c:pt idx="32">
                  <c:v>2.5</c:v>
                </c:pt>
                <c:pt idx="33">
                  <c:v>2.5</c:v>
                </c:pt>
                <c:pt idx="34">
                  <c:v>3</c:v>
                </c:pt>
                <c:pt idx="35">
                  <c:v>2.9</c:v>
                </c:pt>
                <c:pt idx="36">
                  <c:v>2.7</c:v>
                </c:pt>
                <c:pt idx="37">
                  <c:v>2.9</c:v>
                </c:pt>
                <c:pt idx="38">
                  <c:v>2.8</c:v>
                </c:pt>
                <c:pt idx="39">
                  <c:v>2.4</c:v>
                </c:pt>
                <c:pt idx="40">
                  <c:v>2.2999999999999998</c:v>
                </c:pt>
                <c:pt idx="41">
                  <c:v>2.4</c:v>
                </c:pt>
                <c:pt idx="42">
                  <c:v>2.1</c:v>
                </c:pt>
                <c:pt idx="43">
                  <c:v>2.1</c:v>
                </c:pt>
                <c:pt idx="44">
                  <c:v>2</c:v>
                </c:pt>
                <c:pt idx="45">
                  <c:v>1.9000000000000001</c:v>
                </c:pt>
                <c:pt idx="46">
                  <c:v>1.8</c:v>
                </c:pt>
                <c:pt idx="47">
                  <c:v>1.6</c:v>
                </c:pt>
                <c:pt idx="48">
                  <c:v>1.6</c:v>
                </c:pt>
                <c:pt idx="49">
                  <c:v>1.4</c:v>
                </c:pt>
                <c:pt idx="50">
                  <c:v>1</c:v>
                </c:pt>
                <c:pt idx="51">
                  <c:v>1.1000000000000001</c:v>
                </c:pt>
                <c:pt idx="52">
                  <c:v>1</c:v>
                </c:pt>
                <c:pt idx="53">
                  <c:v>0.70000000000000062</c:v>
                </c:pt>
                <c:pt idx="54">
                  <c:v>0.9</c:v>
                </c:pt>
                <c:pt idx="55">
                  <c:v>0.70000000000000062</c:v>
                </c:pt>
                <c:pt idx="56">
                  <c:v>0.70000000000000062</c:v>
                </c:pt>
                <c:pt idx="57">
                  <c:v>0.70000000000000062</c:v>
                </c:pt>
                <c:pt idx="58">
                  <c:v>0.8</c:v>
                </c:pt>
                <c:pt idx="59">
                  <c:v>0.60000000000000064</c:v>
                </c:pt>
                <c:pt idx="60">
                  <c:v>1.2</c:v>
                </c:pt>
                <c:pt idx="61">
                  <c:v>1.3</c:v>
                </c:pt>
                <c:pt idx="62">
                  <c:v>1</c:v>
                </c:pt>
                <c:pt idx="63">
                  <c:v>1.6</c:v>
                </c:pt>
                <c:pt idx="64">
                  <c:v>1.5</c:v>
                </c:pt>
                <c:pt idx="65">
                  <c:v>1.5</c:v>
                </c:pt>
                <c:pt idx="66">
                  <c:v>1.9000000000000001</c:v>
                </c:pt>
                <c:pt idx="67">
                  <c:v>1.5</c:v>
                </c:pt>
                <c:pt idx="68">
                  <c:v>1.7</c:v>
                </c:pt>
                <c:pt idx="69">
                  <c:v>1.8</c:v>
                </c:pt>
                <c:pt idx="70">
                  <c:v>1.6</c:v>
                </c:pt>
                <c:pt idx="71">
                  <c:v>2.2000000000000002</c:v>
                </c:pt>
                <c:pt idx="72">
                  <c:v>1.6</c:v>
                </c:pt>
                <c:pt idx="73">
                  <c:v>1.8</c:v>
                </c:pt>
                <c:pt idx="74">
                  <c:v>1.9000000000000001</c:v>
                </c:pt>
                <c:pt idx="75">
                  <c:v>1.4</c:v>
                </c:pt>
                <c:pt idx="7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72160"/>
        <c:axId val="98573696"/>
      </c:lineChart>
      <c:catAx>
        <c:axId val="9857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8573696"/>
        <c:crosses val="autoZero"/>
        <c:auto val="1"/>
        <c:lblAlgn val="ctr"/>
        <c:lblOffset val="100"/>
        <c:tickLblSkip val="10"/>
        <c:noMultiLvlLbl val="0"/>
      </c:catAx>
      <c:valAx>
        <c:axId val="985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 dirty="0"/>
                  <a:t>Position Difference (E-R</a:t>
                </a:r>
                <a:r>
                  <a:rPr lang="en-US" sz="1000" b="1" i="0" baseline="0" dirty="0" smtClean="0"/>
                  <a:t>) in counts</a:t>
                </a:r>
                <a:endParaRPr lang="en-US" sz="1000" b="1" i="0" baseline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57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Servo </a:t>
            </a:r>
            <a:r>
              <a:rPr lang="en-US" dirty="0"/>
              <a:t>650 rpm CW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'SD650rpm(540)7-12-20104''19 PMCW'!$A$11:$CB$11</c:f>
              <c:numCache>
                <c:formatCode>General</c:formatCode>
                <c:ptCount val="80"/>
                <c:pt idx="0">
                  <c:v>0</c:v>
                </c:pt>
                <c:pt idx="1">
                  <c:v>0.2</c:v>
                </c:pt>
                <c:pt idx="2">
                  <c:v>0.2</c:v>
                </c:pt>
                <c:pt idx="3">
                  <c:v>0.70000000000000062</c:v>
                </c:pt>
                <c:pt idx="4">
                  <c:v>1.1000000000000001</c:v>
                </c:pt>
                <c:pt idx="5">
                  <c:v>1.7</c:v>
                </c:pt>
                <c:pt idx="6">
                  <c:v>1.7</c:v>
                </c:pt>
                <c:pt idx="7">
                  <c:v>2.2000000000000002</c:v>
                </c:pt>
                <c:pt idx="8">
                  <c:v>2.5</c:v>
                </c:pt>
                <c:pt idx="9">
                  <c:v>3</c:v>
                </c:pt>
                <c:pt idx="10">
                  <c:v>2.9</c:v>
                </c:pt>
                <c:pt idx="11">
                  <c:v>3.6</c:v>
                </c:pt>
                <c:pt idx="12">
                  <c:v>3.9</c:v>
                </c:pt>
                <c:pt idx="13">
                  <c:v>3.9</c:v>
                </c:pt>
                <c:pt idx="14">
                  <c:v>4.3</c:v>
                </c:pt>
                <c:pt idx="15">
                  <c:v>4.5</c:v>
                </c:pt>
                <c:pt idx="16">
                  <c:v>4.5</c:v>
                </c:pt>
                <c:pt idx="17">
                  <c:v>4.4000000000000004</c:v>
                </c:pt>
                <c:pt idx="18">
                  <c:v>4.4000000000000004</c:v>
                </c:pt>
                <c:pt idx="19">
                  <c:v>4.2</c:v>
                </c:pt>
                <c:pt idx="20">
                  <c:v>4</c:v>
                </c:pt>
                <c:pt idx="21">
                  <c:v>3.5</c:v>
                </c:pt>
                <c:pt idx="22">
                  <c:v>3.4</c:v>
                </c:pt>
                <c:pt idx="23">
                  <c:v>3.3</c:v>
                </c:pt>
                <c:pt idx="24">
                  <c:v>3.4</c:v>
                </c:pt>
                <c:pt idx="25">
                  <c:v>3.2</c:v>
                </c:pt>
                <c:pt idx="26">
                  <c:v>3.2</c:v>
                </c:pt>
                <c:pt idx="27">
                  <c:v>3.1</c:v>
                </c:pt>
                <c:pt idx="28">
                  <c:v>3.2</c:v>
                </c:pt>
                <c:pt idx="29">
                  <c:v>3.2</c:v>
                </c:pt>
                <c:pt idx="30">
                  <c:v>3.3</c:v>
                </c:pt>
                <c:pt idx="31">
                  <c:v>3.8</c:v>
                </c:pt>
                <c:pt idx="32">
                  <c:v>3.6</c:v>
                </c:pt>
                <c:pt idx="33">
                  <c:v>4.0999999999999996</c:v>
                </c:pt>
                <c:pt idx="34">
                  <c:v>4.2</c:v>
                </c:pt>
                <c:pt idx="35">
                  <c:v>4.4000000000000004</c:v>
                </c:pt>
                <c:pt idx="36">
                  <c:v>4.4000000000000004</c:v>
                </c:pt>
                <c:pt idx="37">
                  <c:v>5</c:v>
                </c:pt>
                <c:pt idx="38">
                  <c:v>5.0999999999999996</c:v>
                </c:pt>
                <c:pt idx="39">
                  <c:v>5.4</c:v>
                </c:pt>
                <c:pt idx="40">
                  <c:v>5.5</c:v>
                </c:pt>
                <c:pt idx="41">
                  <c:v>6.1</c:v>
                </c:pt>
                <c:pt idx="42">
                  <c:v>6.3</c:v>
                </c:pt>
                <c:pt idx="43">
                  <c:v>6.4</c:v>
                </c:pt>
                <c:pt idx="44">
                  <c:v>6.4</c:v>
                </c:pt>
                <c:pt idx="45">
                  <c:v>6.2</c:v>
                </c:pt>
                <c:pt idx="46">
                  <c:v>6.4</c:v>
                </c:pt>
                <c:pt idx="47">
                  <c:v>6.4</c:v>
                </c:pt>
                <c:pt idx="48">
                  <c:v>6.3</c:v>
                </c:pt>
                <c:pt idx="49">
                  <c:v>6.7</c:v>
                </c:pt>
                <c:pt idx="50">
                  <c:v>6.4</c:v>
                </c:pt>
                <c:pt idx="51">
                  <c:v>6</c:v>
                </c:pt>
                <c:pt idx="52">
                  <c:v>6.1</c:v>
                </c:pt>
                <c:pt idx="53">
                  <c:v>5.9</c:v>
                </c:pt>
                <c:pt idx="54">
                  <c:v>5.8</c:v>
                </c:pt>
                <c:pt idx="55">
                  <c:v>5.9</c:v>
                </c:pt>
                <c:pt idx="56">
                  <c:v>5.3</c:v>
                </c:pt>
                <c:pt idx="57">
                  <c:v>5.0999999999999996</c:v>
                </c:pt>
                <c:pt idx="58">
                  <c:v>5.0999999999999996</c:v>
                </c:pt>
                <c:pt idx="59">
                  <c:v>4.7</c:v>
                </c:pt>
                <c:pt idx="60">
                  <c:v>4.9000000000000004</c:v>
                </c:pt>
                <c:pt idx="61">
                  <c:v>4.9000000000000004</c:v>
                </c:pt>
                <c:pt idx="62">
                  <c:v>4.5999999999999996</c:v>
                </c:pt>
                <c:pt idx="63">
                  <c:v>4.3</c:v>
                </c:pt>
                <c:pt idx="64">
                  <c:v>5</c:v>
                </c:pt>
                <c:pt idx="65">
                  <c:v>4.3</c:v>
                </c:pt>
                <c:pt idx="66">
                  <c:v>5</c:v>
                </c:pt>
                <c:pt idx="67">
                  <c:v>5.2</c:v>
                </c:pt>
                <c:pt idx="68">
                  <c:v>5.0999999999999996</c:v>
                </c:pt>
                <c:pt idx="69">
                  <c:v>5.2</c:v>
                </c:pt>
                <c:pt idx="70">
                  <c:v>5.3</c:v>
                </c:pt>
                <c:pt idx="71">
                  <c:v>5.6</c:v>
                </c:pt>
                <c:pt idx="72">
                  <c:v>6</c:v>
                </c:pt>
                <c:pt idx="73">
                  <c:v>6</c:v>
                </c:pt>
                <c:pt idx="74">
                  <c:v>6.1</c:v>
                </c:pt>
                <c:pt idx="75">
                  <c:v>5.7</c:v>
                </c:pt>
                <c:pt idx="76">
                  <c:v>5.9</c:v>
                </c:pt>
                <c:pt idx="77">
                  <c:v>6.7</c:v>
                </c:pt>
                <c:pt idx="78">
                  <c:v>6.5</c:v>
                </c:pt>
                <c:pt idx="79">
                  <c:v>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98272"/>
        <c:axId val="98616448"/>
      </c:lineChart>
      <c:catAx>
        <c:axId val="98598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98616448"/>
        <c:crosses val="autoZero"/>
        <c:auto val="1"/>
        <c:lblAlgn val="ctr"/>
        <c:lblOffset val="100"/>
        <c:tickLblSkip val="10"/>
        <c:noMultiLvlLbl val="0"/>
      </c:catAx>
      <c:valAx>
        <c:axId val="98616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 dirty="0"/>
                  <a:t>Position Difference (E-R</a:t>
                </a:r>
                <a:r>
                  <a:rPr lang="en-US" sz="1000" b="1" i="0" baseline="0" dirty="0" smtClean="0"/>
                  <a:t>) in counts</a:t>
                </a:r>
                <a:endParaRPr lang="en-US" sz="1000" b="1" i="0" baseline="0" dirty="0"/>
              </a:p>
            </c:rich>
          </c:tx>
          <c:layout>
            <c:manualLayout>
              <c:xMode val="edge"/>
              <c:yMode val="edge"/>
              <c:x val="5.0400916380297825E-2"/>
              <c:y val="0.2173406193078324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859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6F977-275F-40D0-A7AE-6BA98DAE95D7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3A39E-799B-4C9B-BD34-C3AA9ABEC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112-E8BD-48CE-90B7-92A85C701EE9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01C-5A2C-45AE-A0A9-6CE190A28A16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1E9A-424A-4DFC-8651-B4AC66826B03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08A1-0EA6-4AC9-A6ED-C2CA44ABED3B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7A47-38A5-4D00-9084-BA12734C8DC7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C41B-BC47-418E-B901-2BBCE5338AAB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FFF4-97CE-476C-BA26-07FB903AB861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3DD6-ABD0-4B2F-A96C-AB4D6003D809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975A-8A00-43AE-8C16-EAD0475B38A6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8AE-F47A-40AB-87EE-7A99B92533F7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5EF-CD36-4435-BD1F-909B16C2C992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1BF0-4850-4C03-9868-3C54038E2925}" type="datetime1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9ECD-C13C-456B-8CBD-AC3DB093F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Flying Wire Beam Profiling Detector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Joshua Hooks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Supervisor: Jim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Zagel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Aug 3, 2010</a:t>
            </a: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Results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001000" cy="11080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For all spins, the encoder seems to be “ahead of” the resolver in position readings. The encoder is reporting positions that the resolver won’t report until a later time. This explains why clockwise spins report a positive difference in the Encoder-Resolver positions, and why counter-clockwise spins typically have negative differences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36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Speed Results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058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Altering the target top speed had relatively low impact on the magnitude of overall error</a:t>
            </a:r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495801" y="2174874"/>
          <a:ext cx="419100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Acceleration and Deceleration Results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153400" cy="803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Accelerating and Decelerating had minimal effect on the amount of position error</a:t>
            </a:r>
          </a:p>
          <a:p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057400" y="1752600"/>
          <a:ext cx="4495800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57200" y="4038600"/>
          <a:ext cx="3657600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572000" y="4038600"/>
          <a:ext cx="3505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Results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solid coupling led to a noticeably smaller error than the flexible </a:t>
            </a:r>
            <a:r>
              <a:rPr lang="en-US" dirty="0" err="1" smtClean="0"/>
              <a:t>Servometer</a:t>
            </a:r>
            <a:r>
              <a:rPr lang="en-US" dirty="0" smtClean="0"/>
              <a:t> coupling for clockwise spins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981200" y="6218238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Direction/Coupling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305800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Solid coupling was more sensitive to misalignment. This lead to it’s counterclockwise spins accumulating relatively high error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362200" y="6218238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results from </a:t>
            </a:r>
            <a:r>
              <a:rPr lang="en-US" sz="3000" dirty="0" smtClean="0"/>
              <a:t>my tests </a:t>
            </a:r>
            <a:r>
              <a:rPr lang="en-US" sz="3000" dirty="0"/>
              <a:t>on the flying wire model </a:t>
            </a:r>
            <a:r>
              <a:rPr lang="en-US" sz="3000" dirty="0" smtClean="0"/>
              <a:t>show lag in the position from the resolver when compared to the driven encoder.</a:t>
            </a:r>
          </a:p>
          <a:p>
            <a:r>
              <a:rPr lang="en-US" sz="3000" dirty="0"/>
              <a:t>Using the program developed this summer, the effects of speed and coupling </a:t>
            </a:r>
            <a:r>
              <a:rPr lang="en-US" sz="3000" dirty="0" smtClean="0"/>
              <a:t>types can be measured.</a:t>
            </a:r>
          </a:p>
          <a:p>
            <a:r>
              <a:rPr lang="en-US" sz="3000" dirty="0"/>
              <a:t>In the future all changes to the flying wire beam profiling detector can be </a:t>
            </a:r>
            <a:r>
              <a:rPr lang="en-US" sz="3000" dirty="0" smtClean="0"/>
              <a:t>tested, </a:t>
            </a:r>
            <a:r>
              <a:rPr lang="en-US" sz="3000" dirty="0"/>
              <a:t>using this model and </a:t>
            </a:r>
            <a:r>
              <a:rPr lang="en-US" sz="3000" dirty="0" smtClean="0"/>
              <a:t>program, </a:t>
            </a:r>
            <a:r>
              <a:rPr lang="en-US" sz="3000" dirty="0"/>
              <a:t>to ensure that errors do not accumulate and that profiling calculations are kept as accurate as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Flying Wire Beam Profiling Detector</a:t>
            </a:r>
            <a:endParaRPr lang="en-US" dirty="0"/>
          </a:p>
        </p:txBody>
      </p:sp>
      <p:pic>
        <p:nvPicPr>
          <p:cNvPr id="4" name="Content Placeholder 3" descr="IMG_114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4267200" cy="383024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z="1800" dirty="0"/>
              <a:t>The flying wire system measures </a:t>
            </a:r>
            <a:r>
              <a:rPr lang="en-US" sz="1800" dirty="0" smtClean="0"/>
              <a:t>a cross-section of the beam,  by </a:t>
            </a:r>
            <a:r>
              <a:rPr lang="en-US" sz="1800" dirty="0"/>
              <a:t>passing a 33 micron </a:t>
            </a:r>
            <a:r>
              <a:rPr lang="en-US" sz="1800" dirty="0" smtClean="0"/>
              <a:t>carbon </a:t>
            </a:r>
            <a:r>
              <a:rPr lang="en-US" sz="1800" dirty="0"/>
              <a:t>filament (wire) through the beam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Used to profile the beam - Find the general shape, location, and intensity of the beam</a:t>
            </a:r>
          </a:p>
          <a:p>
            <a:r>
              <a:rPr lang="en-US" sz="1800" dirty="0" smtClean="0"/>
              <a:t>Beam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is calculated using measurements from the flying wire system</a:t>
            </a:r>
          </a:p>
          <a:p>
            <a:r>
              <a:rPr lang="en-US" sz="1800" dirty="0" smtClean="0"/>
              <a:t>The resolver provides the position of the fork in reference to an absolute zero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Profile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fork’s rotation follows the standard trapezoidal motion profile. </a:t>
            </a:r>
          </a:p>
          <a:p>
            <a:r>
              <a:rPr lang="en-US" dirty="0" smtClean="0"/>
              <a:t>There is a clear area of acceleration, constant speed, and deceleration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 descr="C:\Documents and Settings\jhooks\My Documents\My Pictures\trapozoidal motion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resolver can have error in the wire position that it records. My project was to create a program that will find wire position error, </a:t>
            </a:r>
            <a:r>
              <a:rPr lang="en-US" dirty="0"/>
              <a:t>and the factors affecting </a:t>
            </a:r>
            <a:r>
              <a:rPr lang="en-US" dirty="0" smtClean="0"/>
              <a:t>this error</a:t>
            </a:r>
            <a:r>
              <a:rPr lang="en-US" dirty="0"/>
              <a:t>, by comparing the position given by the resolver to the position given by an optical encoder mounted on the output shaft of the driven fork.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Method/Approach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LabVIEW</a:t>
            </a:r>
            <a:r>
              <a:rPr lang="en-US" dirty="0" smtClean="0"/>
              <a:t> programming:</a:t>
            </a:r>
          </a:p>
          <a:p>
            <a:r>
              <a:rPr lang="en-US" dirty="0" smtClean="0"/>
              <a:t>Read Encoder using an Oscilloscope</a:t>
            </a:r>
          </a:p>
          <a:p>
            <a:r>
              <a:rPr lang="en-US" dirty="0" smtClean="0"/>
              <a:t>Get position change in a known amount of time by configuring external waveform generator</a:t>
            </a:r>
          </a:p>
          <a:p>
            <a:r>
              <a:rPr lang="en-US" dirty="0" smtClean="0"/>
              <a:t>Use waveform generator to get position from the Resolver</a:t>
            </a:r>
          </a:p>
          <a:p>
            <a:r>
              <a:rPr lang="en-US" dirty="0" smtClean="0"/>
              <a:t>Test the effects of rotation direction, top speed, acceleration, deceleration, a </a:t>
            </a:r>
            <a:r>
              <a:rPr lang="en-US" dirty="0" err="1" smtClean="0"/>
              <a:t>Servometer</a:t>
            </a:r>
            <a:r>
              <a:rPr lang="en-US" dirty="0" smtClean="0"/>
              <a:t> (Servo) flexible coupling and custom solid </a:t>
            </a:r>
            <a:r>
              <a:rPr lang="en-US" dirty="0"/>
              <a:t>c</a:t>
            </a:r>
            <a:r>
              <a:rPr lang="en-US" dirty="0" smtClean="0"/>
              <a:t>oupling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 descr="C:\Documents and Settings\jhooks\My Documents\My Pictures\P1080890x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350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Encoder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an A,B, and Z track to report position change.</a:t>
            </a:r>
          </a:p>
          <a:p>
            <a:r>
              <a:rPr lang="en-US" dirty="0" smtClean="0"/>
              <a:t>The A and B track have 4096 marks each. When A LED light shines through one a signal is made</a:t>
            </a:r>
          </a:p>
          <a:p>
            <a:r>
              <a:rPr lang="en-US" dirty="0" smtClean="0"/>
              <a:t>The Z track has only one mark, known as the index, to reference position change with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C:\Documents and Settings\jhooks\My Documents\My Pictures\Picture 004xx.JPG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00600" y="2819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Oscilloscope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Read the Encoder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oscilloscope takes the signal created by the rotation of the encoder and displays them as highs and lows on </a:t>
            </a:r>
            <a:r>
              <a:rPr lang="en-US" smtClean="0"/>
              <a:t>the display.</a:t>
            </a:r>
            <a:endParaRPr lang="en-US" dirty="0" smtClean="0"/>
          </a:p>
          <a:p>
            <a:r>
              <a:rPr lang="en-US" dirty="0" smtClean="0"/>
              <a:t>When comparing the A and B traces 4 distinct sections are seen: </a:t>
            </a:r>
            <a:r>
              <a:rPr lang="en-US" dirty="0"/>
              <a:t>A high-B low, A high-B high, A low-B high, and A low-B </a:t>
            </a:r>
            <a:r>
              <a:rPr lang="en-US" dirty="0" smtClean="0"/>
              <a:t>low</a:t>
            </a:r>
          </a:p>
          <a:p>
            <a:r>
              <a:rPr lang="en-US" dirty="0" smtClean="0"/>
              <a:t>Each of these sections are known as a count, therefore making a complete revolution 16384 counts</a:t>
            </a:r>
          </a:p>
          <a:p>
            <a:r>
              <a:rPr lang="en-US" dirty="0" smtClean="0"/>
              <a:t>By using the index as a trigger, we can control the portion of the rotation that the oscilloscope will display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C:\Documents and Settings\jhooks\My Documents\My Pictures\incremental-encoder-gated1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1" y="2438400"/>
            <a:ext cx="4191000" cy="301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r>
              <a:rPr lang="en-US" sz="3200" dirty="0" smtClean="0"/>
              <a:t>cont.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0772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Get position change of the encoder in a known amount of time by configuring external waveform generator that releases a set amount of pulses with a set period</a:t>
            </a:r>
          </a:p>
          <a:p>
            <a:r>
              <a:rPr lang="en-US" dirty="0" smtClean="0"/>
              <a:t>Use waveform generator to get position from the Resolver</a:t>
            </a:r>
          </a:p>
          <a:p>
            <a:endParaRPr lang="en-US" dirty="0"/>
          </a:p>
        </p:txBody>
      </p:sp>
      <p:pic>
        <p:nvPicPr>
          <p:cNvPr id="9" name="Content Placeholder 8" descr="Scope Waveform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2590800"/>
            <a:ext cx="8686800" cy="4038600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r>
              <a:rPr lang="en-US" sz="3200" dirty="0" smtClean="0"/>
              <a:t>cont.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305800" cy="9794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Compare position graphs from the encoder and the resolver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Find the difference between corresponding position readings</a:t>
            </a:r>
          </a:p>
        </p:txBody>
      </p:sp>
      <p:pic>
        <p:nvPicPr>
          <p:cNvPr id="7" name="Content Placeholder 6" descr="Position Comparison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1343" y="2590800"/>
            <a:ext cx="3910203" cy="320913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" y="6019800"/>
            <a:ext cx="8077200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Position Difference.bmp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667000"/>
            <a:ext cx="3964450" cy="31242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ECD-C13C-456B-8CBD-AC3DB093FB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781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Flying Wire Beam Profiling Detector</vt:lpstr>
      <vt:lpstr>Flying Wire Beam Profiling Detector</vt:lpstr>
      <vt:lpstr>Motion Profile</vt:lpstr>
      <vt:lpstr>Problem</vt:lpstr>
      <vt:lpstr>Method/Approach</vt:lpstr>
      <vt:lpstr>The Encoder</vt:lpstr>
      <vt:lpstr>The Oscilloscope</vt:lpstr>
      <vt:lpstr>Methods cont.</vt:lpstr>
      <vt:lpstr>Methods cont.</vt:lpstr>
      <vt:lpstr>Direction Results </vt:lpstr>
      <vt:lpstr>Target Speed Results </vt:lpstr>
      <vt:lpstr>Acceleration and Deceleration Results </vt:lpstr>
      <vt:lpstr>Coupling Results </vt:lpstr>
      <vt:lpstr>Direction/Coupling Results</vt:lpstr>
      <vt:lpstr>Conclusion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Hooks</dc:creator>
  <cp:lastModifiedBy>Salem</cp:lastModifiedBy>
  <cp:revision>116</cp:revision>
  <dcterms:created xsi:type="dcterms:W3CDTF">2010-07-27T20:10:46Z</dcterms:created>
  <dcterms:modified xsi:type="dcterms:W3CDTF">2010-08-03T15:34:47Z</dcterms:modified>
</cp:coreProperties>
</file>