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003399"/>
    <a:srgbClr val="002D86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AF7D9-995B-4639-9C98-1ACF804D91BC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970FC-1409-4546-86F6-A9A37DEDE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Meeting Identifier,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Meeting Identifier,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Meeting Identifier,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5562600" cy="11430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7338" indent="-287338">
              <a:buClr>
                <a:srgbClr val="002D86"/>
              </a:buClr>
              <a:buSzPct val="125000"/>
              <a:defRPr sz="2000">
                <a:solidFill>
                  <a:srgbClr val="003399"/>
                </a:solidFill>
              </a:defRPr>
            </a:lvl1pPr>
            <a:lvl2pPr marL="742950" indent="-285750">
              <a:defRPr sz="1800"/>
            </a:lvl2pPr>
            <a:lvl3pPr>
              <a:defRPr sz="1800">
                <a:solidFill>
                  <a:srgbClr val="006600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pPr algn="l"/>
            <a:r>
              <a:rPr lang="en-US" smtClean="0"/>
              <a:t>Meeting Identifier,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2BA5821-21EB-4C1A-AC70-E98BDB034B0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mark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48600" y="533400"/>
            <a:ext cx="685800" cy="685800"/>
          </a:xfrm>
          <a:prstGeom prst="rect">
            <a:avLst/>
          </a:prstGeom>
        </p:spPr>
      </p:pic>
      <p:pic>
        <p:nvPicPr>
          <p:cNvPr id="8" name="Picture 7" descr="projectxLogo"/>
          <p:cNvPicPr/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9600"/>
            <a:ext cx="16002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524000"/>
            <a:ext cx="8229600" cy="1588"/>
          </a:xfrm>
          <a:prstGeom prst="line">
            <a:avLst/>
          </a:prstGeom>
          <a:ln w="76200">
            <a:gradFill flip="none" rotWithShape="1">
              <a:gsLst>
                <a:gs pos="0">
                  <a:srgbClr val="C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172200"/>
            <a:ext cx="8229600" cy="1588"/>
          </a:xfrm>
          <a:prstGeom prst="lin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Meeting Identifier,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Meeting Identifier,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Meeting Identifier, Name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Meeting Identifier, Name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Meeting Identifier,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Meeting Identifier,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Meeting Identifier,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Meeting Identifier,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Presentation Title</a:t>
            </a:r>
            <a:r>
              <a:rPr lang="en-US" sz="32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b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Your Name</a:t>
            </a:r>
            <a:endParaRPr lang="en-US" sz="2000" b="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Meeting/Event</a:t>
            </a:r>
            <a:endParaRPr lang="en-US" sz="2000" b="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b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Date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 1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Sub-topic 1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Sub-topic 2</a:t>
            </a:r>
            <a:endParaRPr lang="en-US" dirty="0" smtClean="0"/>
          </a:p>
          <a:p>
            <a:pPr lvl="2">
              <a:spcBef>
                <a:spcPts val="600"/>
              </a:spcBef>
            </a:pPr>
            <a:r>
              <a:rPr lang="en-US" dirty="0" smtClean="0"/>
              <a:t>Sub-sub topic 1</a:t>
            </a:r>
          </a:p>
          <a:p>
            <a:pPr lvl="2">
              <a:spcBef>
                <a:spcPts val="600"/>
              </a:spcBef>
            </a:pPr>
            <a:endParaRPr lang="en-US" dirty="0" smtClean="0"/>
          </a:p>
          <a:p>
            <a:r>
              <a:rPr lang="en-US" dirty="0" smtClean="0"/>
              <a:t>Topic </a:t>
            </a:r>
            <a:r>
              <a:rPr lang="en-US" dirty="0" smtClean="0"/>
              <a:t>2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Sub-topic 1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Sub-topic 2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Sub-sub topic 1</a:t>
            </a:r>
          </a:p>
          <a:p>
            <a:pPr lvl="2">
              <a:spcBef>
                <a:spcPts val="600"/>
              </a:spcBef>
            </a:pP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Meeting Identifier, Name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31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Presentation Title </vt:lpstr>
      <vt:lpstr>Page Title</vt:lpstr>
    </vt:vector>
  </TitlesOfParts>
  <Company>Fermi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X RD&amp;D Plan Subsystem Here</dc:title>
  <dc:creator>Holmes</dc:creator>
  <cp:lastModifiedBy>Steve Holmes</cp:lastModifiedBy>
  <cp:revision>170</cp:revision>
  <dcterms:created xsi:type="dcterms:W3CDTF">2009-05-07T16:53:10Z</dcterms:created>
  <dcterms:modified xsi:type="dcterms:W3CDTF">2010-08-23T17:21:31Z</dcterms:modified>
</cp:coreProperties>
</file>