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5"/>
  </p:notesMasterIdLst>
  <p:handoutMasterIdLst>
    <p:handoutMasterId r:id="rId46"/>
  </p:handoutMasterIdLst>
  <p:sldIdLst>
    <p:sldId id="613" r:id="rId2"/>
    <p:sldId id="574" r:id="rId3"/>
    <p:sldId id="614" r:id="rId4"/>
    <p:sldId id="615" r:id="rId5"/>
    <p:sldId id="616" r:id="rId6"/>
    <p:sldId id="617" r:id="rId7"/>
    <p:sldId id="618" r:id="rId8"/>
    <p:sldId id="619" r:id="rId9"/>
    <p:sldId id="620" r:id="rId10"/>
    <p:sldId id="621" r:id="rId11"/>
    <p:sldId id="622" r:id="rId12"/>
    <p:sldId id="623" r:id="rId13"/>
    <p:sldId id="627" r:id="rId14"/>
    <p:sldId id="628" r:id="rId15"/>
    <p:sldId id="629" r:id="rId16"/>
    <p:sldId id="630" r:id="rId17"/>
    <p:sldId id="631" r:id="rId18"/>
    <p:sldId id="632" r:id="rId19"/>
    <p:sldId id="634" r:id="rId20"/>
    <p:sldId id="636" r:id="rId21"/>
    <p:sldId id="560" r:id="rId22"/>
    <p:sldId id="635" r:id="rId23"/>
    <p:sldId id="557" r:id="rId24"/>
    <p:sldId id="639" r:id="rId25"/>
    <p:sldId id="641" r:id="rId26"/>
    <p:sldId id="643" r:id="rId27"/>
    <p:sldId id="642" r:id="rId28"/>
    <p:sldId id="644" r:id="rId29"/>
    <p:sldId id="645" r:id="rId30"/>
    <p:sldId id="646" r:id="rId31"/>
    <p:sldId id="647" r:id="rId32"/>
    <p:sldId id="648" r:id="rId33"/>
    <p:sldId id="649" r:id="rId34"/>
    <p:sldId id="650" r:id="rId35"/>
    <p:sldId id="651" r:id="rId36"/>
    <p:sldId id="652" r:id="rId37"/>
    <p:sldId id="653" r:id="rId38"/>
    <p:sldId id="654" r:id="rId39"/>
    <p:sldId id="655" r:id="rId40"/>
    <p:sldId id="656" r:id="rId41"/>
    <p:sldId id="657" r:id="rId42"/>
    <p:sldId id="658" r:id="rId43"/>
    <p:sldId id="637" r:id="rId44"/>
  </p:sldIdLst>
  <p:sldSz cx="9144000" cy="6858000" type="screen4x3"/>
  <p:notesSz cx="6985000" cy="9271000"/>
  <p:custDataLst>
    <p:tags r:id="rId47"/>
  </p:custDataLst>
  <p:defaultTextStyle>
    <a:defPPr>
      <a:defRPr lang="en-US"/>
    </a:defPPr>
    <a:lvl1pPr algn="l" rtl="0" eaLnBrk="0" fontAlgn="base" hangingPunct="0">
      <a:spcBef>
        <a:spcPct val="0"/>
      </a:spcBef>
      <a:spcAft>
        <a:spcPct val="0"/>
      </a:spcAft>
      <a:defRPr sz="2000" kern="1200">
        <a:solidFill>
          <a:srgbClr val="FFFF00"/>
        </a:solidFill>
        <a:latin typeface="Arial" charset="0"/>
        <a:ea typeface="+mn-ea"/>
        <a:cs typeface="+mn-cs"/>
      </a:defRPr>
    </a:lvl1pPr>
    <a:lvl2pPr marL="457200" algn="l" rtl="0" eaLnBrk="0" fontAlgn="base" hangingPunct="0">
      <a:spcBef>
        <a:spcPct val="0"/>
      </a:spcBef>
      <a:spcAft>
        <a:spcPct val="0"/>
      </a:spcAft>
      <a:defRPr sz="2000" kern="1200">
        <a:solidFill>
          <a:srgbClr val="FFFF00"/>
        </a:solidFill>
        <a:latin typeface="Arial" charset="0"/>
        <a:ea typeface="+mn-ea"/>
        <a:cs typeface="+mn-cs"/>
      </a:defRPr>
    </a:lvl2pPr>
    <a:lvl3pPr marL="914400" algn="l" rtl="0" eaLnBrk="0" fontAlgn="base" hangingPunct="0">
      <a:spcBef>
        <a:spcPct val="0"/>
      </a:spcBef>
      <a:spcAft>
        <a:spcPct val="0"/>
      </a:spcAft>
      <a:defRPr sz="2000" kern="1200">
        <a:solidFill>
          <a:srgbClr val="FFFF00"/>
        </a:solidFill>
        <a:latin typeface="Arial" charset="0"/>
        <a:ea typeface="+mn-ea"/>
        <a:cs typeface="+mn-cs"/>
      </a:defRPr>
    </a:lvl3pPr>
    <a:lvl4pPr marL="1371600" algn="l" rtl="0" eaLnBrk="0" fontAlgn="base" hangingPunct="0">
      <a:spcBef>
        <a:spcPct val="0"/>
      </a:spcBef>
      <a:spcAft>
        <a:spcPct val="0"/>
      </a:spcAft>
      <a:defRPr sz="2000" kern="1200">
        <a:solidFill>
          <a:srgbClr val="FFFF00"/>
        </a:solidFill>
        <a:latin typeface="Arial" charset="0"/>
        <a:ea typeface="+mn-ea"/>
        <a:cs typeface="+mn-cs"/>
      </a:defRPr>
    </a:lvl4pPr>
    <a:lvl5pPr marL="1828800" algn="l" rtl="0" eaLnBrk="0" fontAlgn="base" hangingPunct="0">
      <a:spcBef>
        <a:spcPct val="0"/>
      </a:spcBef>
      <a:spcAft>
        <a:spcPct val="0"/>
      </a:spcAft>
      <a:defRPr sz="2000" kern="1200">
        <a:solidFill>
          <a:srgbClr val="FFFF00"/>
        </a:solidFill>
        <a:latin typeface="Arial" charset="0"/>
        <a:ea typeface="+mn-ea"/>
        <a:cs typeface="+mn-cs"/>
      </a:defRPr>
    </a:lvl5pPr>
    <a:lvl6pPr marL="2286000" algn="l" defTabSz="914400" rtl="0" eaLnBrk="1" latinLnBrk="0" hangingPunct="1">
      <a:defRPr sz="2000" kern="1200">
        <a:solidFill>
          <a:srgbClr val="FFFF00"/>
        </a:solidFill>
        <a:latin typeface="Arial" charset="0"/>
        <a:ea typeface="+mn-ea"/>
        <a:cs typeface="+mn-cs"/>
      </a:defRPr>
    </a:lvl6pPr>
    <a:lvl7pPr marL="2743200" algn="l" defTabSz="914400" rtl="0" eaLnBrk="1" latinLnBrk="0" hangingPunct="1">
      <a:defRPr sz="2000" kern="1200">
        <a:solidFill>
          <a:srgbClr val="FFFF00"/>
        </a:solidFill>
        <a:latin typeface="Arial" charset="0"/>
        <a:ea typeface="+mn-ea"/>
        <a:cs typeface="+mn-cs"/>
      </a:defRPr>
    </a:lvl7pPr>
    <a:lvl8pPr marL="3200400" algn="l" defTabSz="914400" rtl="0" eaLnBrk="1" latinLnBrk="0" hangingPunct="1">
      <a:defRPr sz="2000" kern="1200">
        <a:solidFill>
          <a:srgbClr val="FFFF00"/>
        </a:solidFill>
        <a:latin typeface="Arial" charset="0"/>
        <a:ea typeface="+mn-ea"/>
        <a:cs typeface="+mn-cs"/>
      </a:defRPr>
    </a:lvl8pPr>
    <a:lvl9pPr marL="3657600" algn="l" defTabSz="914400" rtl="0" eaLnBrk="1" latinLnBrk="0" hangingPunct="1">
      <a:defRPr sz="2000" kern="1200">
        <a:solidFill>
          <a:srgbClr val="FFFF00"/>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DDDDDD"/>
    <a:srgbClr val="965200"/>
    <a:srgbClr val="C84300"/>
    <a:srgbClr val="B43C00"/>
    <a:srgbClr val="993300"/>
    <a:srgbClr val="CC6600"/>
    <a:srgbClr val="FFFFFF"/>
    <a:srgbClr val="1743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11" autoAdjust="0"/>
    <p:restoredTop sz="94660" autoAdjust="0"/>
  </p:normalViewPr>
  <p:slideViewPr>
    <p:cSldViewPr snapToGrid="0">
      <p:cViewPr>
        <p:scale>
          <a:sx n="75" d="100"/>
          <a:sy n="75" d="100"/>
        </p:scale>
        <p:origin x="-1714" y="-298"/>
      </p:cViewPr>
      <p:guideLst>
        <p:guide orient="horz" pos="1776"/>
        <p:guide pos="134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618"/>
    </p:cViewPr>
  </p:sorterViewPr>
  <p:notesViewPr>
    <p:cSldViewPr snapToGrid="0">
      <p:cViewPr varScale="1">
        <p:scale>
          <a:sx n="40" d="100"/>
          <a:sy n="40" d="100"/>
        </p:scale>
        <p:origin x="-1488" y="-96"/>
      </p:cViewPr>
      <p:guideLst>
        <p:guide orient="horz" pos="2200"/>
        <p:guide pos="292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27363" cy="463550"/>
          </a:xfrm>
          <a:prstGeom prst="rect">
            <a:avLst/>
          </a:prstGeom>
          <a:noFill/>
          <a:ln w="9525">
            <a:noFill/>
            <a:miter lim="800000"/>
            <a:headEnd/>
            <a:tailEnd/>
          </a:ln>
          <a:effectLst/>
        </p:spPr>
        <p:txBody>
          <a:bodyPr vert="horz" wrap="square" lIns="19241" tIns="0" rIns="19241" bIns="0" numCol="1" anchor="t" anchorCtr="0" compatLnSpc="1">
            <a:prstTxWarp prst="textNoShape">
              <a:avLst/>
            </a:prstTxWarp>
          </a:bodyPr>
          <a:lstStyle>
            <a:lvl1pPr defTabSz="923925">
              <a:defRPr sz="1000" i="1">
                <a:solidFill>
                  <a:schemeClr val="tx1"/>
                </a:solidFill>
              </a:defRPr>
            </a:lvl1pPr>
          </a:lstStyle>
          <a:p>
            <a:endParaRPr lang="en-US" dirty="0"/>
          </a:p>
        </p:txBody>
      </p:sp>
      <p:sp>
        <p:nvSpPr>
          <p:cNvPr id="3075" name="Rectangle 3"/>
          <p:cNvSpPr>
            <a:spLocks noGrp="1" noChangeArrowheads="1"/>
          </p:cNvSpPr>
          <p:nvPr>
            <p:ph type="dt" sz="quarter" idx="1"/>
          </p:nvPr>
        </p:nvSpPr>
        <p:spPr bwMode="auto">
          <a:xfrm>
            <a:off x="3957638" y="0"/>
            <a:ext cx="3027362" cy="463550"/>
          </a:xfrm>
          <a:prstGeom prst="rect">
            <a:avLst/>
          </a:prstGeom>
          <a:noFill/>
          <a:ln w="9525">
            <a:noFill/>
            <a:miter lim="800000"/>
            <a:headEnd/>
            <a:tailEnd/>
          </a:ln>
          <a:effectLst/>
        </p:spPr>
        <p:txBody>
          <a:bodyPr vert="horz" wrap="square" lIns="19241" tIns="0" rIns="19241" bIns="0" numCol="1" anchor="t" anchorCtr="0" compatLnSpc="1">
            <a:prstTxWarp prst="textNoShape">
              <a:avLst/>
            </a:prstTxWarp>
          </a:bodyPr>
          <a:lstStyle>
            <a:lvl1pPr algn="r" defTabSz="923925">
              <a:defRPr sz="1000" i="1">
                <a:solidFill>
                  <a:schemeClr val="tx1"/>
                </a:solidFill>
              </a:defRPr>
            </a:lvl1pPr>
          </a:lstStyle>
          <a:p>
            <a:endParaRPr lang="en-US" dirty="0"/>
          </a:p>
        </p:txBody>
      </p:sp>
      <p:sp>
        <p:nvSpPr>
          <p:cNvPr id="3076" name="Rectangle 4"/>
          <p:cNvSpPr>
            <a:spLocks noGrp="1" noChangeArrowheads="1"/>
          </p:cNvSpPr>
          <p:nvPr>
            <p:ph type="ftr" sz="quarter" idx="2"/>
          </p:nvPr>
        </p:nvSpPr>
        <p:spPr bwMode="auto">
          <a:xfrm>
            <a:off x="0" y="8807450"/>
            <a:ext cx="3027363" cy="463550"/>
          </a:xfrm>
          <a:prstGeom prst="rect">
            <a:avLst/>
          </a:prstGeom>
          <a:noFill/>
          <a:ln w="9525">
            <a:noFill/>
            <a:miter lim="800000"/>
            <a:headEnd/>
            <a:tailEnd/>
          </a:ln>
          <a:effectLst/>
        </p:spPr>
        <p:txBody>
          <a:bodyPr vert="horz" wrap="square" lIns="19241" tIns="0" rIns="19241" bIns="0" numCol="1" anchor="b" anchorCtr="0" compatLnSpc="1">
            <a:prstTxWarp prst="textNoShape">
              <a:avLst/>
            </a:prstTxWarp>
          </a:bodyPr>
          <a:lstStyle>
            <a:lvl1pPr defTabSz="923925">
              <a:defRPr sz="1000" i="1">
                <a:solidFill>
                  <a:schemeClr val="tx1"/>
                </a:solidFill>
              </a:defRPr>
            </a:lvl1pPr>
          </a:lstStyle>
          <a:p>
            <a:r>
              <a:rPr lang="en-US" dirty="0"/>
              <a:t>workshop_05Preform_9904</a:t>
            </a:r>
          </a:p>
        </p:txBody>
      </p:sp>
      <p:sp>
        <p:nvSpPr>
          <p:cNvPr id="3077" name="Rectangle 5"/>
          <p:cNvSpPr>
            <a:spLocks noGrp="1" noChangeArrowheads="1"/>
          </p:cNvSpPr>
          <p:nvPr>
            <p:ph type="sldNum" sz="quarter" idx="3"/>
          </p:nvPr>
        </p:nvSpPr>
        <p:spPr bwMode="auto">
          <a:xfrm>
            <a:off x="3957638" y="8807450"/>
            <a:ext cx="3027362" cy="463550"/>
          </a:xfrm>
          <a:prstGeom prst="rect">
            <a:avLst/>
          </a:prstGeom>
          <a:noFill/>
          <a:ln w="9525">
            <a:noFill/>
            <a:miter lim="800000"/>
            <a:headEnd/>
            <a:tailEnd/>
          </a:ln>
          <a:effectLst/>
        </p:spPr>
        <p:txBody>
          <a:bodyPr vert="horz" wrap="square" lIns="19241" tIns="0" rIns="19241" bIns="0" numCol="1" anchor="b" anchorCtr="0" compatLnSpc="1">
            <a:prstTxWarp prst="textNoShape">
              <a:avLst/>
            </a:prstTxWarp>
          </a:bodyPr>
          <a:lstStyle>
            <a:lvl1pPr algn="r" defTabSz="923925">
              <a:defRPr sz="1000" i="1">
                <a:solidFill>
                  <a:schemeClr val="tx1"/>
                </a:solidFill>
              </a:defRPr>
            </a:lvl1pPr>
          </a:lstStyle>
          <a:p>
            <a:fld id="{63A7AE5A-C672-4115-A35B-283BBF1D89F6}" type="slidenum">
              <a:rPr lang="en-US"/>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27363" cy="463550"/>
          </a:xfrm>
          <a:prstGeom prst="rect">
            <a:avLst/>
          </a:prstGeom>
          <a:noFill/>
          <a:ln w="9525">
            <a:noFill/>
            <a:miter lim="800000"/>
            <a:headEnd/>
            <a:tailEnd/>
          </a:ln>
          <a:effectLst/>
        </p:spPr>
        <p:txBody>
          <a:bodyPr vert="horz" wrap="square" lIns="19241" tIns="0" rIns="19241" bIns="0" numCol="1" anchor="t" anchorCtr="0" compatLnSpc="1">
            <a:prstTxWarp prst="textNoShape">
              <a:avLst/>
            </a:prstTxWarp>
          </a:bodyPr>
          <a:lstStyle>
            <a:lvl1pPr defTabSz="923925">
              <a:defRPr sz="1000" i="1">
                <a:solidFill>
                  <a:schemeClr val="tx1"/>
                </a:solidFill>
              </a:defRPr>
            </a:lvl1pPr>
          </a:lstStyle>
          <a:p>
            <a:endParaRPr lang="en-US" dirty="0"/>
          </a:p>
        </p:txBody>
      </p:sp>
      <p:sp>
        <p:nvSpPr>
          <p:cNvPr id="2051" name="Rectangle 3"/>
          <p:cNvSpPr>
            <a:spLocks noGrp="1" noChangeArrowheads="1"/>
          </p:cNvSpPr>
          <p:nvPr>
            <p:ph type="dt" idx="1"/>
          </p:nvPr>
        </p:nvSpPr>
        <p:spPr bwMode="auto">
          <a:xfrm>
            <a:off x="3957638" y="0"/>
            <a:ext cx="3027362" cy="463550"/>
          </a:xfrm>
          <a:prstGeom prst="rect">
            <a:avLst/>
          </a:prstGeom>
          <a:noFill/>
          <a:ln w="9525">
            <a:noFill/>
            <a:miter lim="800000"/>
            <a:headEnd/>
            <a:tailEnd/>
          </a:ln>
          <a:effectLst/>
        </p:spPr>
        <p:txBody>
          <a:bodyPr vert="horz" wrap="square" lIns="19241" tIns="0" rIns="19241" bIns="0" numCol="1" anchor="t" anchorCtr="0" compatLnSpc="1">
            <a:prstTxWarp prst="textNoShape">
              <a:avLst/>
            </a:prstTxWarp>
          </a:bodyPr>
          <a:lstStyle>
            <a:lvl1pPr algn="r" defTabSz="923925">
              <a:defRPr sz="1000" i="1">
                <a:solidFill>
                  <a:schemeClr val="tx1"/>
                </a:solidFill>
              </a:defRPr>
            </a:lvl1pPr>
          </a:lstStyle>
          <a:p>
            <a:endParaRPr lang="en-US" dirty="0"/>
          </a:p>
        </p:txBody>
      </p:sp>
      <p:sp>
        <p:nvSpPr>
          <p:cNvPr id="2052" name="Rectangle 4"/>
          <p:cNvSpPr>
            <a:spLocks noGrp="1" noChangeArrowheads="1"/>
          </p:cNvSpPr>
          <p:nvPr>
            <p:ph type="ftr" sz="quarter" idx="4"/>
          </p:nvPr>
        </p:nvSpPr>
        <p:spPr bwMode="auto">
          <a:xfrm>
            <a:off x="0" y="8807450"/>
            <a:ext cx="3027363" cy="463550"/>
          </a:xfrm>
          <a:prstGeom prst="rect">
            <a:avLst/>
          </a:prstGeom>
          <a:noFill/>
          <a:ln w="9525">
            <a:noFill/>
            <a:miter lim="800000"/>
            <a:headEnd/>
            <a:tailEnd/>
          </a:ln>
          <a:effectLst/>
        </p:spPr>
        <p:txBody>
          <a:bodyPr vert="horz" wrap="square" lIns="19241" tIns="0" rIns="19241" bIns="0" numCol="1" anchor="b" anchorCtr="0" compatLnSpc="1">
            <a:prstTxWarp prst="textNoShape">
              <a:avLst/>
            </a:prstTxWarp>
          </a:bodyPr>
          <a:lstStyle>
            <a:lvl1pPr defTabSz="923925">
              <a:defRPr sz="1000" i="1">
                <a:solidFill>
                  <a:schemeClr val="tx1"/>
                </a:solidFill>
              </a:defRPr>
            </a:lvl1pPr>
          </a:lstStyle>
          <a:p>
            <a:r>
              <a:rPr lang="en-US" dirty="0"/>
              <a:t>workshop_05Preform_9904</a:t>
            </a:r>
          </a:p>
        </p:txBody>
      </p:sp>
      <p:sp>
        <p:nvSpPr>
          <p:cNvPr id="2053" name="Rectangle 5"/>
          <p:cNvSpPr>
            <a:spLocks noGrp="1" noChangeArrowheads="1"/>
          </p:cNvSpPr>
          <p:nvPr>
            <p:ph type="sldNum" sz="quarter" idx="5"/>
          </p:nvPr>
        </p:nvSpPr>
        <p:spPr bwMode="auto">
          <a:xfrm>
            <a:off x="3957638" y="8807450"/>
            <a:ext cx="3027362" cy="463550"/>
          </a:xfrm>
          <a:prstGeom prst="rect">
            <a:avLst/>
          </a:prstGeom>
          <a:noFill/>
          <a:ln w="9525">
            <a:noFill/>
            <a:miter lim="800000"/>
            <a:headEnd/>
            <a:tailEnd/>
          </a:ln>
          <a:effectLst/>
        </p:spPr>
        <p:txBody>
          <a:bodyPr vert="horz" wrap="square" lIns="19241" tIns="0" rIns="19241" bIns="0" numCol="1" anchor="b" anchorCtr="0" compatLnSpc="1">
            <a:prstTxWarp prst="textNoShape">
              <a:avLst/>
            </a:prstTxWarp>
          </a:bodyPr>
          <a:lstStyle>
            <a:lvl1pPr algn="r" defTabSz="923925">
              <a:defRPr sz="1000" i="1">
                <a:solidFill>
                  <a:schemeClr val="tx1"/>
                </a:solidFill>
              </a:defRPr>
            </a:lvl1pPr>
          </a:lstStyle>
          <a:p>
            <a:fld id="{34795FDD-E676-4034-86F6-5953DF5BF15D}" type="slidenum">
              <a:rPr lang="en-US"/>
              <a:pPr/>
              <a:t>‹#›</a:t>
            </a:fld>
            <a:endParaRPr lang="en-US" dirty="0"/>
          </a:p>
        </p:txBody>
      </p:sp>
      <p:sp>
        <p:nvSpPr>
          <p:cNvPr id="2054" name="Rectangle 6"/>
          <p:cNvSpPr>
            <a:spLocks noGrp="1" noChangeArrowheads="1"/>
          </p:cNvSpPr>
          <p:nvPr>
            <p:ph type="body" sz="quarter" idx="3"/>
          </p:nvPr>
        </p:nvSpPr>
        <p:spPr bwMode="auto">
          <a:xfrm>
            <a:off x="931863" y="4403725"/>
            <a:ext cx="5121275" cy="4171950"/>
          </a:xfrm>
          <a:prstGeom prst="rect">
            <a:avLst/>
          </a:prstGeom>
          <a:noFill/>
          <a:ln w="9525">
            <a:noFill/>
            <a:miter lim="800000"/>
            <a:headEnd/>
            <a:tailEnd/>
          </a:ln>
          <a:effectLst/>
        </p:spPr>
        <p:txBody>
          <a:bodyPr vert="horz" wrap="square" lIns="92996" tIns="46498" rIns="92996" bIns="4649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5" name="Rectangle 7"/>
          <p:cNvSpPr>
            <a:spLocks noChangeArrowheads="1" noTextEdit="1"/>
          </p:cNvSpPr>
          <p:nvPr>
            <p:ph type="sldImg" idx="2"/>
          </p:nvPr>
        </p:nvSpPr>
        <p:spPr bwMode="auto">
          <a:xfrm>
            <a:off x="1184275" y="701675"/>
            <a:ext cx="4618038" cy="3463925"/>
          </a:xfrm>
          <a:prstGeom prst="rect">
            <a:avLst/>
          </a:prstGeom>
          <a:noFill/>
          <a:ln w="12700">
            <a:solidFill>
              <a:schemeClr val="tx1"/>
            </a:solidFill>
            <a:miter lim="800000"/>
            <a:headEnd/>
            <a:tailEnd/>
          </a:ln>
          <a:effectLst/>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ChangeArrowheads="1" noTextEdit="1"/>
          </p:cNvSpPr>
          <p:nvPr>
            <p:ph type="sldImg"/>
          </p:nvPr>
        </p:nvSpPr>
        <p:spPr>
          <a:ln/>
        </p:spPr>
      </p:sp>
      <p:sp>
        <p:nvSpPr>
          <p:cNvPr id="456707" name="Rectangle 3"/>
          <p:cNvSpPr>
            <a:spLocks noGrp="1" noChangeArrowheads="1"/>
          </p:cNvSpPr>
          <p:nvPr>
            <p:ph type="body" idx="1"/>
          </p:nvPr>
        </p:nvSpPr>
        <p:spPr>
          <a:xfrm>
            <a:off x="930068" y="4404359"/>
            <a:ext cx="5124864" cy="4171634"/>
          </a:xfrm>
        </p:spPr>
        <p:txBody>
          <a:bodyPr/>
          <a:lstStyle/>
          <a:p>
            <a:endParaRPr lang="en-US" altLang="zh-CN" dirty="0"/>
          </a:p>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5165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516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5165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2057400" y="6248400"/>
            <a:ext cx="1600200" cy="457200"/>
          </a:xfrm>
        </p:spPr>
        <p:txBody>
          <a:bodyPr/>
          <a:lstStyle>
            <a:lvl1pPr>
              <a:defRPr/>
            </a:lvl1pPr>
          </a:lstStyle>
          <a:p>
            <a:endParaRPr lang="en-US" dirty="0"/>
          </a:p>
        </p:txBody>
      </p:sp>
    </p:spTree>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2057400" y="1676400"/>
            <a:ext cx="3200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10200" y="1676400"/>
            <a:ext cx="3200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dirty="0"/>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62" name="Rectangle 38"/>
          <p:cNvSpPr>
            <a:spLocks noGrp="1" noChangeArrowheads="1"/>
          </p:cNvSpPr>
          <p:nvPr>
            <p:ph type="body" idx="1"/>
          </p:nvPr>
        </p:nvSpPr>
        <p:spPr bwMode="auto">
          <a:xfrm>
            <a:off x="2057400" y="1676400"/>
            <a:ext cx="65532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1026" name="Rectangle 2"/>
          <p:cNvSpPr>
            <a:spLocks noGrp="1" noChangeArrowheads="1"/>
          </p:cNvSpPr>
          <p:nvPr>
            <p:ph type="dt" sz="half" idx="2"/>
          </p:nvPr>
        </p:nvSpPr>
        <p:spPr bwMode="auto">
          <a:xfrm>
            <a:off x="2057400" y="6248400"/>
            <a:ext cx="16002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chemeClr val="tx1"/>
                </a:solidFill>
              </a:defRPr>
            </a:lvl1pPr>
          </a:lstStyle>
          <a:p>
            <a:endParaRPr lang="en-US" dirty="0"/>
          </a:p>
        </p:txBody>
      </p:sp>
      <p:graphicFrame>
        <p:nvGraphicFramePr>
          <p:cNvPr id="1115" name="Object 91"/>
          <p:cNvGraphicFramePr>
            <a:graphicFrameLocks noChangeAspect="1"/>
          </p:cNvGraphicFramePr>
          <p:nvPr/>
        </p:nvGraphicFramePr>
        <p:xfrm>
          <a:off x="7188200" y="6240463"/>
          <a:ext cx="1955800" cy="617537"/>
        </p:xfrm>
        <a:graphic>
          <a:graphicData uri="http://schemas.openxmlformats.org/presentationml/2006/ole">
            <p:oleObj spid="_x0000_s1115" name="Image" r:id="rId16" imgW="4863492" imgH="1536508" progId="Photoshop.Image.7">
              <p:embed/>
            </p:oleObj>
          </a:graphicData>
        </a:graphic>
      </p:graphicFrame>
      <p:sp>
        <p:nvSpPr>
          <p:cNvPr id="1117" name="AutoShape 93">
            <a:hlinkClick r:id="" action="ppaction://hlinkshowjump?jump=nextslide" highlightClick="1"/>
          </p:cNvPr>
          <p:cNvSpPr>
            <a:spLocks noChangeArrowheads="1"/>
          </p:cNvSpPr>
          <p:nvPr userDrawn="1"/>
        </p:nvSpPr>
        <p:spPr bwMode="auto">
          <a:xfrm>
            <a:off x="609600" y="6362700"/>
            <a:ext cx="355600" cy="330200"/>
          </a:xfrm>
          <a:prstGeom prst="actionButtonForwardNext">
            <a:avLst/>
          </a:prstGeom>
          <a:noFill/>
          <a:ln w="19050">
            <a:solidFill>
              <a:schemeClr val="bg2"/>
            </a:solidFill>
            <a:miter lim="800000"/>
            <a:headEnd/>
            <a:tailEnd/>
          </a:ln>
          <a:effectLst/>
        </p:spPr>
        <p:txBody>
          <a:bodyPr wrap="none" anchor="ctr"/>
          <a:lstStyle/>
          <a:p>
            <a:pPr algn="ctr"/>
            <a:r>
              <a:rPr lang="en-US" dirty="0"/>
              <a:t> </a:t>
            </a:r>
          </a:p>
        </p:txBody>
      </p:sp>
      <p:sp>
        <p:nvSpPr>
          <p:cNvPr id="1116" name="AutoShape 92">
            <a:hlinkClick r:id="" action="ppaction://hlinkshowjump?jump=previousslide" highlightClick="1"/>
          </p:cNvPr>
          <p:cNvSpPr>
            <a:spLocks noChangeArrowheads="1"/>
          </p:cNvSpPr>
          <p:nvPr userDrawn="1"/>
        </p:nvSpPr>
        <p:spPr bwMode="auto">
          <a:xfrm>
            <a:off x="165100" y="6375400"/>
            <a:ext cx="330200" cy="317500"/>
          </a:xfrm>
          <a:prstGeom prst="actionButtonBackPrevious">
            <a:avLst/>
          </a:prstGeom>
          <a:noFill/>
          <a:ln w="19050">
            <a:solidFill>
              <a:schemeClr val="bg2"/>
            </a:solidFill>
            <a:miter lim="800000"/>
            <a:headEnd/>
            <a:tailEnd/>
          </a:ln>
          <a:effectLst/>
        </p:spPr>
        <p:txBody>
          <a:bodyPr wrap="none" anchor="ctr"/>
          <a:lstStyle/>
          <a:p>
            <a:endParaRPr lang="en-US" dirty="0"/>
          </a:p>
        </p:txBody>
      </p:sp>
      <p:sp>
        <p:nvSpPr>
          <p:cNvPr id="1118" name="AutoShape 94">
            <a:hlinkClick r:id="" action="ppaction://hlinkshowjump?jump=firstslide" highlightClick="1"/>
          </p:cNvPr>
          <p:cNvSpPr>
            <a:spLocks noChangeArrowheads="1"/>
          </p:cNvSpPr>
          <p:nvPr userDrawn="1"/>
        </p:nvSpPr>
        <p:spPr bwMode="auto">
          <a:xfrm>
            <a:off x="1041400" y="6413500"/>
            <a:ext cx="393700" cy="279400"/>
          </a:xfrm>
          <a:prstGeom prst="actionButtonBeginning">
            <a:avLst/>
          </a:prstGeom>
          <a:noFill/>
          <a:ln w="19050">
            <a:solidFill>
              <a:schemeClr val="bg2"/>
            </a:solidFill>
            <a:miter lim="800000"/>
            <a:headEnd/>
            <a:tailEnd/>
          </a:ln>
          <a:effectLst/>
        </p:spPr>
        <p:txBody>
          <a:bodyPr wrap="none" anchor="ctr"/>
          <a:lstStyle/>
          <a:p>
            <a:endParaRPr lang="en-US" dirty="0"/>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random/>
  </p:transition>
  <p:txStyles>
    <p:titleStyle>
      <a:lvl1pPr algn="ctr" rtl="0" eaLnBrk="0" fontAlgn="base" hangingPunct="0">
        <a:spcBef>
          <a:spcPct val="0"/>
        </a:spcBef>
        <a:spcAft>
          <a:spcPct val="0"/>
        </a:spcAft>
        <a:defRPr sz="3600">
          <a:solidFill>
            <a:srgbClr val="FFFF00"/>
          </a:solidFill>
          <a:latin typeface="+mj-lt"/>
          <a:ea typeface="+mj-ea"/>
          <a:cs typeface="+mj-cs"/>
        </a:defRPr>
      </a:lvl1pPr>
      <a:lvl2pPr algn="ctr" rtl="0" eaLnBrk="0" fontAlgn="base" hangingPunct="0">
        <a:spcBef>
          <a:spcPct val="0"/>
        </a:spcBef>
        <a:spcAft>
          <a:spcPct val="0"/>
        </a:spcAft>
        <a:defRPr sz="3600">
          <a:solidFill>
            <a:srgbClr val="FFFF00"/>
          </a:solidFill>
          <a:latin typeface="Arial" charset="0"/>
        </a:defRPr>
      </a:lvl2pPr>
      <a:lvl3pPr algn="ctr" rtl="0" eaLnBrk="0" fontAlgn="base" hangingPunct="0">
        <a:spcBef>
          <a:spcPct val="0"/>
        </a:spcBef>
        <a:spcAft>
          <a:spcPct val="0"/>
        </a:spcAft>
        <a:defRPr sz="3600">
          <a:solidFill>
            <a:srgbClr val="FFFF00"/>
          </a:solidFill>
          <a:latin typeface="Arial" charset="0"/>
        </a:defRPr>
      </a:lvl3pPr>
      <a:lvl4pPr algn="ctr" rtl="0" eaLnBrk="0" fontAlgn="base" hangingPunct="0">
        <a:spcBef>
          <a:spcPct val="0"/>
        </a:spcBef>
        <a:spcAft>
          <a:spcPct val="0"/>
        </a:spcAft>
        <a:defRPr sz="3600">
          <a:solidFill>
            <a:srgbClr val="FFFF00"/>
          </a:solidFill>
          <a:latin typeface="Arial" charset="0"/>
        </a:defRPr>
      </a:lvl4pPr>
      <a:lvl5pPr algn="ctr" rtl="0" eaLnBrk="0" fontAlgn="base" hangingPunct="0">
        <a:spcBef>
          <a:spcPct val="0"/>
        </a:spcBef>
        <a:spcAft>
          <a:spcPct val="0"/>
        </a:spcAft>
        <a:defRPr sz="3600">
          <a:solidFill>
            <a:srgbClr val="FFFF00"/>
          </a:solidFill>
          <a:latin typeface="Arial" charset="0"/>
        </a:defRPr>
      </a:lvl5pPr>
      <a:lvl6pPr marL="457200" algn="ctr" rtl="0" eaLnBrk="0" fontAlgn="base" hangingPunct="0">
        <a:spcBef>
          <a:spcPct val="0"/>
        </a:spcBef>
        <a:spcAft>
          <a:spcPct val="0"/>
        </a:spcAft>
        <a:defRPr sz="3600">
          <a:solidFill>
            <a:srgbClr val="FFFF00"/>
          </a:solidFill>
          <a:latin typeface="Arial" charset="0"/>
        </a:defRPr>
      </a:lvl6pPr>
      <a:lvl7pPr marL="914400" algn="ctr" rtl="0" eaLnBrk="0" fontAlgn="base" hangingPunct="0">
        <a:spcBef>
          <a:spcPct val="0"/>
        </a:spcBef>
        <a:spcAft>
          <a:spcPct val="0"/>
        </a:spcAft>
        <a:defRPr sz="3600">
          <a:solidFill>
            <a:srgbClr val="FFFF00"/>
          </a:solidFill>
          <a:latin typeface="Arial" charset="0"/>
        </a:defRPr>
      </a:lvl7pPr>
      <a:lvl8pPr marL="1371600" algn="ctr" rtl="0" eaLnBrk="0" fontAlgn="base" hangingPunct="0">
        <a:spcBef>
          <a:spcPct val="0"/>
        </a:spcBef>
        <a:spcAft>
          <a:spcPct val="0"/>
        </a:spcAft>
        <a:defRPr sz="3600">
          <a:solidFill>
            <a:srgbClr val="FFFF00"/>
          </a:solidFill>
          <a:latin typeface="Arial" charset="0"/>
        </a:defRPr>
      </a:lvl8pPr>
      <a:lvl9pPr marL="1828800" algn="ctr" rtl="0" eaLnBrk="0" fontAlgn="base" hangingPunct="0">
        <a:spcBef>
          <a:spcPct val="0"/>
        </a:spcBef>
        <a:spcAft>
          <a:spcPct val="0"/>
        </a:spcAft>
        <a:defRPr sz="3600">
          <a:solidFill>
            <a:srgbClr val="FFFF00"/>
          </a:solidFill>
          <a:latin typeface="Arial" charset="0"/>
        </a:defRPr>
      </a:lvl9pPr>
    </p:titleStyle>
    <p:bodyStyle>
      <a:lvl1pPr marL="342900" indent="-342900" algn="l" rtl="0" eaLnBrk="0" fontAlgn="base" hangingPunct="0">
        <a:spcBef>
          <a:spcPct val="20000"/>
        </a:spcBef>
        <a:spcAft>
          <a:spcPct val="0"/>
        </a:spcAft>
        <a:buClr>
          <a:schemeClr val="folHlink"/>
        </a:buClr>
        <a:buSzPct val="50000"/>
        <a:buFont typeface="Arial" charset="0"/>
        <a:buChar char="l"/>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50000"/>
        <a:buFont typeface="Symbol" pitchFamily="18"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folHlink"/>
        </a:buClr>
        <a:buSzPct val="40000"/>
        <a:buFont typeface="Arial" charset="0"/>
        <a:buChar char="l"/>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video" Target="file:///C:\Power%20Point\animation.avi" TargetMode="External"/></Relationships>
</file>

<file path=ppt/slides/_rels/slide23.xml.rels><?xml version="1.0" encoding="UTF-8" standalone="yes"?>
<Relationships xmlns="http://schemas.openxmlformats.org/package/2006/relationships"><Relationship Id="rId3" Type="http://schemas.openxmlformats.org/officeDocument/2006/relationships/oleObject" Target="../embeddings/Microsoft_Office_Excel_Chart1.xls"/><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Microsoft_Office_Excel_Chart2.xls"/><Relationship Id="rId2" Type="http://schemas.openxmlformats.org/officeDocument/2006/relationships/slideLayout" Target="../slideLayouts/slideLayout12.xml"/><Relationship Id="rId1" Type="http://schemas.openxmlformats.org/officeDocument/2006/relationships/vmlDrawing" Target="../drawings/vmlDrawing4.vml"/></Relationships>
</file>

<file path=ppt/slides/_rels/slide29.xml.rels><?xml version="1.0" encoding="UTF-8" standalone="yes"?>
<Relationships xmlns="http://schemas.openxmlformats.org/package/2006/relationships"><Relationship Id="rId3" Type="http://schemas.openxmlformats.org/officeDocument/2006/relationships/oleObject" Target="../embeddings/Microsoft_Office_Excel_Chart3.xls"/><Relationship Id="rId2" Type="http://schemas.openxmlformats.org/officeDocument/2006/relationships/slideLayout" Target="../slideLayouts/slideLayout12.xml"/><Relationship Id="rId1" Type="http://schemas.openxmlformats.org/officeDocument/2006/relationships/vmlDrawing" Target="../drawings/vmlDrawing5.v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Microsoft_Office_Excel_Chart4.xls"/><Relationship Id="rId2" Type="http://schemas.openxmlformats.org/officeDocument/2006/relationships/slideLayout" Target="../slideLayouts/slideLayout12.xml"/><Relationship Id="rId1" Type="http://schemas.openxmlformats.org/officeDocument/2006/relationships/vmlDrawing" Target="../drawings/vmlDrawing6.v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8274" name="Object 2"/>
          <p:cNvGraphicFramePr>
            <a:graphicFrameLocks noChangeAspect="1"/>
          </p:cNvGraphicFramePr>
          <p:nvPr/>
        </p:nvGraphicFramePr>
        <p:xfrm>
          <a:off x="2127250" y="550863"/>
          <a:ext cx="4433888" cy="5748337"/>
        </p:xfrm>
        <a:graphic>
          <a:graphicData uri="http://schemas.openxmlformats.org/presentationml/2006/ole">
            <p:oleObj spid="_x0000_s438274" name="Image" r:id="rId3" imgW="7758730" imgH="10057143" progId="Photoshop.Image.7">
              <p:embed/>
            </p:oleObj>
          </a:graphicData>
        </a:graphic>
      </p:graphicFrame>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3" name="Rectangle 5"/>
          <p:cNvSpPr>
            <a:spLocks noGrp="1" noChangeArrowheads="1"/>
          </p:cNvSpPr>
          <p:nvPr>
            <p:ph type="title"/>
          </p:nvPr>
        </p:nvSpPr>
        <p:spPr bwMode="auto">
          <a:xfrm>
            <a:off x="444500" y="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sz="2800" dirty="0"/>
              <a:t>LASER TRIMMING</a:t>
            </a:r>
          </a:p>
        </p:txBody>
      </p:sp>
      <p:pic>
        <p:nvPicPr>
          <p:cNvPr id="447492" name="Picture 4" descr="DSC_0046"/>
          <p:cNvPicPr>
            <a:picLocks noChangeAspect="1" noChangeArrowheads="1"/>
          </p:cNvPicPr>
          <p:nvPr>
            <p:ph idx="1"/>
          </p:nvPr>
        </p:nvPicPr>
        <p:blipFill>
          <a:blip r:embed="rId2" cstate="print"/>
          <a:srcRect/>
          <a:stretch>
            <a:fillRect/>
          </a:stretch>
        </p:blipFill>
        <p:spPr>
          <a:xfrm>
            <a:off x="336550" y="609600"/>
            <a:ext cx="8370888" cy="5567363"/>
          </a:xfrm>
          <a:noFill/>
          <a:ln/>
        </p:spPr>
      </p:pic>
    </p:spTree>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7" name="Rectangle 5"/>
          <p:cNvSpPr>
            <a:spLocks noGrp="1" noChangeArrowheads="1"/>
          </p:cNvSpPr>
          <p:nvPr>
            <p:ph type="title"/>
          </p:nvPr>
        </p:nvSpPr>
        <p:spPr bwMode="auto">
          <a:xfrm>
            <a:off x="6121400" y="1887538"/>
            <a:ext cx="2552700" cy="3505200"/>
          </a:xfrm>
          <a:noFill/>
          <a:ln>
            <a:miter lim="800000"/>
            <a:headEnd/>
            <a:tailEnd/>
          </a:ln>
        </p:spPr>
        <p:txBody>
          <a:bodyPr vert="horz" wrap="square" lIns="91440" tIns="45720" rIns="91440" bIns="45720" numCol="1" anchor="t" anchorCtr="0" compatLnSpc="1">
            <a:prstTxWarp prst="textNoShape">
              <a:avLst/>
            </a:prstTxWarp>
          </a:bodyPr>
          <a:lstStyle/>
          <a:p>
            <a:r>
              <a:rPr lang="en-US" sz="2800" dirty="0"/>
              <a:t>LASER TRIMMING</a:t>
            </a:r>
          </a:p>
        </p:txBody>
      </p:sp>
      <p:pic>
        <p:nvPicPr>
          <p:cNvPr id="448516" name="Picture 4" descr="DSC_0053"/>
          <p:cNvPicPr>
            <a:picLocks noChangeAspect="1" noChangeArrowheads="1"/>
          </p:cNvPicPr>
          <p:nvPr>
            <p:ph idx="1"/>
          </p:nvPr>
        </p:nvPicPr>
        <p:blipFill>
          <a:blip r:embed="rId2" cstate="print"/>
          <a:srcRect/>
          <a:stretch>
            <a:fillRect/>
          </a:stretch>
        </p:blipFill>
        <p:spPr>
          <a:xfrm>
            <a:off x="1431925" y="0"/>
            <a:ext cx="4560888" cy="6858000"/>
          </a:xfrm>
          <a:noFill/>
          <a:ln/>
        </p:spPr>
      </p:pic>
    </p:spTree>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41" name="Rectangle 5"/>
          <p:cNvSpPr>
            <a:spLocks noGrp="1" noChangeArrowheads="1"/>
          </p:cNvSpPr>
          <p:nvPr>
            <p:ph type="title"/>
          </p:nvPr>
        </p:nvSpPr>
        <p:spPr bwMode="auto">
          <a:xfrm>
            <a:off x="444500" y="249238"/>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sz="2800" dirty="0"/>
              <a:t>QC CHECK</a:t>
            </a:r>
          </a:p>
        </p:txBody>
      </p:sp>
      <p:pic>
        <p:nvPicPr>
          <p:cNvPr id="449540" name="Picture 4" descr="DSC_0056"/>
          <p:cNvPicPr>
            <a:picLocks noChangeAspect="1" noChangeArrowheads="1"/>
          </p:cNvPicPr>
          <p:nvPr>
            <p:ph idx="1"/>
          </p:nvPr>
        </p:nvPicPr>
        <p:blipFill>
          <a:blip r:embed="rId2" cstate="print"/>
          <a:srcRect/>
          <a:stretch>
            <a:fillRect/>
          </a:stretch>
        </p:blipFill>
        <p:spPr>
          <a:xfrm>
            <a:off x="520700" y="681038"/>
            <a:ext cx="8072438" cy="5367337"/>
          </a:xfrm>
          <a:noFill/>
          <a:ln/>
        </p:spPr>
      </p:pic>
    </p:spTree>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p:cNvSpPr>
            <a:spLocks noGrp="1" noChangeArrowheads="1"/>
          </p:cNvSpPr>
          <p:nvPr>
            <p:ph type="title"/>
          </p:nvPr>
        </p:nvSpPr>
        <p:spPr bwMode="auto">
          <a:xfrm>
            <a:off x="660400" y="292100"/>
            <a:ext cx="7772400" cy="1143000"/>
          </a:xfrm>
          <a:noFill/>
          <a:ln>
            <a:miter lim="800000"/>
            <a:headEnd/>
            <a:tailEnd/>
          </a:ln>
        </p:spPr>
        <p:txBody>
          <a:bodyPr vert="horz" wrap="square" lIns="91440" tIns="45720" rIns="91440" bIns="45720" numCol="1" anchor="t" anchorCtr="0" compatLnSpc="1">
            <a:prstTxWarp prst="textNoShape">
              <a:avLst/>
            </a:prstTxWarp>
          </a:bodyPr>
          <a:lstStyle/>
          <a:p>
            <a:r>
              <a:rPr lang="en-US" dirty="0"/>
              <a:t>Prototype Die and Raw Tube</a:t>
            </a:r>
          </a:p>
        </p:txBody>
      </p:sp>
      <p:pic>
        <p:nvPicPr>
          <p:cNvPr id="470023" name="Picture 7" descr="C:\Photos\Hydro PP Photos\HDT Die in Press.jpg"/>
          <p:cNvPicPr>
            <a:picLocks noChangeAspect="1" noChangeArrowheads="1"/>
          </p:cNvPicPr>
          <p:nvPr>
            <p:ph idx="1"/>
          </p:nvPr>
        </p:nvPicPr>
        <p:blipFill>
          <a:blip r:embed="rId2" cstate="print"/>
          <a:srcRect/>
          <a:stretch>
            <a:fillRect/>
          </a:stretch>
        </p:blipFill>
        <p:spPr>
          <a:xfrm>
            <a:off x="646113" y="1041400"/>
            <a:ext cx="7743825" cy="5146675"/>
          </a:xfrm>
          <a:noFill/>
          <a:ln/>
        </p:spPr>
      </p:pic>
    </p:spTree>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2"/>
          <p:cNvSpPr>
            <a:spLocks noGrp="1" noChangeArrowheads="1"/>
          </p:cNvSpPr>
          <p:nvPr>
            <p:ph type="title"/>
          </p:nvPr>
        </p:nvSpPr>
        <p:spPr bwMode="auto">
          <a:xfrm>
            <a:off x="685800" y="609600"/>
            <a:ext cx="7772400" cy="1143000"/>
          </a:xfrm>
          <a:noFill/>
          <a:ln>
            <a:miter lim="800000"/>
            <a:headEnd/>
            <a:tailEnd/>
          </a:ln>
        </p:spPr>
        <p:txBody>
          <a:bodyPr vert="horz" wrap="square" lIns="91440" tIns="45720" rIns="91440" bIns="45720" numCol="1" anchor="t" anchorCtr="0" compatLnSpc="1">
            <a:prstTxWarp prst="textNoShape">
              <a:avLst/>
            </a:prstTxWarp>
          </a:bodyPr>
          <a:lstStyle/>
          <a:p>
            <a:endParaRPr lang="en-US" dirty="0"/>
          </a:p>
        </p:txBody>
      </p:sp>
      <p:pic>
        <p:nvPicPr>
          <p:cNvPr id="471045" name="Picture 5" descr="C:\Photos\Hydro PP Photos\HDT Part.jpg"/>
          <p:cNvPicPr>
            <a:picLocks noChangeAspect="1" noChangeArrowheads="1"/>
          </p:cNvPicPr>
          <p:nvPr>
            <p:ph idx="1"/>
          </p:nvPr>
        </p:nvPicPr>
        <p:blipFill>
          <a:blip r:embed="rId2" cstate="print"/>
          <a:srcRect/>
          <a:stretch>
            <a:fillRect/>
          </a:stretch>
        </p:blipFill>
        <p:spPr>
          <a:xfrm>
            <a:off x="0" y="87313"/>
            <a:ext cx="9144000" cy="6080125"/>
          </a:xfrm>
          <a:noFill/>
          <a:ln/>
        </p:spPr>
      </p:pic>
    </p:spTree>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p:cNvSpPr>
            <a:spLocks noGrp="1" noChangeArrowheads="1"/>
          </p:cNvSpPr>
          <p:nvPr>
            <p:ph type="title"/>
          </p:nvPr>
        </p:nvSpPr>
        <p:spPr bwMode="auto">
          <a:xfrm>
            <a:off x="660400" y="0"/>
            <a:ext cx="7772400" cy="1143000"/>
          </a:xfrm>
          <a:noFill/>
          <a:ln>
            <a:miter lim="800000"/>
            <a:headEnd/>
            <a:tailEnd/>
          </a:ln>
        </p:spPr>
        <p:txBody>
          <a:bodyPr vert="horz" wrap="square" lIns="91440" tIns="45720" rIns="91440" bIns="45720" numCol="1" anchor="t" anchorCtr="0" compatLnSpc="1">
            <a:prstTxWarp prst="textNoShape">
              <a:avLst/>
            </a:prstTxWarp>
          </a:bodyPr>
          <a:lstStyle/>
          <a:p>
            <a:r>
              <a:rPr lang="en-US" dirty="0"/>
              <a:t>Die Closing</a:t>
            </a:r>
          </a:p>
        </p:txBody>
      </p:sp>
      <p:pic>
        <p:nvPicPr>
          <p:cNvPr id="472069" name="Picture 5" descr="C:\Photos\Hydro PP Photos\HDT Part closing.jpg"/>
          <p:cNvPicPr>
            <a:picLocks noChangeAspect="1" noChangeArrowheads="1"/>
          </p:cNvPicPr>
          <p:nvPr>
            <p:ph idx="1"/>
          </p:nvPr>
        </p:nvPicPr>
        <p:blipFill>
          <a:blip r:embed="rId2" cstate="print"/>
          <a:srcRect/>
          <a:stretch>
            <a:fillRect/>
          </a:stretch>
        </p:blipFill>
        <p:spPr>
          <a:xfrm>
            <a:off x="576263" y="714375"/>
            <a:ext cx="8189912" cy="5445125"/>
          </a:xfrm>
          <a:noFill/>
          <a:ln/>
        </p:spPr>
      </p:pic>
    </p:spTree>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p:cNvSpPr>
            <a:spLocks noGrp="1" noChangeArrowheads="1"/>
          </p:cNvSpPr>
          <p:nvPr>
            <p:ph type="title"/>
          </p:nvPr>
        </p:nvSpPr>
        <p:spPr bwMode="auto">
          <a:xfrm>
            <a:off x="673100" y="0"/>
            <a:ext cx="7772400" cy="1143000"/>
          </a:xfrm>
          <a:noFill/>
          <a:ln>
            <a:miter lim="800000"/>
            <a:headEnd/>
            <a:tailEnd/>
          </a:ln>
        </p:spPr>
        <p:txBody>
          <a:bodyPr vert="horz" wrap="square" lIns="91440" tIns="45720" rIns="91440" bIns="45720" numCol="1" anchor="t" anchorCtr="0" compatLnSpc="1">
            <a:prstTxWarp prst="textNoShape">
              <a:avLst/>
            </a:prstTxWarp>
          </a:bodyPr>
          <a:lstStyle/>
          <a:p>
            <a:r>
              <a:rPr lang="en-US" dirty="0"/>
              <a:t>Die Closed – Part Forming</a:t>
            </a:r>
          </a:p>
        </p:txBody>
      </p:sp>
      <p:pic>
        <p:nvPicPr>
          <p:cNvPr id="473093" name="Picture 5" descr="C:\Photos\Hydro PP Photos\HDT Part Closed.jpg"/>
          <p:cNvPicPr>
            <a:picLocks noChangeAspect="1" noChangeArrowheads="1"/>
          </p:cNvPicPr>
          <p:nvPr>
            <p:ph idx="1"/>
          </p:nvPr>
        </p:nvPicPr>
        <p:blipFill>
          <a:blip r:embed="rId2" cstate="print"/>
          <a:srcRect/>
          <a:stretch>
            <a:fillRect/>
          </a:stretch>
        </p:blipFill>
        <p:spPr>
          <a:xfrm>
            <a:off x="588963" y="704850"/>
            <a:ext cx="8221662" cy="5467350"/>
          </a:xfrm>
          <a:noFill/>
          <a:ln/>
        </p:spPr>
      </p:pic>
    </p:spTree>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2"/>
          <p:cNvSpPr>
            <a:spLocks noGrp="1" noChangeArrowheads="1"/>
          </p:cNvSpPr>
          <p:nvPr>
            <p:ph type="title"/>
          </p:nvPr>
        </p:nvSpPr>
        <p:spPr bwMode="auto">
          <a:xfrm>
            <a:off x="647700" y="0"/>
            <a:ext cx="7772400" cy="1143000"/>
          </a:xfrm>
          <a:noFill/>
          <a:ln>
            <a:miter lim="800000"/>
            <a:headEnd/>
            <a:tailEnd/>
          </a:ln>
        </p:spPr>
        <p:txBody>
          <a:bodyPr vert="horz" wrap="square" lIns="91440" tIns="45720" rIns="91440" bIns="45720" numCol="1" anchor="t" anchorCtr="0" compatLnSpc="1">
            <a:prstTxWarp prst="textNoShape">
              <a:avLst/>
            </a:prstTxWarp>
          </a:bodyPr>
          <a:lstStyle/>
          <a:p>
            <a:r>
              <a:rPr lang="en-US" dirty="0"/>
              <a:t>Process Complete, Formed Part</a:t>
            </a:r>
            <a:br>
              <a:rPr lang="en-US" dirty="0"/>
            </a:br>
            <a:endParaRPr lang="en-US" dirty="0"/>
          </a:p>
        </p:txBody>
      </p:sp>
      <p:pic>
        <p:nvPicPr>
          <p:cNvPr id="474117" name="Picture 5" descr="C:\Photos\Hydro PP Photos\HDT Part Formed.jpg"/>
          <p:cNvPicPr>
            <a:picLocks noChangeAspect="1" noChangeArrowheads="1"/>
          </p:cNvPicPr>
          <p:nvPr>
            <p:ph idx="1"/>
          </p:nvPr>
        </p:nvPicPr>
        <p:blipFill>
          <a:blip r:embed="rId2" cstate="print"/>
          <a:srcRect/>
          <a:stretch>
            <a:fillRect/>
          </a:stretch>
        </p:blipFill>
        <p:spPr>
          <a:xfrm>
            <a:off x="385763" y="582613"/>
            <a:ext cx="8347075" cy="5551487"/>
          </a:xfrm>
          <a:noFill/>
          <a:ln/>
        </p:spPr>
      </p:pic>
    </p:spTree>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2"/>
          <p:cNvSpPr>
            <a:spLocks noGrp="1" noChangeArrowheads="1"/>
          </p:cNvSpPr>
          <p:nvPr>
            <p:ph type="title"/>
          </p:nvPr>
        </p:nvSpPr>
        <p:spPr bwMode="auto">
          <a:xfrm>
            <a:off x="685800" y="609600"/>
            <a:ext cx="7772400" cy="1143000"/>
          </a:xfrm>
          <a:noFill/>
          <a:ln>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75139" name="Rectangle 3"/>
          <p:cNvSpPr>
            <a:spLocks noGrp="1" noChangeArrowheads="1"/>
          </p:cNvSpPr>
          <p:nvPr>
            <p:ph idx="1"/>
          </p:nvPr>
        </p:nvSpPr>
        <p:spPr/>
        <p:txBody>
          <a:bodyPr/>
          <a:lstStyle/>
          <a:p>
            <a:endParaRPr lang="en-US" dirty="0"/>
          </a:p>
        </p:txBody>
      </p:sp>
      <p:pic>
        <p:nvPicPr>
          <p:cNvPr id="475140" name="Picture 4" descr="C:\Photos\Hydro PP Photos\HDT Part Formed Overhead.jpg"/>
          <p:cNvPicPr>
            <a:picLocks noChangeAspect="1" noChangeArrowheads="1"/>
          </p:cNvPicPr>
          <p:nvPr/>
        </p:nvPicPr>
        <p:blipFill>
          <a:blip r:embed="rId2" cstate="print"/>
          <a:srcRect/>
          <a:stretch>
            <a:fillRect/>
          </a:stretch>
        </p:blipFill>
        <p:spPr bwMode="auto">
          <a:xfrm>
            <a:off x="0" y="234950"/>
            <a:ext cx="9156700" cy="6089650"/>
          </a:xfrm>
          <a:prstGeom prst="rect">
            <a:avLst/>
          </a:prstGeom>
          <a:noFill/>
        </p:spPr>
      </p:pic>
    </p:spTree>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2"/>
          <p:cNvSpPr>
            <a:spLocks noGrp="1" noChangeArrowheads="1"/>
          </p:cNvSpPr>
          <p:nvPr>
            <p:ph type="title"/>
          </p:nvPr>
        </p:nvSpPr>
        <p:spPr bwMode="auto">
          <a:xfrm>
            <a:off x="660400" y="152400"/>
            <a:ext cx="7772400" cy="1143000"/>
          </a:xfrm>
          <a:noFill/>
          <a:ln>
            <a:miter lim="800000"/>
            <a:headEnd/>
            <a:tailEnd/>
          </a:ln>
        </p:spPr>
        <p:txBody>
          <a:bodyPr vert="horz" wrap="square" lIns="91440" tIns="45720" rIns="91440" bIns="45720" numCol="1" anchor="t" anchorCtr="0" compatLnSpc="1">
            <a:prstTxWarp prst="textNoShape">
              <a:avLst/>
            </a:prstTxWarp>
          </a:bodyPr>
          <a:lstStyle/>
          <a:p>
            <a:r>
              <a:rPr lang="en-US" dirty="0"/>
              <a:t>Final Laser Trimming</a:t>
            </a:r>
          </a:p>
        </p:txBody>
      </p:sp>
      <p:pic>
        <p:nvPicPr>
          <p:cNvPr id="477189" name="Picture 5" descr="C:\Photos\Hydro PP Photos\HDT Part w multiple holes.jpg"/>
          <p:cNvPicPr>
            <a:picLocks noChangeAspect="1" noChangeArrowheads="1"/>
          </p:cNvPicPr>
          <p:nvPr>
            <p:ph idx="1"/>
          </p:nvPr>
        </p:nvPicPr>
        <p:blipFill>
          <a:blip r:embed="rId2" cstate="print"/>
          <a:srcRect/>
          <a:stretch>
            <a:fillRect/>
          </a:stretch>
        </p:blipFill>
        <p:spPr>
          <a:xfrm>
            <a:off x="363538" y="749300"/>
            <a:ext cx="8229600" cy="5419725"/>
          </a:xfrm>
          <a:noFill/>
          <a:ln/>
        </p:spPr>
      </p:pic>
    </p:spTree>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ChangeArrowheads="1"/>
          </p:cNvSpPr>
          <p:nvPr/>
        </p:nvSpPr>
        <p:spPr bwMode="auto">
          <a:xfrm>
            <a:off x="609600" y="304800"/>
            <a:ext cx="7848600" cy="914400"/>
          </a:xfrm>
          <a:prstGeom prst="rect">
            <a:avLst/>
          </a:prstGeom>
          <a:noFill/>
          <a:ln w="9525">
            <a:noFill/>
            <a:miter lim="800000"/>
            <a:headEnd/>
            <a:tailEnd/>
          </a:ln>
          <a:effectLst/>
        </p:spPr>
        <p:txBody>
          <a:bodyPr anchor="ctr"/>
          <a:lstStyle/>
          <a:p>
            <a:pPr algn="ctr"/>
            <a:r>
              <a:rPr lang="en-US" sz="3600" dirty="0"/>
              <a:t>Tube Hydroforming</a:t>
            </a:r>
          </a:p>
        </p:txBody>
      </p:sp>
      <p:grpSp>
        <p:nvGrpSpPr>
          <p:cNvPr id="398711" name="Group 375"/>
          <p:cNvGrpSpPr>
            <a:grpSpLocks/>
          </p:cNvGrpSpPr>
          <p:nvPr/>
        </p:nvGrpSpPr>
        <p:grpSpPr bwMode="auto">
          <a:xfrm>
            <a:off x="1489075" y="2576513"/>
            <a:ext cx="2698750" cy="1111250"/>
            <a:chOff x="938" y="1623"/>
            <a:chExt cx="1700" cy="700"/>
          </a:xfrm>
        </p:grpSpPr>
        <p:grpSp>
          <p:nvGrpSpPr>
            <p:cNvPr id="398428" name="Group 92"/>
            <p:cNvGrpSpPr>
              <a:grpSpLocks/>
            </p:cNvGrpSpPr>
            <p:nvPr/>
          </p:nvGrpSpPr>
          <p:grpSpPr bwMode="auto">
            <a:xfrm>
              <a:off x="1379" y="1816"/>
              <a:ext cx="1008" cy="251"/>
              <a:chOff x="1521" y="528"/>
              <a:chExt cx="2741" cy="683"/>
            </a:xfrm>
          </p:grpSpPr>
          <p:sp>
            <p:nvSpPr>
              <p:cNvPr id="398429" name="Freeform 93"/>
              <p:cNvSpPr>
                <a:spLocks/>
              </p:cNvSpPr>
              <p:nvPr/>
            </p:nvSpPr>
            <p:spPr bwMode="auto">
              <a:xfrm>
                <a:off x="1984" y="975"/>
                <a:ext cx="1813" cy="69"/>
              </a:xfrm>
              <a:custGeom>
                <a:avLst/>
                <a:gdLst/>
                <a:ahLst/>
                <a:cxnLst>
                  <a:cxn ang="0">
                    <a:pos x="0" y="137"/>
                  </a:cxn>
                  <a:cxn ang="0">
                    <a:pos x="3625" y="137"/>
                  </a:cxn>
                  <a:cxn ang="0">
                    <a:pos x="3625" y="0"/>
                  </a:cxn>
                  <a:cxn ang="0">
                    <a:pos x="0" y="0"/>
                  </a:cxn>
                  <a:cxn ang="0">
                    <a:pos x="0" y="137"/>
                  </a:cxn>
                  <a:cxn ang="0">
                    <a:pos x="0" y="137"/>
                  </a:cxn>
                </a:cxnLst>
                <a:rect l="0" t="0" r="r" b="b"/>
                <a:pathLst>
                  <a:path w="3625" h="137">
                    <a:moveTo>
                      <a:pt x="0" y="137"/>
                    </a:moveTo>
                    <a:lnTo>
                      <a:pt x="3625" y="137"/>
                    </a:lnTo>
                    <a:lnTo>
                      <a:pt x="3625" y="0"/>
                    </a:lnTo>
                    <a:lnTo>
                      <a:pt x="0" y="0"/>
                    </a:lnTo>
                    <a:lnTo>
                      <a:pt x="0" y="137"/>
                    </a:lnTo>
                    <a:lnTo>
                      <a:pt x="0" y="137"/>
                    </a:lnTo>
                    <a:close/>
                  </a:path>
                </a:pathLst>
              </a:custGeom>
              <a:solidFill>
                <a:srgbClr val="7F7F7F"/>
              </a:solidFill>
              <a:ln w="9525">
                <a:noFill/>
                <a:round/>
                <a:headEnd/>
                <a:tailEnd/>
              </a:ln>
            </p:spPr>
            <p:txBody>
              <a:bodyPr/>
              <a:lstStyle/>
              <a:p>
                <a:endParaRPr lang="en-US" dirty="0"/>
              </a:p>
            </p:txBody>
          </p:sp>
          <p:sp>
            <p:nvSpPr>
              <p:cNvPr id="398430" name="Freeform 94"/>
              <p:cNvSpPr>
                <a:spLocks/>
              </p:cNvSpPr>
              <p:nvPr/>
            </p:nvSpPr>
            <p:spPr bwMode="auto">
              <a:xfrm>
                <a:off x="1984" y="965"/>
                <a:ext cx="1824" cy="90"/>
              </a:xfrm>
              <a:custGeom>
                <a:avLst/>
                <a:gdLst/>
                <a:ahLst/>
                <a:cxnLst>
                  <a:cxn ang="0">
                    <a:pos x="0" y="136"/>
                  </a:cxn>
                  <a:cxn ang="0">
                    <a:pos x="0" y="180"/>
                  </a:cxn>
                  <a:cxn ang="0">
                    <a:pos x="3646" y="180"/>
                  </a:cxn>
                  <a:cxn ang="0">
                    <a:pos x="3647" y="0"/>
                  </a:cxn>
                  <a:cxn ang="0">
                    <a:pos x="3604" y="43"/>
                  </a:cxn>
                  <a:cxn ang="0">
                    <a:pos x="3604" y="136"/>
                  </a:cxn>
                  <a:cxn ang="0">
                    <a:pos x="0" y="136"/>
                  </a:cxn>
                </a:cxnLst>
                <a:rect l="0" t="0" r="r" b="b"/>
                <a:pathLst>
                  <a:path w="3647" h="180">
                    <a:moveTo>
                      <a:pt x="0" y="136"/>
                    </a:moveTo>
                    <a:lnTo>
                      <a:pt x="0" y="180"/>
                    </a:lnTo>
                    <a:lnTo>
                      <a:pt x="3646" y="180"/>
                    </a:lnTo>
                    <a:lnTo>
                      <a:pt x="3647" y="0"/>
                    </a:lnTo>
                    <a:lnTo>
                      <a:pt x="3604" y="43"/>
                    </a:lnTo>
                    <a:lnTo>
                      <a:pt x="3604" y="136"/>
                    </a:lnTo>
                    <a:lnTo>
                      <a:pt x="0" y="136"/>
                    </a:lnTo>
                    <a:close/>
                  </a:path>
                </a:pathLst>
              </a:custGeom>
              <a:solidFill>
                <a:srgbClr val="000000"/>
              </a:solidFill>
              <a:ln w="9525">
                <a:noFill/>
                <a:round/>
                <a:headEnd/>
                <a:tailEnd/>
              </a:ln>
            </p:spPr>
            <p:txBody>
              <a:bodyPr/>
              <a:lstStyle/>
              <a:p>
                <a:endParaRPr lang="en-US" dirty="0"/>
              </a:p>
            </p:txBody>
          </p:sp>
          <p:sp>
            <p:nvSpPr>
              <p:cNvPr id="398431" name="Freeform 95"/>
              <p:cNvSpPr>
                <a:spLocks/>
              </p:cNvSpPr>
              <p:nvPr/>
            </p:nvSpPr>
            <p:spPr bwMode="auto">
              <a:xfrm>
                <a:off x="1973" y="964"/>
                <a:ext cx="1835" cy="91"/>
              </a:xfrm>
              <a:custGeom>
                <a:avLst/>
                <a:gdLst/>
                <a:ahLst/>
                <a:cxnLst>
                  <a:cxn ang="0">
                    <a:pos x="3669" y="1"/>
                  </a:cxn>
                  <a:cxn ang="0">
                    <a:pos x="2" y="0"/>
                  </a:cxn>
                  <a:cxn ang="0">
                    <a:pos x="0" y="180"/>
                  </a:cxn>
                  <a:cxn ang="0">
                    <a:pos x="22" y="181"/>
                  </a:cxn>
                  <a:cxn ang="0">
                    <a:pos x="44" y="137"/>
                  </a:cxn>
                  <a:cxn ang="0">
                    <a:pos x="44" y="44"/>
                  </a:cxn>
                  <a:cxn ang="0">
                    <a:pos x="3626" y="44"/>
                  </a:cxn>
                  <a:cxn ang="0">
                    <a:pos x="3669" y="1"/>
                  </a:cxn>
                </a:cxnLst>
                <a:rect l="0" t="0" r="r" b="b"/>
                <a:pathLst>
                  <a:path w="3669" h="181">
                    <a:moveTo>
                      <a:pt x="3669" y="1"/>
                    </a:moveTo>
                    <a:lnTo>
                      <a:pt x="2" y="0"/>
                    </a:lnTo>
                    <a:lnTo>
                      <a:pt x="0" y="180"/>
                    </a:lnTo>
                    <a:lnTo>
                      <a:pt x="22" y="181"/>
                    </a:lnTo>
                    <a:lnTo>
                      <a:pt x="44" y="137"/>
                    </a:lnTo>
                    <a:lnTo>
                      <a:pt x="44" y="44"/>
                    </a:lnTo>
                    <a:lnTo>
                      <a:pt x="3626" y="44"/>
                    </a:lnTo>
                    <a:lnTo>
                      <a:pt x="3669" y="1"/>
                    </a:lnTo>
                    <a:close/>
                  </a:path>
                </a:pathLst>
              </a:custGeom>
              <a:solidFill>
                <a:srgbClr val="000000"/>
              </a:solidFill>
              <a:ln w="9525">
                <a:noFill/>
                <a:round/>
                <a:headEnd/>
                <a:tailEnd/>
              </a:ln>
            </p:spPr>
            <p:txBody>
              <a:bodyPr/>
              <a:lstStyle/>
              <a:p>
                <a:endParaRPr lang="en-US" dirty="0"/>
              </a:p>
            </p:txBody>
          </p:sp>
          <p:sp>
            <p:nvSpPr>
              <p:cNvPr id="398432" name="Freeform 96"/>
              <p:cNvSpPr>
                <a:spLocks/>
              </p:cNvSpPr>
              <p:nvPr/>
            </p:nvSpPr>
            <p:spPr bwMode="auto">
              <a:xfrm>
                <a:off x="1535" y="528"/>
                <a:ext cx="2719" cy="683"/>
              </a:xfrm>
              <a:custGeom>
                <a:avLst/>
                <a:gdLst/>
                <a:ahLst/>
                <a:cxnLst>
                  <a:cxn ang="0">
                    <a:pos x="0" y="0"/>
                  </a:cxn>
                  <a:cxn ang="0">
                    <a:pos x="5438" y="0"/>
                  </a:cxn>
                  <a:cxn ang="0">
                    <a:pos x="5438" y="1364"/>
                  </a:cxn>
                  <a:cxn ang="0">
                    <a:pos x="1" y="1365"/>
                  </a:cxn>
                  <a:cxn ang="0">
                    <a:pos x="0" y="0"/>
                  </a:cxn>
                  <a:cxn ang="0">
                    <a:pos x="0" y="0"/>
                  </a:cxn>
                </a:cxnLst>
                <a:rect l="0" t="0" r="r" b="b"/>
                <a:pathLst>
                  <a:path w="5438" h="1365">
                    <a:moveTo>
                      <a:pt x="0" y="0"/>
                    </a:moveTo>
                    <a:lnTo>
                      <a:pt x="5438" y="0"/>
                    </a:lnTo>
                    <a:lnTo>
                      <a:pt x="5438" y="1364"/>
                    </a:lnTo>
                    <a:lnTo>
                      <a:pt x="1" y="1365"/>
                    </a:lnTo>
                    <a:lnTo>
                      <a:pt x="0" y="0"/>
                    </a:lnTo>
                    <a:lnTo>
                      <a:pt x="0" y="0"/>
                    </a:lnTo>
                    <a:close/>
                  </a:path>
                </a:pathLst>
              </a:custGeom>
              <a:solidFill>
                <a:srgbClr val="FFFFFF"/>
              </a:solidFill>
              <a:ln w="9525">
                <a:noFill/>
                <a:round/>
                <a:headEnd/>
                <a:tailEnd/>
              </a:ln>
            </p:spPr>
            <p:txBody>
              <a:bodyPr/>
              <a:lstStyle/>
              <a:p>
                <a:endParaRPr lang="en-US" dirty="0"/>
              </a:p>
            </p:txBody>
          </p:sp>
          <p:sp>
            <p:nvSpPr>
              <p:cNvPr id="398433" name="Freeform 97"/>
              <p:cNvSpPr>
                <a:spLocks/>
              </p:cNvSpPr>
              <p:nvPr/>
            </p:nvSpPr>
            <p:spPr bwMode="auto">
              <a:xfrm>
                <a:off x="1532" y="541"/>
                <a:ext cx="2719" cy="453"/>
              </a:xfrm>
              <a:custGeom>
                <a:avLst/>
                <a:gdLst/>
                <a:ahLst/>
                <a:cxnLst>
                  <a:cxn ang="0">
                    <a:pos x="0" y="0"/>
                  </a:cxn>
                  <a:cxn ang="0">
                    <a:pos x="5436" y="0"/>
                  </a:cxn>
                  <a:cxn ang="0">
                    <a:pos x="5438" y="906"/>
                  </a:cxn>
                  <a:cxn ang="0">
                    <a:pos x="5405" y="907"/>
                  </a:cxn>
                  <a:cxn ang="0">
                    <a:pos x="5318" y="907"/>
                  </a:cxn>
                  <a:cxn ang="0">
                    <a:pos x="5185" y="907"/>
                  </a:cxn>
                  <a:cxn ang="0">
                    <a:pos x="5016" y="907"/>
                  </a:cxn>
                  <a:cxn ang="0">
                    <a:pos x="4822" y="907"/>
                  </a:cxn>
                  <a:cxn ang="0">
                    <a:pos x="4614" y="907"/>
                  </a:cxn>
                  <a:cxn ang="0">
                    <a:pos x="4401" y="907"/>
                  </a:cxn>
                  <a:cxn ang="0">
                    <a:pos x="4193" y="907"/>
                  </a:cxn>
                  <a:cxn ang="0">
                    <a:pos x="4002" y="907"/>
                  </a:cxn>
                  <a:cxn ang="0">
                    <a:pos x="3836" y="907"/>
                  </a:cxn>
                  <a:cxn ang="0">
                    <a:pos x="3708" y="907"/>
                  </a:cxn>
                  <a:cxn ang="0">
                    <a:pos x="3626" y="906"/>
                  </a:cxn>
                  <a:cxn ang="0">
                    <a:pos x="3567" y="901"/>
                  </a:cxn>
                  <a:cxn ang="0">
                    <a:pos x="3505" y="886"/>
                  </a:cxn>
                  <a:cxn ang="0">
                    <a:pos x="3438" y="864"/>
                  </a:cxn>
                  <a:cxn ang="0">
                    <a:pos x="3367" y="837"/>
                  </a:cxn>
                  <a:cxn ang="0">
                    <a:pos x="3292" y="804"/>
                  </a:cxn>
                  <a:cxn ang="0">
                    <a:pos x="3215" y="772"/>
                  </a:cxn>
                  <a:cxn ang="0">
                    <a:pos x="3135" y="739"/>
                  </a:cxn>
                  <a:cxn ang="0">
                    <a:pos x="3053" y="706"/>
                  </a:cxn>
                  <a:cxn ang="0">
                    <a:pos x="2970" y="679"/>
                  </a:cxn>
                  <a:cxn ang="0">
                    <a:pos x="2886" y="657"/>
                  </a:cxn>
                  <a:cxn ang="0">
                    <a:pos x="2803" y="642"/>
                  </a:cxn>
                  <a:cxn ang="0">
                    <a:pos x="2720" y="636"/>
                  </a:cxn>
                  <a:cxn ang="0">
                    <a:pos x="2637" y="642"/>
                  </a:cxn>
                  <a:cxn ang="0">
                    <a:pos x="2556" y="657"/>
                  </a:cxn>
                  <a:cxn ang="0">
                    <a:pos x="2473" y="679"/>
                  </a:cxn>
                  <a:cxn ang="0">
                    <a:pos x="2391" y="706"/>
                  </a:cxn>
                  <a:cxn ang="0">
                    <a:pos x="2311" y="739"/>
                  </a:cxn>
                  <a:cxn ang="0">
                    <a:pos x="2232" y="772"/>
                  </a:cxn>
                  <a:cxn ang="0">
                    <a:pos x="2155" y="804"/>
                  </a:cxn>
                  <a:cxn ang="0">
                    <a:pos x="2080" y="837"/>
                  </a:cxn>
                  <a:cxn ang="0">
                    <a:pos x="2006" y="864"/>
                  </a:cxn>
                  <a:cxn ang="0">
                    <a:pos x="1936" y="886"/>
                  </a:cxn>
                  <a:cxn ang="0">
                    <a:pos x="1869" y="901"/>
                  </a:cxn>
                  <a:cxn ang="0">
                    <a:pos x="1804" y="906"/>
                  </a:cxn>
                  <a:cxn ang="0">
                    <a:pos x="0" y="906"/>
                  </a:cxn>
                  <a:cxn ang="0">
                    <a:pos x="0" y="0"/>
                  </a:cxn>
                  <a:cxn ang="0">
                    <a:pos x="0" y="0"/>
                  </a:cxn>
                </a:cxnLst>
                <a:rect l="0" t="0" r="r" b="b"/>
                <a:pathLst>
                  <a:path w="5438" h="907">
                    <a:moveTo>
                      <a:pt x="0" y="0"/>
                    </a:moveTo>
                    <a:lnTo>
                      <a:pt x="5436" y="0"/>
                    </a:lnTo>
                    <a:lnTo>
                      <a:pt x="5438" y="906"/>
                    </a:lnTo>
                    <a:lnTo>
                      <a:pt x="5405" y="907"/>
                    </a:lnTo>
                    <a:lnTo>
                      <a:pt x="5318" y="907"/>
                    </a:lnTo>
                    <a:lnTo>
                      <a:pt x="5185" y="907"/>
                    </a:lnTo>
                    <a:lnTo>
                      <a:pt x="5016" y="907"/>
                    </a:lnTo>
                    <a:lnTo>
                      <a:pt x="4822" y="907"/>
                    </a:lnTo>
                    <a:lnTo>
                      <a:pt x="4614" y="907"/>
                    </a:lnTo>
                    <a:lnTo>
                      <a:pt x="4401" y="907"/>
                    </a:lnTo>
                    <a:lnTo>
                      <a:pt x="4193" y="907"/>
                    </a:lnTo>
                    <a:lnTo>
                      <a:pt x="4002" y="907"/>
                    </a:lnTo>
                    <a:lnTo>
                      <a:pt x="3836" y="907"/>
                    </a:lnTo>
                    <a:lnTo>
                      <a:pt x="3708" y="907"/>
                    </a:lnTo>
                    <a:lnTo>
                      <a:pt x="3626" y="906"/>
                    </a:lnTo>
                    <a:lnTo>
                      <a:pt x="3567" y="901"/>
                    </a:lnTo>
                    <a:lnTo>
                      <a:pt x="3505" y="886"/>
                    </a:lnTo>
                    <a:lnTo>
                      <a:pt x="3438" y="864"/>
                    </a:lnTo>
                    <a:lnTo>
                      <a:pt x="3367" y="837"/>
                    </a:lnTo>
                    <a:lnTo>
                      <a:pt x="3292" y="804"/>
                    </a:lnTo>
                    <a:lnTo>
                      <a:pt x="3215" y="772"/>
                    </a:lnTo>
                    <a:lnTo>
                      <a:pt x="3135" y="739"/>
                    </a:lnTo>
                    <a:lnTo>
                      <a:pt x="3053" y="706"/>
                    </a:lnTo>
                    <a:lnTo>
                      <a:pt x="2970" y="679"/>
                    </a:lnTo>
                    <a:lnTo>
                      <a:pt x="2886" y="657"/>
                    </a:lnTo>
                    <a:lnTo>
                      <a:pt x="2803" y="642"/>
                    </a:lnTo>
                    <a:lnTo>
                      <a:pt x="2720" y="636"/>
                    </a:lnTo>
                    <a:lnTo>
                      <a:pt x="2637" y="642"/>
                    </a:lnTo>
                    <a:lnTo>
                      <a:pt x="2556" y="657"/>
                    </a:lnTo>
                    <a:lnTo>
                      <a:pt x="2473" y="679"/>
                    </a:lnTo>
                    <a:lnTo>
                      <a:pt x="2391" y="706"/>
                    </a:lnTo>
                    <a:lnTo>
                      <a:pt x="2311" y="739"/>
                    </a:lnTo>
                    <a:lnTo>
                      <a:pt x="2232" y="772"/>
                    </a:lnTo>
                    <a:lnTo>
                      <a:pt x="2155" y="804"/>
                    </a:lnTo>
                    <a:lnTo>
                      <a:pt x="2080" y="837"/>
                    </a:lnTo>
                    <a:lnTo>
                      <a:pt x="2006" y="864"/>
                    </a:lnTo>
                    <a:lnTo>
                      <a:pt x="1936" y="886"/>
                    </a:lnTo>
                    <a:lnTo>
                      <a:pt x="1869" y="901"/>
                    </a:lnTo>
                    <a:lnTo>
                      <a:pt x="1804" y="906"/>
                    </a:lnTo>
                    <a:lnTo>
                      <a:pt x="0" y="906"/>
                    </a:lnTo>
                    <a:lnTo>
                      <a:pt x="0" y="0"/>
                    </a:lnTo>
                    <a:lnTo>
                      <a:pt x="0" y="0"/>
                    </a:lnTo>
                    <a:close/>
                  </a:path>
                </a:pathLst>
              </a:custGeom>
              <a:solidFill>
                <a:srgbClr val="FF6600"/>
              </a:solidFill>
              <a:ln w="9525">
                <a:noFill/>
                <a:round/>
                <a:headEnd/>
                <a:tailEnd/>
              </a:ln>
            </p:spPr>
            <p:txBody>
              <a:bodyPr/>
              <a:lstStyle/>
              <a:p>
                <a:endParaRPr lang="en-US" dirty="0"/>
              </a:p>
            </p:txBody>
          </p:sp>
          <p:sp>
            <p:nvSpPr>
              <p:cNvPr id="398434" name="Freeform 98"/>
              <p:cNvSpPr>
                <a:spLocks/>
              </p:cNvSpPr>
              <p:nvPr/>
            </p:nvSpPr>
            <p:spPr bwMode="auto">
              <a:xfrm>
                <a:off x="1532" y="528"/>
                <a:ext cx="2730" cy="475"/>
              </a:xfrm>
              <a:custGeom>
                <a:avLst/>
                <a:gdLst/>
                <a:ahLst/>
                <a:cxnLst>
                  <a:cxn ang="0">
                    <a:pos x="0" y="0"/>
                  </a:cxn>
                  <a:cxn ang="0">
                    <a:pos x="0" y="44"/>
                  </a:cxn>
                  <a:cxn ang="0">
                    <a:pos x="5416" y="44"/>
                  </a:cxn>
                  <a:cxn ang="0">
                    <a:pos x="5416" y="907"/>
                  </a:cxn>
                  <a:cxn ang="0">
                    <a:pos x="5405" y="907"/>
                  </a:cxn>
                  <a:cxn ang="0">
                    <a:pos x="5405" y="951"/>
                  </a:cxn>
                  <a:cxn ang="0">
                    <a:pos x="5459" y="949"/>
                  </a:cxn>
                  <a:cxn ang="0">
                    <a:pos x="5457" y="0"/>
                  </a:cxn>
                  <a:cxn ang="0">
                    <a:pos x="0" y="0"/>
                  </a:cxn>
                </a:cxnLst>
                <a:rect l="0" t="0" r="r" b="b"/>
                <a:pathLst>
                  <a:path w="5459" h="951">
                    <a:moveTo>
                      <a:pt x="0" y="0"/>
                    </a:moveTo>
                    <a:lnTo>
                      <a:pt x="0" y="44"/>
                    </a:lnTo>
                    <a:lnTo>
                      <a:pt x="5416" y="44"/>
                    </a:lnTo>
                    <a:lnTo>
                      <a:pt x="5416" y="907"/>
                    </a:lnTo>
                    <a:lnTo>
                      <a:pt x="5405" y="907"/>
                    </a:lnTo>
                    <a:lnTo>
                      <a:pt x="5405" y="951"/>
                    </a:lnTo>
                    <a:lnTo>
                      <a:pt x="5459" y="949"/>
                    </a:lnTo>
                    <a:lnTo>
                      <a:pt x="5457" y="0"/>
                    </a:lnTo>
                    <a:lnTo>
                      <a:pt x="0" y="0"/>
                    </a:lnTo>
                    <a:close/>
                  </a:path>
                </a:pathLst>
              </a:custGeom>
              <a:solidFill>
                <a:srgbClr val="000000"/>
              </a:solidFill>
              <a:ln w="9525">
                <a:noFill/>
                <a:round/>
                <a:headEnd/>
                <a:tailEnd/>
              </a:ln>
            </p:spPr>
            <p:txBody>
              <a:bodyPr/>
              <a:lstStyle/>
              <a:p>
                <a:endParaRPr lang="en-US" dirty="0"/>
              </a:p>
            </p:txBody>
          </p:sp>
          <p:sp>
            <p:nvSpPr>
              <p:cNvPr id="398435" name="Freeform 99"/>
              <p:cNvSpPr>
                <a:spLocks/>
              </p:cNvSpPr>
              <p:nvPr/>
            </p:nvSpPr>
            <p:spPr bwMode="auto">
              <a:xfrm>
                <a:off x="1521" y="528"/>
                <a:ext cx="2714" cy="475"/>
              </a:xfrm>
              <a:custGeom>
                <a:avLst/>
                <a:gdLst/>
                <a:ahLst/>
                <a:cxnLst>
                  <a:cxn ang="0">
                    <a:pos x="5427" y="907"/>
                  </a:cxn>
                  <a:cxn ang="0">
                    <a:pos x="3730" y="907"/>
                  </a:cxn>
                  <a:cxn ang="0">
                    <a:pos x="3649" y="906"/>
                  </a:cxn>
                  <a:cxn ang="0">
                    <a:pos x="3589" y="901"/>
                  </a:cxn>
                  <a:cxn ang="0">
                    <a:pos x="3535" y="887"/>
                  </a:cxn>
                  <a:cxn ang="0">
                    <a:pos x="3473" y="868"/>
                  </a:cxn>
                  <a:cxn ang="0">
                    <a:pos x="3406" y="841"/>
                  </a:cxn>
                  <a:cxn ang="0">
                    <a:pos x="3322" y="806"/>
                  </a:cxn>
                  <a:cxn ang="0">
                    <a:pos x="3245" y="773"/>
                  </a:cxn>
                  <a:cxn ang="0">
                    <a:pos x="3165" y="740"/>
                  </a:cxn>
                  <a:cxn ang="0">
                    <a:pos x="3095" y="712"/>
                  </a:cxn>
                  <a:cxn ang="0">
                    <a:pos x="3002" y="681"/>
                  </a:cxn>
                  <a:cxn ang="0">
                    <a:pos x="2901" y="656"/>
                  </a:cxn>
                  <a:cxn ang="0">
                    <a:pos x="2830" y="642"/>
                  </a:cxn>
                  <a:cxn ang="0">
                    <a:pos x="2744" y="636"/>
                  </a:cxn>
                  <a:cxn ang="0">
                    <a:pos x="2655" y="642"/>
                  </a:cxn>
                  <a:cxn ang="0">
                    <a:pos x="2585" y="656"/>
                  </a:cxn>
                  <a:cxn ang="0">
                    <a:pos x="2485" y="681"/>
                  </a:cxn>
                  <a:cxn ang="0">
                    <a:pos x="2394" y="712"/>
                  </a:cxn>
                  <a:cxn ang="0">
                    <a:pos x="2325" y="740"/>
                  </a:cxn>
                  <a:cxn ang="0">
                    <a:pos x="2246" y="773"/>
                  </a:cxn>
                  <a:cxn ang="0">
                    <a:pos x="2169" y="806"/>
                  </a:cxn>
                  <a:cxn ang="0">
                    <a:pos x="2087" y="840"/>
                  </a:cxn>
                  <a:cxn ang="0">
                    <a:pos x="2016" y="867"/>
                  </a:cxn>
                  <a:cxn ang="0">
                    <a:pos x="1959" y="886"/>
                  </a:cxn>
                  <a:cxn ang="0">
                    <a:pos x="1887" y="901"/>
                  </a:cxn>
                  <a:cxn ang="0">
                    <a:pos x="1825" y="906"/>
                  </a:cxn>
                  <a:cxn ang="0">
                    <a:pos x="44" y="906"/>
                  </a:cxn>
                  <a:cxn ang="0">
                    <a:pos x="44" y="44"/>
                  </a:cxn>
                  <a:cxn ang="0">
                    <a:pos x="22" y="0"/>
                  </a:cxn>
                  <a:cxn ang="0">
                    <a:pos x="0" y="1"/>
                  </a:cxn>
                  <a:cxn ang="0">
                    <a:pos x="1" y="950"/>
                  </a:cxn>
                  <a:cxn ang="0">
                    <a:pos x="1828" y="950"/>
                  </a:cxn>
                  <a:cxn ang="0">
                    <a:pos x="1894" y="945"/>
                  </a:cxn>
                  <a:cxn ang="0">
                    <a:pos x="1957" y="930"/>
                  </a:cxn>
                  <a:cxn ang="0">
                    <a:pos x="2040" y="906"/>
                  </a:cxn>
                  <a:cxn ang="0">
                    <a:pos x="2117" y="877"/>
                  </a:cxn>
                  <a:cxn ang="0">
                    <a:pos x="2185" y="847"/>
                  </a:cxn>
                  <a:cxn ang="0">
                    <a:pos x="2262" y="815"/>
                  </a:cxn>
                  <a:cxn ang="0">
                    <a:pos x="2341" y="781"/>
                  </a:cxn>
                  <a:cxn ang="0">
                    <a:pos x="2431" y="745"/>
                  </a:cxn>
                  <a:cxn ang="0">
                    <a:pos x="2504" y="720"/>
                  </a:cxn>
                  <a:cxn ang="0">
                    <a:pos x="2571" y="702"/>
                  </a:cxn>
                  <a:cxn ang="0">
                    <a:pos x="2664" y="686"/>
                  </a:cxn>
                  <a:cxn ang="0">
                    <a:pos x="2742" y="680"/>
                  </a:cxn>
                  <a:cxn ang="0">
                    <a:pos x="2821" y="686"/>
                  </a:cxn>
                  <a:cxn ang="0">
                    <a:pos x="2915" y="702"/>
                  </a:cxn>
                  <a:cxn ang="0">
                    <a:pos x="2983" y="720"/>
                  </a:cxn>
                  <a:cxn ang="0">
                    <a:pos x="3056" y="745"/>
                  </a:cxn>
                  <a:cxn ang="0">
                    <a:pos x="3149" y="781"/>
                  </a:cxn>
                  <a:cxn ang="0">
                    <a:pos x="3229" y="815"/>
                  </a:cxn>
                  <a:cxn ang="0">
                    <a:pos x="3306" y="847"/>
                  </a:cxn>
                  <a:cxn ang="0">
                    <a:pos x="3372" y="876"/>
                  </a:cxn>
                  <a:cxn ang="0">
                    <a:pos x="3448" y="905"/>
                  </a:cxn>
                  <a:cxn ang="0">
                    <a:pos x="3519" y="929"/>
                  </a:cxn>
                  <a:cxn ang="0">
                    <a:pos x="3589" y="945"/>
                  </a:cxn>
                  <a:cxn ang="0">
                    <a:pos x="3647" y="950"/>
                  </a:cxn>
                  <a:cxn ang="0">
                    <a:pos x="3730" y="951"/>
                  </a:cxn>
                  <a:cxn ang="0">
                    <a:pos x="5427" y="951"/>
                  </a:cxn>
                  <a:cxn ang="0">
                    <a:pos x="5427" y="907"/>
                  </a:cxn>
                </a:cxnLst>
                <a:rect l="0" t="0" r="r" b="b"/>
                <a:pathLst>
                  <a:path w="5427" h="951">
                    <a:moveTo>
                      <a:pt x="5427" y="907"/>
                    </a:moveTo>
                    <a:lnTo>
                      <a:pt x="3730" y="907"/>
                    </a:lnTo>
                    <a:lnTo>
                      <a:pt x="3649" y="906"/>
                    </a:lnTo>
                    <a:lnTo>
                      <a:pt x="3589" y="901"/>
                    </a:lnTo>
                    <a:lnTo>
                      <a:pt x="3535" y="887"/>
                    </a:lnTo>
                    <a:lnTo>
                      <a:pt x="3473" y="868"/>
                    </a:lnTo>
                    <a:lnTo>
                      <a:pt x="3406" y="841"/>
                    </a:lnTo>
                    <a:lnTo>
                      <a:pt x="3322" y="806"/>
                    </a:lnTo>
                    <a:lnTo>
                      <a:pt x="3245" y="773"/>
                    </a:lnTo>
                    <a:lnTo>
                      <a:pt x="3165" y="740"/>
                    </a:lnTo>
                    <a:lnTo>
                      <a:pt x="3095" y="712"/>
                    </a:lnTo>
                    <a:lnTo>
                      <a:pt x="3002" y="681"/>
                    </a:lnTo>
                    <a:lnTo>
                      <a:pt x="2901" y="656"/>
                    </a:lnTo>
                    <a:lnTo>
                      <a:pt x="2830" y="642"/>
                    </a:lnTo>
                    <a:lnTo>
                      <a:pt x="2744" y="636"/>
                    </a:lnTo>
                    <a:lnTo>
                      <a:pt x="2655" y="642"/>
                    </a:lnTo>
                    <a:lnTo>
                      <a:pt x="2585" y="656"/>
                    </a:lnTo>
                    <a:lnTo>
                      <a:pt x="2485" y="681"/>
                    </a:lnTo>
                    <a:lnTo>
                      <a:pt x="2394" y="712"/>
                    </a:lnTo>
                    <a:lnTo>
                      <a:pt x="2325" y="740"/>
                    </a:lnTo>
                    <a:lnTo>
                      <a:pt x="2246" y="773"/>
                    </a:lnTo>
                    <a:lnTo>
                      <a:pt x="2169" y="806"/>
                    </a:lnTo>
                    <a:lnTo>
                      <a:pt x="2087" y="840"/>
                    </a:lnTo>
                    <a:lnTo>
                      <a:pt x="2016" y="867"/>
                    </a:lnTo>
                    <a:lnTo>
                      <a:pt x="1959" y="886"/>
                    </a:lnTo>
                    <a:lnTo>
                      <a:pt x="1887" y="901"/>
                    </a:lnTo>
                    <a:lnTo>
                      <a:pt x="1825" y="906"/>
                    </a:lnTo>
                    <a:lnTo>
                      <a:pt x="44" y="906"/>
                    </a:lnTo>
                    <a:lnTo>
                      <a:pt x="44" y="44"/>
                    </a:lnTo>
                    <a:lnTo>
                      <a:pt x="22" y="0"/>
                    </a:lnTo>
                    <a:lnTo>
                      <a:pt x="0" y="1"/>
                    </a:lnTo>
                    <a:lnTo>
                      <a:pt x="1" y="950"/>
                    </a:lnTo>
                    <a:lnTo>
                      <a:pt x="1828" y="950"/>
                    </a:lnTo>
                    <a:lnTo>
                      <a:pt x="1894" y="945"/>
                    </a:lnTo>
                    <a:lnTo>
                      <a:pt x="1957" y="930"/>
                    </a:lnTo>
                    <a:lnTo>
                      <a:pt x="2040" y="906"/>
                    </a:lnTo>
                    <a:lnTo>
                      <a:pt x="2117" y="877"/>
                    </a:lnTo>
                    <a:lnTo>
                      <a:pt x="2185" y="847"/>
                    </a:lnTo>
                    <a:lnTo>
                      <a:pt x="2262" y="815"/>
                    </a:lnTo>
                    <a:lnTo>
                      <a:pt x="2341" y="781"/>
                    </a:lnTo>
                    <a:lnTo>
                      <a:pt x="2431" y="745"/>
                    </a:lnTo>
                    <a:lnTo>
                      <a:pt x="2504" y="720"/>
                    </a:lnTo>
                    <a:lnTo>
                      <a:pt x="2571" y="702"/>
                    </a:lnTo>
                    <a:lnTo>
                      <a:pt x="2664" y="686"/>
                    </a:lnTo>
                    <a:lnTo>
                      <a:pt x="2742" y="680"/>
                    </a:lnTo>
                    <a:lnTo>
                      <a:pt x="2821" y="686"/>
                    </a:lnTo>
                    <a:lnTo>
                      <a:pt x="2915" y="702"/>
                    </a:lnTo>
                    <a:lnTo>
                      <a:pt x="2983" y="720"/>
                    </a:lnTo>
                    <a:lnTo>
                      <a:pt x="3056" y="745"/>
                    </a:lnTo>
                    <a:lnTo>
                      <a:pt x="3149" y="781"/>
                    </a:lnTo>
                    <a:lnTo>
                      <a:pt x="3229" y="815"/>
                    </a:lnTo>
                    <a:lnTo>
                      <a:pt x="3306" y="847"/>
                    </a:lnTo>
                    <a:lnTo>
                      <a:pt x="3372" y="876"/>
                    </a:lnTo>
                    <a:lnTo>
                      <a:pt x="3448" y="905"/>
                    </a:lnTo>
                    <a:lnTo>
                      <a:pt x="3519" y="929"/>
                    </a:lnTo>
                    <a:lnTo>
                      <a:pt x="3589" y="945"/>
                    </a:lnTo>
                    <a:lnTo>
                      <a:pt x="3647" y="950"/>
                    </a:lnTo>
                    <a:lnTo>
                      <a:pt x="3730" y="951"/>
                    </a:lnTo>
                    <a:lnTo>
                      <a:pt x="5427" y="951"/>
                    </a:lnTo>
                    <a:lnTo>
                      <a:pt x="5427" y="907"/>
                    </a:lnTo>
                    <a:close/>
                  </a:path>
                </a:pathLst>
              </a:custGeom>
              <a:solidFill>
                <a:srgbClr val="000000"/>
              </a:solidFill>
              <a:ln w="9525">
                <a:noFill/>
                <a:round/>
                <a:headEnd/>
                <a:tailEnd/>
              </a:ln>
            </p:spPr>
            <p:txBody>
              <a:bodyPr/>
              <a:lstStyle/>
              <a:p>
                <a:endParaRPr lang="en-US" dirty="0"/>
              </a:p>
            </p:txBody>
          </p:sp>
        </p:grpSp>
        <p:sp>
          <p:nvSpPr>
            <p:cNvPr id="398436" name="Freeform 100"/>
            <p:cNvSpPr>
              <a:spLocks/>
            </p:cNvSpPr>
            <p:nvPr/>
          </p:nvSpPr>
          <p:spPr bwMode="auto">
            <a:xfrm>
              <a:off x="1383" y="2056"/>
              <a:ext cx="1000" cy="250"/>
            </a:xfrm>
            <a:custGeom>
              <a:avLst/>
              <a:gdLst/>
              <a:ahLst/>
              <a:cxnLst>
                <a:cxn ang="0">
                  <a:pos x="0" y="0"/>
                </a:cxn>
                <a:cxn ang="0">
                  <a:pos x="5438" y="0"/>
                </a:cxn>
                <a:cxn ang="0">
                  <a:pos x="5438" y="1366"/>
                </a:cxn>
                <a:cxn ang="0">
                  <a:pos x="0" y="1366"/>
                </a:cxn>
                <a:cxn ang="0">
                  <a:pos x="0" y="0"/>
                </a:cxn>
                <a:cxn ang="0">
                  <a:pos x="0" y="0"/>
                </a:cxn>
              </a:cxnLst>
              <a:rect l="0" t="0" r="r" b="b"/>
              <a:pathLst>
                <a:path w="5438" h="1366">
                  <a:moveTo>
                    <a:pt x="0" y="0"/>
                  </a:moveTo>
                  <a:lnTo>
                    <a:pt x="5438" y="0"/>
                  </a:lnTo>
                  <a:lnTo>
                    <a:pt x="5438" y="1366"/>
                  </a:lnTo>
                  <a:lnTo>
                    <a:pt x="0" y="1366"/>
                  </a:lnTo>
                  <a:lnTo>
                    <a:pt x="0" y="0"/>
                  </a:lnTo>
                  <a:lnTo>
                    <a:pt x="0" y="0"/>
                  </a:lnTo>
                  <a:close/>
                </a:path>
              </a:pathLst>
            </a:custGeom>
            <a:solidFill>
              <a:srgbClr val="FFFFFF"/>
            </a:solidFill>
            <a:ln w="9525">
              <a:noFill/>
              <a:round/>
              <a:headEnd/>
              <a:tailEnd/>
            </a:ln>
          </p:spPr>
          <p:txBody>
            <a:bodyPr/>
            <a:lstStyle/>
            <a:p>
              <a:endParaRPr lang="en-US" dirty="0"/>
            </a:p>
          </p:txBody>
        </p:sp>
        <p:sp>
          <p:nvSpPr>
            <p:cNvPr id="398437" name="Freeform 101"/>
            <p:cNvSpPr>
              <a:spLocks/>
            </p:cNvSpPr>
            <p:nvPr/>
          </p:nvSpPr>
          <p:spPr bwMode="auto">
            <a:xfrm>
              <a:off x="1379" y="2064"/>
              <a:ext cx="1008" cy="259"/>
            </a:xfrm>
            <a:custGeom>
              <a:avLst/>
              <a:gdLst/>
              <a:ahLst/>
              <a:cxnLst>
                <a:cxn ang="0">
                  <a:pos x="5438" y="1366"/>
                </a:cxn>
                <a:cxn ang="0">
                  <a:pos x="44" y="1366"/>
                </a:cxn>
                <a:cxn ang="0">
                  <a:pos x="44" y="44"/>
                </a:cxn>
                <a:cxn ang="0">
                  <a:pos x="22" y="0"/>
                </a:cxn>
                <a:cxn ang="0">
                  <a:pos x="0" y="1"/>
                </a:cxn>
                <a:cxn ang="0">
                  <a:pos x="1" y="1410"/>
                </a:cxn>
                <a:cxn ang="0">
                  <a:pos x="5481" y="1408"/>
                </a:cxn>
                <a:cxn ang="0">
                  <a:pos x="5438" y="1366"/>
                </a:cxn>
              </a:cxnLst>
              <a:rect l="0" t="0" r="r" b="b"/>
              <a:pathLst>
                <a:path w="5481" h="1410">
                  <a:moveTo>
                    <a:pt x="5438" y="1366"/>
                  </a:moveTo>
                  <a:lnTo>
                    <a:pt x="44" y="1366"/>
                  </a:lnTo>
                  <a:lnTo>
                    <a:pt x="44" y="44"/>
                  </a:lnTo>
                  <a:lnTo>
                    <a:pt x="22" y="0"/>
                  </a:lnTo>
                  <a:lnTo>
                    <a:pt x="0" y="1"/>
                  </a:lnTo>
                  <a:lnTo>
                    <a:pt x="1" y="1410"/>
                  </a:lnTo>
                  <a:lnTo>
                    <a:pt x="5481" y="1408"/>
                  </a:lnTo>
                  <a:lnTo>
                    <a:pt x="5438" y="1366"/>
                  </a:lnTo>
                  <a:close/>
                </a:path>
              </a:pathLst>
            </a:custGeom>
            <a:solidFill>
              <a:srgbClr val="000000"/>
            </a:solidFill>
            <a:ln w="9525">
              <a:noFill/>
              <a:round/>
              <a:headEnd/>
              <a:tailEnd/>
            </a:ln>
          </p:spPr>
          <p:txBody>
            <a:bodyPr/>
            <a:lstStyle/>
            <a:p>
              <a:endParaRPr lang="en-US" dirty="0"/>
            </a:p>
          </p:txBody>
        </p:sp>
        <p:sp>
          <p:nvSpPr>
            <p:cNvPr id="398438" name="Freeform 102"/>
            <p:cNvSpPr>
              <a:spLocks/>
            </p:cNvSpPr>
            <p:nvPr/>
          </p:nvSpPr>
          <p:spPr bwMode="auto">
            <a:xfrm>
              <a:off x="1383" y="2154"/>
              <a:ext cx="1000" cy="166"/>
            </a:xfrm>
            <a:custGeom>
              <a:avLst/>
              <a:gdLst/>
              <a:ahLst/>
              <a:cxnLst>
                <a:cxn ang="0">
                  <a:pos x="0" y="906"/>
                </a:cxn>
                <a:cxn ang="0">
                  <a:pos x="5438" y="906"/>
                </a:cxn>
                <a:cxn ang="0">
                  <a:pos x="5438" y="1"/>
                </a:cxn>
                <a:cxn ang="0">
                  <a:pos x="5405" y="0"/>
                </a:cxn>
                <a:cxn ang="0">
                  <a:pos x="5318" y="0"/>
                </a:cxn>
                <a:cxn ang="0">
                  <a:pos x="5185" y="0"/>
                </a:cxn>
                <a:cxn ang="0">
                  <a:pos x="5016" y="0"/>
                </a:cxn>
                <a:cxn ang="0">
                  <a:pos x="4822" y="0"/>
                </a:cxn>
                <a:cxn ang="0">
                  <a:pos x="4614" y="0"/>
                </a:cxn>
                <a:cxn ang="0">
                  <a:pos x="4401" y="0"/>
                </a:cxn>
                <a:cxn ang="0">
                  <a:pos x="4193" y="0"/>
                </a:cxn>
                <a:cxn ang="0">
                  <a:pos x="4002" y="0"/>
                </a:cxn>
                <a:cxn ang="0">
                  <a:pos x="3836" y="0"/>
                </a:cxn>
                <a:cxn ang="0">
                  <a:pos x="3708" y="0"/>
                </a:cxn>
                <a:cxn ang="0">
                  <a:pos x="3626" y="1"/>
                </a:cxn>
                <a:cxn ang="0">
                  <a:pos x="3567" y="6"/>
                </a:cxn>
                <a:cxn ang="0">
                  <a:pos x="3505" y="21"/>
                </a:cxn>
                <a:cxn ang="0">
                  <a:pos x="3438" y="43"/>
                </a:cxn>
                <a:cxn ang="0">
                  <a:pos x="3367" y="70"/>
                </a:cxn>
                <a:cxn ang="0">
                  <a:pos x="3292" y="103"/>
                </a:cxn>
                <a:cxn ang="0">
                  <a:pos x="3215" y="135"/>
                </a:cxn>
                <a:cxn ang="0">
                  <a:pos x="3135" y="168"/>
                </a:cxn>
                <a:cxn ang="0">
                  <a:pos x="3053" y="201"/>
                </a:cxn>
                <a:cxn ang="0">
                  <a:pos x="2970" y="228"/>
                </a:cxn>
                <a:cxn ang="0">
                  <a:pos x="2886" y="250"/>
                </a:cxn>
                <a:cxn ang="0">
                  <a:pos x="2803" y="265"/>
                </a:cxn>
                <a:cxn ang="0">
                  <a:pos x="2720" y="271"/>
                </a:cxn>
                <a:cxn ang="0">
                  <a:pos x="2637" y="265"/>
                </a:cxn>
                <a:cxn ang="0">
                  <a:pos x="2556" y="250"/>
                </a:cxn>
                <a:cxn ang="0">
                  <a:pos x="2473" y="228"/>
                </a:cxn>
                <a:cxn ang="0">
                  <a:pos x="2391" y="201"/>
                </a:cxn>
                <a:cxn ang="0">
                  <a:pos x="2311" y="168"/>
                </a:cxn>
                <a:cxn ang="0">
                  <a:pos x="2232" y="135"/>
                </a:cxn>
                <a:cxn ang="0">
                  <a:pos x="2155" y="103"/>
                </a:cxn>
                <a:cxn ang="0">
                  <a:pos x="2080" y="70"/>
                </a:cxn>
                <a:cxn ang="0">
                  <a:pos x="2006" y="43"/>
                </a:cxn>
                <a:cxn ang="0">
                  <a:pos x="1936" y="21"/>
                </a:cxn>
                <a:cxn ang="0">
                  <a:pos x="1869" y="6"/>
                </a:cxn>
                <a:cxn ang="0">
                  <a:pos x="1804" y="1"/>
                </a:cxn>
                <a:cxn ang="0">
                  <a:pos x="0" y="1"/>
                </a:cxn>
                <a:cxn ang="0">
                  <a:pos x="0" y="906"/>
                </a:cxn>
                <a:cxn ang="0">
                  <a:pos x="0" y="906"/>
                </a:cxn>
              </a:cxnLst>
              <a:rect l="0" t="0" r="r" b="b"/>
              <a:pathLst>
                <a:path w="5438" h="906">
                  <a:moveTo>
                    <a:pt x="0" y="906"/>
                  </a:moveTo>
                  <a:lnTo>
                    <a:pt x="5438" y="906"/>
                  </a:lnTo>
                  <a:lnTo>
                    <a:pt x="5438" y="1"/>
                  </a:lnTo>
                  <a:lnTo>
                    <a:pt x="5405" y="0"/>
                  </a:lnTo>
                  <a:lnTo>
                    <a:pt x="5318" y="0"/>
                  </a:lnTo>
                  <a:lnTo>
                    <a:pt x="5185" y="0"/>
                  </a:lnTo>
                  <a:lnTo>
                    <a:pt x="5016" y="0"/>
                  </a:lnTo>
                  <a:lnTo>
                    <a:pt x="4822" y="0"/>
                  </a:lnTo>
                  <a:lnTo>
                    <a:pt x="4614" y="0"/>
                  </a:lnTo>
                  <a:lnTo>
                    <a:pt x="4401" y="0"/>
                  </a:lnTo>
                  <a:lnTo>
                    <a:pt x="4193" y="0"/>
                  </a:lnTo>
                  <a:lnTo>
                    <a:pt x="4002" y="0"/>
                  </a:lnTo>
                  <a:lnTo>
                    <a:pt x="3836" y="0"/>
                  </a:lnTo>
                  <a:lnTo>
                    <a:pt x="3708" y="0"/>
                  </a:lnTo>
                  <a:lnTo>
                    <a:pt x="3626" y="1"/>
                  </a:lnTo>
                  <a:lnTo>
                    <a:pt x="3567" y="6"/>
                  </a:lnTo>
                  <a:lnTo>
                    <a:pt x="3505" y="21"/>
                  </a:lnTo>
                  <a:lnTo>
                    <a:pt x="3438" y="43"/>
                  </a:lnTo>
                  <a:lnTo>
                    <a:pt x="3367" y="70"/>
                  </a:lnTo>
                  <a:lnTo>
                    <a:pt x="3292" y="103"/>
                  </a:lnTo>
                  <a:lnTo>
                    <a:pt x="3215" y="135"/>
                  </a:lnTo>
                  <a:lnTo>
                    <a:pt x="3135" y="168"/>
                  </a:lnTo>
                  <a:lnTo>
                    <a:pt x="3053" y="201"/>
                  </a:lnTo>
                  <a:lnTo>
                    <a:pt x="2970" y="228"/>
                  </a:lnTo>
                  <a:lnTo>
                    <a:pt x="2886" y="250"/>
                  </a:lnTo>
                  <a:lnTo>
                    <a:pt x="2803" y="265"/>
                  </a:lnTo>
                  <a:lnTo>
                    <a:pt x="2720" y="271"/>
                  </a:lnTo>
                  <a:lnTo>
                    <a:pt x="2637" y="265"/>
                  </a:lnTo>
                  <a:lnTo>
                    <a:pt x="2556" y="250"/>
                  </a:lnTo>
                  <a:lnTo>
                    <a:pt x="2473" y="228"/>
                  </a:lnTo>
                  <a:lnTo>
                    <a:pt x="2391" y="201"/>
                  </a:lnTo>
                  <a:lnTo>
                    <a:pt x="2311" y="168"/>
                  </a:lnTo>
                  <a:lnTo>
                    <a:pt x="2232" y="135"/>
                  </a:lnTo>
                  <a:lnTo>
                    <a:pt x="2155" y="103"/>
                  </a:lnTo>
                  <a:lnTo>
                    <a:pt x="2080" y="70"/>
                  </a:lnTo>
                  <a:lnTo>
                    <a:pt x="2006" y="43"/>
                  </a:lnTo>
                  <a:lnTo>
                    <a:pt x="1936" y="21"/>
                  </a:lnTo>
                  <a:lnTo>
                    <a:pt x="1869" y="6"/>
                  </a:lnTo>
                  <a:lnTo>
                    <a:pt x="1804" y="1"/>
                  </a:lnTo>
                  <a:lnTo>
                    <a:pt x="0" y="1"/>
                  </a:lnTo>
                  <a:lnTo>
                    <a:pt x="0" y="906"/>
                  </a:lnTo>
                  <a:lnTo>
                    <a:pt x="0" y="906"/>
                  </a:lnTo>
                  <a:close/>
                </a:path>
              </a:pathLst>
            </a:custGeom>
            <a:solidFill>
              <a:srgbClr val="FF6600"/>
            </a:solidFill>
            <a:ln w="12700">
              <a:solidFill>
                <a:schemeClr val="tx1"/>
              </a:solidFill>
              <a:round/>
              <a:headEnd/>
              <a:tailEnd/>
            </a:ln>
          </p:spPr>
          <p:txBody>
            <a:bodyPr/>
            <a:lstStyle/>
            <a:p>
              <a:endParaRPr lang="en-US" dirty="0"/>
            </a:p>
          </p:txBody>
        </p:sp>
        <p:sp>
          <p:nvSpPr>
            <p:cNvPr id="398439" name="Freeform 103"/>
            <p:cNvSpPr>
              <a:spLocks/>
            </p:cNvSpPr>
            <p:nvPr/>
          </p:nvSpPr>
          <p:spPr bwMode="auto">
            <a:xfrm>
              <a:off x="1379" y="2148"/>
              <a:ext cx="999" cy="175"/>
            </a:xfrm>
            <a:custGeom>
              <a:avLst/>
              <a:gdLst/>
              <a:ahLst/>
              <a:cxnLst>
                <a:cxn ang="0">
                  <a:pos x="5427" y="0"/>
                </a:cxn>
                <a:cxn ang="0">
                  <a:pos x="3730" y="0"/>
                </a:cxn>
                <a:cxn ang="0">
                  <a:pos x="3647" y="1"/>
                </a:cxn>
                <a:cxn ang="0">
                  <a:pos x="3589" y="6"/>
                </a:cxn>
                <a:cxn ang="0">
                  <a:pos x="3519" y="22"/>
                </a:cxn>
                <a:cxn ang="0">
                  <a:pos x="3448" y="46"/>
                </a:cxn>
                <a:cxn ang="0">
                  <a:pos x="3372" y="75"/>
                </a:cxn>
                <a:cxn ang="0">
                  <a:pos x="3306" y="104"/>
                </a:cxn>
                <a:cxn ang="0">
                  <a:pos x="3229" y="136"/>
                </a:cxn>
                <a:cxn ang="0">
                  <a:pos x="3149" y="170"/>
                </a:cxn>
                <a:cxn ang="0">
                  <a:pos x="3056" y="206"/>
                </a:cxn>
                <a:cxn ang="0">
                  <a:pos x="2983" y="231"/>
                </a:cxn>
                <a:cxn ang="0">
                  <a:pos x="2915" y="249"/>
                </a:cxn>
                <a:cxn ang="0">
                  <a:pos x="2821" y="265"/>
                </a:cxn>
                <a:cxn ang="0">
                  <a:pos x="2742" y="271"/>
                </a:cxn>
                <a:cxn ang="0">
                  <a:pos x="2664" y="265"/>
                </a:cxn>
                <a:cxn ang="0">
                  <a:pos x="2571" y="249"/>
                </a:cxn>
                <a:cxn ang="0">
                  <a:pos x="2504" y="231"/>
                </a:cxn>
                <a:cxn ang="0">
                  <a:pos x="2431" y="206"/>
                </a:cxn>
                <a:cxn ang="0">
                  <a:pos x="2341" y="170"/>
                </a:cxn>
                <a:cxn ang="0">
                  <a:pos x="2262" y="136"/>
                </a:cxn>
                <a:cxn ang="0">
                  <a:pos x="2185" y="104"/>
                </a:cxn>
                <a:cxn ang="0">
                  <a:pos x="2117" y="74"/>
                </a:cxn>
                <a:cxn ang="0">
                  <a:pos x="2040" y="45"/>
                </a:cxn>
                <a:cxn ang="0">
                  <a:pos x="1957" y="21"/>
                </a:cxn>
                <a:cxn ang="0">
                  <a:pos x="1894" y="6"/>
                </a:cxn>
                <a:cxn ang="0">
                  <a:pos x="1828" y="1"/>
                </a:cxn>
                <a:cxn ang="0">
                  <a:pos x="1" y="1"/>
                </a:cxn>
                <a:cxn ang="0">
                  <a:pos x="0" y="949"/>
                </a:cxn>
                <a:cxn ang="0">
                  <a:pos x="22" y="950"/>
                </a:cxn>
                <a:cxn ang="0">
                  <a:pos x="44" y="906"/>
                </a:cxn>
                <a:cxn ang="0">
                  <a:pos x="44" y="45"/>
                </a:cxn>
                <a:cxn ang="0">
                  <a:pos x="1825" y="45"/>
                </a:cxn>
                <a:cxn ang="0">
                  <a:pos x="1887" y="50"/>
                </a:cxn>
                <a:cxn ang="0">
                  <a:pos x="1959" y="65"/>
                </a:cxn>
                <a:cxn ang="0">
                  <a:pos x="2016" y="84"/>
                </a:cxn>
                <a:cxn ang="0">
                  <a:pos x="2087" y="111"/>
                </a:cxn>
                <a:cxn ang="0">
                  <a:pos x="2169" y="145"/>
                </a:cxn>
                <a:cxn ang="0">
                  <a:pos x="2246" y="178"/>
                </a:cxn>
                <a:cxn ang="0">
                  <a:pos x="2325" y="211"/>
                </a:cxn>
                <a:cxn ang="0">
                  <a:pos x="2394" y="239"/>
                </a:cxn>
                <a:cxn ang="0">
                  <a:pos x="2485" y="270"/>
                </a:cxn>
                <a:cxn ang="0">
                  <a:pos x="2585" y="295"/>
                </a:cxn>
                <a:cxn ang="0">
                  <a:pos x="2655" y="309"/>
                </a:cxn>
                <a:cxn ang="0">
                  <a:pos x="2744" y="315"/>
                </a:cxn>
                <a:cxn ang="0">
                  <a:pos x="2830" y="309"/>
                </a:cxn>
                <a:cxn ang="0">
                  <a:pos x="2901" y="295"/>
                </a:cxn>
                <a:cxn ang="0">
                  <a:pos x="3002" y="270"/>
                </a:cxn>
                <a:cxn ang="0">
                  <a:pos x="3095" y="239"/>
                </a:cxn>
                <a:cxn ang="0">
                  <a:pos x="3165" y="211"/>
                </a:cxn>
                <a:cxn ang="0">
                  <a:pos x="3245" y="178"/>
                </a:cxn>
                <a:cxn ang="0">
                  <a:pos x="3322" y="145"/>
                </a:cxn>
                <a:cxn ang="0">
                  <a:pos x="3406" y="110"/>
                </a:cxn>
                <a:cxn ang="0">
                  <a:pos x="3473" y="83"/>
                </a:cxn>
                <a:cxn ang="0">
                  <a:pos x="3535" y="64"/>
                </a:cxn>
                <a:cxn ang="0">
                  <a:pos x="3589" y="50"/>
                </a:cxn>
                <a:cxn ang="0">
                  <a:pos x="3649" y="45"/>
                </a:cxn>
                <a:cxn ang="0">
                  <a:pos x="3730" y="44"/>
                </a:cxn>
                <a:cxn ang="0">
                  <a:pos x="5427" y="44"/>
                </a:cxn>
                <a:cxn ang="0">
                  <a:pos x="5427" y="0"/>
                </a:cxn>
              </a:cxnLst>
              <a:rect l="0" t="0" r="r" b="b"/>
              <a:pathLst>
                <a:path w="5427" h="950">
                  <a:moveTo>
                    <a:pt x="5427" y="0"/>
                  </a:moveTo>
                  <a:lnTo>
                    <a:pt x="3730" y="0"/>
                  </a:lnTo>
                  <a:lnTo>
                    <a:pt x="3647" y="1"/>
                  </a:lnTo>
                  <a:lnTo>
                    <a:pt x="3589" y="6"/>
                  </a:lnTo>
                  <a:lnTo>
                    <a:pt x="3519" y="22"/>
                  </a:lnTo>
                  <a:lnTo>
                    <a:pt x="3448" y="46"/>
                  </a:lnTo>
                  <a:lnTo>
                    <a:pt x="3372" y="75"/>
                  </a:lnTo>
                  <a:lnTo>
                    <a:pt x="3306" y="104"/>
                  </a:lnTo>
                  <a:lnTo>
                    <a:pt x="3229" y="136"/>
                  </a:lnTo>
                  <a:lnTo>
                    <a:pt x="3149" y="170"/>
                  </a:lnTo>
                  <a:lnTo>
                    <a:pt x="3056" y="206"/>
                  </a:lnTo>
                  <a:lnTo>
                    <a:pt x="2983" y="231"/>
                  </a:lnTo>
                  <a:lnTo>
                    <a:pt x="2915" y="249"/>
                  </a:lnTo>
                  <a:lnTo>
                    <a:pt x="2821" y="265"/>
                  </a:lnTo>
                  <a:lnTo>
                    <a:pt x="2742" y="271"/>
                  </a:lnTo>
                  <a:lnTo>
                    <a:pt x="2664" y="265"/>
                  </a:lnTo>
                  <a:lnTo>
                    <a:pt x="2571" y="249"/>
                  </a:lnTo>
                  <a:lnTo>
                    <a:pt x="2504" y="231"/>
                  </a:lnTo>
                  <a:lnTo>
                    <a:pt x="2431" y="206"/>
                  </a:lnTo>
                  <a:lnTo>
                    <a:pt x="2341" y="170"/>
                  </a:lnTo>
                  <a:lnTo>
                    <a:pt x="2262" y="136"/>
                  </a:lnTo>
                  <a:lnTo>
                    <a:pt x="2185" y="104"/>
                  </a:lnTo>
                  <a:lnTo>
                    <a:pt x="2117" y="74"/>
                  </a:lnTo>
                  <a:lnTo>
                    <a:pt x="2040" y="45"/>
                  </a:lnTo>
                  <a:lnTo>
                    <a:pt x="1957" y="21"/>
                  </a:lnTo>
                  <a:lnTo>
                    <a:pt x="1894" y="6"/>
                  </a:lnTo>
                  <a:lnTo>
                    <a:pt x="1828" y="1"/>
                  </a:lnTo>
                  <a:lnTo>
                    <a:pt x="1" y="1"/>
                  </a:lnTo>
                  <a:lnTo>
                    <a:pt x="0" y="949"/>
                  </a:lnTo>
                  <a:lnTo>
                    <a:pt x="22" y="950"/>
                  </a:lnTo>
                  <a:lnTo>
                    <a:pt x="44" y="906"/>
                  </a:lnTo>
                  <a:lnTo>
                    <a:pt x="44" y="45"/>
                  </a:lnTo>
                  <a:lnTo>
                    <a:pt x="1825" y="45"/>
                  </a:lnTo>
                  <a:lnTo>
                    <a:pt x="1887" y="50"/>
                  </a:lnTo>
                  <a:lnTo>
                    <a:pt x="1959" y="65"/>
                  </a:lnTo>
                  <a:lnTo>
                    <a:pt x="2016" y="84"/>
                  </a:lnTo>
                  <a:lnTo>
                    <a:pt x="2087" y="111"/>
                  </a:lnTo>
                  <a:lnTo>
                    <a:pt x="2169" y="145"/>
                  </a:lnTo>
                  <a:lnTo>
                    <a:pt x="2246" y="178"/>
                  </a:lnTo>
                  <a:lnTo>
                    <a:pt x="2325" y="211"/>
                  </a:lnTo>
                  <a:lnTo>
                    <a:pt x="2394" y="239"/>
                  </a:lnTo>
                  <a:lnTo>
                    <a:pt x="2485" y="270"/>
                  </a:lnTo>
                  <a:lnTo>
                    <a:pt x="2585" y="295"/>
                  </a:lnTo>
                  <a:lnTo>
                    <a:pt x="2655" y="309"/>
                  </a:lnTo>
                  <a:lnTo>
                    <a:pt x="2744" y="315"/>
                  </a:lnTo>
                  <a:lnTo>
                    <a:pt x="2830" y="309"/>
                  </a:lnTo>
                  <a:lnTo>
                    <a:pt x="2901" y="295"/>
                  </a:lnTo>
                  <a:lnTo>
                    <a:pt x="3002" y="270"/>
                  </a:lnTo>
                  <a:lnTo>
                    <a:pt x="3095" y="239"/>
                  </a:lnTo>
                  <a:lnTo>
                    <a:pt x="3165" y="211"/>
                  </a:lnTo>
                  <a:lnTo>
                    <a:pt x="3245" y="178"/>
                  </a:lnTo>
                  <a:lnTo>
                    <a:pt x="3322" y="145"/>
                  </a:lnTo>
                  <a:lnTo>
                    <a:pt x="3406" y="110"/>
                  </a:lnTo>
                  <a:lnTo>
                    <a:pt x="3473" y="83"/>
                  </a:lnTo>
                  <a:lnTo>
                    <a:pt x="3535" y="64"/>
                  </a:lnTo>
                  <a:lnTo>
                    <a:pt x="3589" y="50"/>
                  </a:lnTo>
                  <a:lnTo>
                    <a:pt x="3649" y="45"/>
                  </a:lnTo>
                  <a:lnTo>
                    <a:pt x="3730" y="44"/>
                  </a:lnTo>
                  <a:lnTo>
                    <a:pt x="5427" y="44"/>
                  </a:lnTo>
                  <a:lnTo>
                    <a:pt x="5427" y="0"/>
                  </a:lnTo>
                  <a:close/>
                </a:path>
              </a:pathLst>
            </a:custGeom>
            <a:solidFill>
              <a:srgbClr val="000000"/>
            </a:solidFill>
            <a:ln w="9525">
              <a:noFill/>
              <a:round/>
              <a:headEnd/>
              <a:tailEnd/>
            </a:ln>
          </p:spPr>
          <p:txBody>
            <a:bodyPr/>
            <a:lstStyle/>
            <a:p>
              <a:endParaRPr lang="en-US" dirty="0"/>
            </a:p>
          </p:txBody>
        </p:sp>
        <p:grpSp>
          <p:nvGrpSpPr>
            <p:cNvPr id="398440" name="Group 104"/>
            <p:cNvGrpSpPr>
              <a:grpSpLocks/>
            </p:cNvGrpSpPr>
            <p:nvPr/>
          </p:nvGrpSpPr>
          <p:grpSpPr bwMode="auto">
            <a:xfrm>
              <a:off x="1127" y="1950"/>
              <a:ext cx="342" cy="241"/>
              <a:chOff x="1656" y="1924"/>
              <a:chExt cx="929" cy="657"/>
            </a:xfrm>
          </p:grpSpPr>
          <p:sp>
            <p:nvSpPr>
              <p:cNvPr id="398441" name="Freeform 105"/>
              <p:cNvSpPr>
                <a:spLocks/>
              </p:cNvSpPr>
              <p:nvPr/>
            </p:nvSpPr>
            <p:spPr bwMode="auto">
              <a:xfrm>
                <a:off x="1667" y="1935"/>
                <a:ext cx="907" cy="636"/>
              </a:xfrm>
              <a:custGeom>
                <a:avLst/>
                <a:gdLst/>
                <a:ahLst/>
                <a:cxnLst>
                  <a:cxn ang="0">
                    <a:pos x="1" y="1271"/>
                  </a:cxn>
                  <a:cxn ang="0">
                    <a:pos x="0" y="0"/>
                  </a:cxn>
                  <a:cxn ang="0">
                    <a:pos x="274" y="1"/>
                  </a:cxn>
                  <a:cxn ang="0">
                    <a:pos x="274" y="190"/>
                  </a:cxn>
                  <a:cxn ang="0">
                    <a:pos x="1814" y="190"/>
                  </a:cxn>
                  <a:cxn ang="0">
                    <a:pos x="1814" y="1082"/>
                  </a:cxn>
                  <a:cxn ang="0">
                    <a:pos x="274" y="1082"/>
                  </a:cxn>
                  <a:cxn ang="0">
                    <a:pos x="274" y="1271"/>
                  </a:cxn>
                  <a:cxn ang="0">
                    <a:pos x="1" y="1271"/>
                  </a:cxn>
                  <a:cxn ang="0">
                    <a:pos x="1" y="1271"/>
                  </a:cxn>
                </a:cxnLst>
                <a:rect l="0" t="0" r="r" b="b"/>
                <a:pathLst>
                  <a:path w="1814" h="1271">
                    <a:moveTo>
                      <a:pt x="1" y="1271"/>
                    </a:moveTo>
                    <a:lnTo>
                      <a:pt x="0" y="0"/>
                    </a:lnTo>
                    <a:lnTo>
                      <a:pt x="274" y="1"/>
                    </a:lnTo>
                    <a:lnTo>
                      <a:pt x="274" y="190"/>
                    </a:lnTo>
                    <a:lnTo>
                      <a:pt x="1814" y="190"/>
                    </a:lnTo>
                    <a:lnTo>
                      <a:pt x="1814" y="1082"/>
                    </a:lnTo>
                    <a:lnTo>
                      <a:pt x="274" y="1082"/>
                    </a:lnTo>
                    <a:lnTo>
                      <a:pt x="274" y="1271"/>
                    </a:lnTo>
                    <a:lnTo>
                      <a:pt x="1" y="1271"/>
                    </a:lnTo>
                    <a:lnTo>
                      <a:pt x="1" y="1271"/>
                    </a:lnTo>
                    <a:close/>
                  </a:path>
                </a:pathLst>
              </a:custGeom>
              <a:solidFill>
                <a:srgbClr val="CC6600"/>
              </a:solidFill>
              <a:ln w="9525">
                <a:noFill/>
                <a:round/>
                <a:headEnd/>
                <a:tailEnd/>
              </a:ln>
            </p:spPr>
            <p:txBody>
              <a:bodyPr/>
              <a:lstStyle/>
              <a:p>
                <a:endParaRPr lang="en-US" dirty="0"/>
              </a:p>
            </p:txBody>
          </p:sp>
          <p:sp>
            <p:nvSpPr>
              <p:cNvPr id="398442" name="Freeform 106"/>
              <p:cNvSpPr>
                <a:spLocks/>
              </p:cNvSpPr>
              <p:nvPr/>
            </p:nvSpPr>
            <p:spPr bwMode="auto">
              <a:xfrm>
                <a:off x="1656" y="1924"/>
                <a:ext cx="158" cy="647"/>
              </a:xfrm>
              <a:custGeom>
                <a:avLst/>
                <a:gdLst/>
                <a:ahLst/>
                <a:cxnLst>
                  <a:cxn ang="0">
                    <a:pos x="1" y="1293"/>
                  </a:cxn>
                  <a:cxn ang="0">
                    <a:pos x="45" y="1293"/>
                  </a:cxn>
                  <a:cxn ang="0">
                    <a:pos x="43" y="44"/>
                  </a:cxn>
                  <a:cxn ang="0">
                    <a:pos x="274" y="45"/>
                  </a:cxn>
                  <a:cxn ang="0">
                    <a:pos x="317" y="1"/>
                  </a:cxn>
                  <a:cxn ang="0">
                    <a:pos x="0" y="0"/>
                  </a:cxn>
                  <a:cxn ang="0">
                    <a:pos x="1" y="1293"/>
                  </a:cxn>
                </a:cxnLst>
                <a:rect l="0" t="0" r="r" b="b"/>
                <a:pathLst>
                  <a:path w="317" h="1293">
                    <a:moveTo>
                      <a:pt x="1" y="1293"/>
                    </a:moveTo>
                    <a:lnTo>
                      <a:pt x="45" y="1293"/>
                    </a:lnTo>
                    <a:lnTo>
                      <a:pt x="43" y="44"/>
                    </a:lnTo>
                    <a:lnTo>
                      <a:pt x="274" y="45"/>
                    </a:lnTo>
                    <a:lnTo>
                      <a:pt x="317" y="1"/>
                    </a:lnTo>
                    <a:lnTo>
                      <a:pt x="0" y="0"/>
                    </a:lnTo>
                    <a:lnTo>
                      <a:pt x="1" y="1293"/>
                    </a:lnTo>
                    <a:close/>
                  </a:path>
                </a:pathLst>
              </a:custGeom>
              <a:solidFill>
                <a:srgbClr val="CC6600"/>
              </a:solidFill>
              <a:ln w="9525">
                <a:noFill/>
                <a:round/>
                <a:headEnd/>
                <a:tailEnd/>
              </a:ln>
            </p:spPr>
            <p:txBody>
              <a:bodyPr/>
              <a:lstStyle/>
              <a:p>
                <a:endParaRPr lang="en-US" dirty="0"/>
              </a:p>
            </p:txBody>
          </p:sp>
          <p:sp>
            <p:nvSpPr>
              <p:cNvPr id="398443" name="Freeform 107"/>
              <p:cNvSpPr>
                <a:spLocks/>
              </p:cNvSpPr>
              <p:nvPr/>
            </p:nvSpPr>
            <p:spPr bwMode="auto">
              <a:xfrm>
                <a:off x="1793" y="1925"/>
                <a:ext cx="792" cy="561"/>
              </a:xfrm>
              <a:custGeom>
                <a:avLst/>
                <a:gdLst/>
                <a:ahLst/>
                <a:cxnLst>
                  <a:cxn ang="0">
                    <a:pos x="0" y="44"/>
                  </a:cxn>
                  <a:cxn ang="0">
                    <a:pos x="0" y="232"/>
                  </a:cxn>
                  <a:cxn ang="0">
                    <a:pos x="1541" y="233"/>
                  </a:cxn>
                  <a:cxn ang="0">
                    <a:pos x="1541" y="1081"/>
                  </a:cxn>
                  <a:cxn ang="0">
                    <a:pos x="1584" y="1124"/>
                  </a:cxn>
                  <a:cxn ang="0">
                    <a:pos x="1583" y="189"/>
                  </a:cxn>
                  <a:cxn ang="0">
                    <a:pos x="44" y="189"/>
                  </a:cxn>
                  <a:cxn ang="0">
                    <a:pos x="43" y="0"/>
                  </a:cxn>
                  <a:cxn ang="0">
                    <a:pos x="0" y="44"/>
                  </a:cxn>
                </a:cxnLst>
                <a:rect l="0" t="0" r="r" b="b"/>
                <a:pathLst>
                  <a:path w="1584" h="1124">
                    <a:moveTo>
                      <a:pt x="0" y="44"/>
                    </a:moveTo>
                    <a:lnTo>
                      <a:pt x="0" y="232"/>
                    </a:lnTo>
                    <a:lnTo>
                      <a:pt x="1541" y="233"/>
                    </a:lnTo>
                    <a:lnTo>
                      <a:pt x="1541" y="1081"/>
                    </a:lnTo>
                    <a:lnTo>
                      <a:pt x="1584" y="1124"/>
                    </a:lnTo>
                    <a:lnTo>
                      <a:pt x="1583" y="189"/>
                    </a:lnTo>
                    <a:lnTo>
                      <a:pt x="44" y="189"/>
                    </a:lnTo>
                    <a:lnTo>
                      <a:pt x="43" y="0"/>
                    </a:lnTo>
                    <a:lnTo>
                      <a:pt x="0" y="44"/>
                    </a:lnTo>
                    <a:close/>
                  </a:path>
                </a:pathLst>
              </a:custGeom>
              <a:solidFill>
                <a:srgbClr val="CC6600"/>
              </a:solidFill>
              <a:ln w="9525">
                <a:noFill/>
                <a:round/>
                <a:headEnd/>
                <a:tailEnd/>
              </a:ln>
            </p:spPr>
            <p:txBody>
              <a:bodyPr/>
              <a:lstStyle/>
              <a:p>
                <a:endParaRPr lang="en-US" dirty="0"/>
              </a:p>
            </p:txBody>
          </p:sp>
          <p:sp>
            <p:nvSpPr>
              <p:cNvPr id="398444" name="Freeform 108"/>
              <p:cNvSpPr>
                <a:spLocks/>
              </p:cNvSpPr>
              <p:nvPr/>
            </p:nvSpPr>
            <p:spPr bwMode="auto">
              <a:xfrm>
                <a:off x="1656" y="2465"/>
                <a:ext cx="929" cy="116"/>
              </a:xfrm>
              <a:custGeom>
                <a:avLst/>
                <a:gdLst/>
                <a:ahLst/>
                <a:cxnLst>
                  <a:cxn ang="0">
                    <a:pos x="1814" y="0"/>
                  </a:cxn>
                  <a:cxn ang="0">
                    <a:pos x="274" y="0"/>
                  </a:cxn>
                  <a:cxn ang="0">
                    <a:pos x="273" y="189"/>
                  </a:cxn>
                  <a:cxn ang="0">
                    <a:pos x="42" y="189"/>
                  </a:cxn>
                  <a:cxn ang="0">
                    <a:pos x="0" y="211"/>
                  </a:cxn>
                  <a:cxn ang="0">
                    <a:pos x="1" y="233"/>
                  </a:cxn>
                  <a:cxn ang="0">
                    <a:pos x="317" y="232"/>
                  </a:cxn>
                  <a:cxn ang="0">
                    <a:pos x="317" y="44"/>
                  </a:cxn>
                  <a:cxn ang="0">
                    <a:pos x="1857" y="43"/>
                  </a:cxn>
                  <a:cxn ang="0">
                    <a:pos x="1814" y="0"/>
                  </a:cxn>
                </a:cxnLst>
                <a:rect l="0" t="0" r="r" b="b"/>
                <a:pathLst>
                  <a:path w="1857" h="233">
                    <a:moveTo>
                      <a:pt x="1814" y="0"/>
                    </a:moveTo>
                    <a:lnTo>
                      <a:pt x="274" y="0"/>
                    </a:lnTo>
                    <a:lnTo>
                      <a:pt x="273" y="189"/>
                    </a:lnTo>
                    <a:lnTo>
                      <a:pt x="42" y="189"/>
                    </a:lnTo>
                    <a:lnTo>
                      <a:pt x="0" y="211"/>
                    </a:lnTo>
                    <a:lnTo>
                      <a:pt x="1" y="233"/>
                    </a:lnTo>
                    <a:lnTo>
                      <a:pt x="317" y="232"/>
                    </a:lnTo>
                    <a:lnTo>
                      <a:pt x="317" y="44"/>
                    </a:lnTo>
                    <a:lnTo>
                      <a:pt x="1857" y="43"/>
                    </a:lnTo>
                    <a:lnTo>
                      <a:pt x="1814" y="0"/>
                    </a:lnTo>
                    <a:close/>
                  </a:path>
                </a:pathLst>
              </a:custGeom>
              <a:solidFill>
                <a:srgbClr val="CC6600"/>
              </a:solidFill>
              <a:ln w="9525">
                <a:noFill/>
                <a:round/>
                <a:headEnd/>
                <a:tailEnd/>
              </a:ln>
            </p:spPr>
            <p:txBody>
              <a:bodyPr/>
              <a:lstStyle/>
              <a:p>
                <a:endParaRPr lang="en-US" dirty="0"/>
              </a:p>
            </p:txBody>
          </p:sp>
          <p:sp>
            <p:nvSpPr>
              <p:cNvPr id="398445" name="Freeform 109"/>
              <p:cNvSpPr>
                <a:spLocks/>
              </p:cNvSpPr>
              <p:nvPr/>
            </p:nvSpPr>
            <p:spPr bwMode="auto">
              <a:xfrm>
                <a:off x="1667" y="2189"/>
                <a:ext cx="907" cy="136"/>
              </a:xfrm>
              <a:custGeom>
                <a:avLst/>
                <a:gdLst/>
                <a:ahLst/>
                <a:cxnLst>
                  <a:cxn ang="0">
                    <a:pos x="0" y="272"/>
                  </a:cxn>
                  <a:cxn ang="0">
                    <a:pos x="1814" y="272"/>
                  </a:cxn>
                  <a:cxn ang="0">
                    <a:pos x="1814" y="0"/>
                  </a:cxn>
                  <a:cxn ang="0">
                    <a:pos x="0" y="0"/>
                  </a:cxn>
                  <a:cxn ang="0">
                    <a:pos x="0" y="272"/>
                  </a:cxn>
                  <a:cxn ang="0">
                    <a:pos x="0" y="272"/>
                  </a:cxn>
                </a:cxnLst>
                <a:rect l="0" t="0" r="r" b="b"/>
                <a:pathLst>
                  <a:path w="1814" h="272">
                    <a:moveTo>
                      <a:pt x="0" y="272"/>
                    </a:moveTo>
                    <a:lnTo>
                      <a:pt x="1814" y="272"/>
                    </a:lnTo>
                    <a:lnTo>
                      <a:pt x="1814" y="0"/>
                    </a:lnTo>
                    <a:lnTo>
                      <a:pt x="0" y="0"/>
                    </a:lnTo>
                    <a:lnTo>
                      <a:pt x="0" y="272"/>
                    </a:lnTo>
                    <a:lnTo>
                      <a:pt x="0" y="272"/>
                    </a:lnTo>
                    <a:close/>
                  </a:path>
                </a:pathLst>
              </a:custGeom>
              <a:solidFill>
                <a:srgbClr val="CC6600"/>
              </a:solidFill>
              <a:ln w="9525">
                <a:noFill/>
                <a:round/>
                <a:headEnd/>
                <a:tailEnd/>
              </a:ln>
            </p:spPr>
            <p:txBody>
              <a:bodyPr/>
              <a:lstStyle/>
              <a:p>
                <a:endParaRPr lang="en-US" dirty="0"/>
              </a:p>
            </p:txBody>
          </p:sp>
          <p:sp>
            <p:nvSpPr>
              <p:cNvPr id="398446" name="Freeform 110"/>
              <p:cNvSpPr>
                <a:spLocks/>
              </p:cNvSpPr>
              <p:nvPr/>
            </p:nvSpPr>
            <p:spPr bwMode="auto">
              <a:xfrm>
                <a:off x="1667" y="2179"/>
                <a:ext cx="918" cy="157"/>
              </a:xfrm>
              <a:custGeom>
                <a:avLst/>
                <a:gdLst/>
                <a:ahLst/>
                <a:cxnLst>
                  <a:cxn ang="0">
                    <a:pos x="0" y="270"/>
                  </a:cxn>
                  <a:cxn ang="0">
                    <a:pos x="0" y="314"/>
                  </a:cxn>
                  <a:cxn ang="0">
                    <a:pos x="1835" y="314"/>
                  </a:cxn>
                  <a:cxn ang="0">
                    <a:pos x="1836" y="0"/>
                  </a:cxn>
                  <a:cxn ang="0">
                    <a:pos x="1793" y="42"/>
                  </a:cxn>
                  <a:cxn ang="0">
                    <a:pos x="1793" y="270"/>
                  </a:cxn>
                  <a:cxn ang="0">
                    <a:pos x="0" y="270"/>
                  </a:cxn>
                </a:cxnLst>
                <a:rect l="0" t="0" r="r" b="b"/>
                <a:pathLst>
                  <a:path w="1836" h="314">
                    <a:moveTo>
                      <a:pt x="0" y="270"/>
                    </a:moveTo>
                    <a:lnTo>
                      <a:pt x="0" y="314"/>
                    </a:lnTo>
                    <a:lnTo>
                      <a:pt x="1835" y="314"/>
                    </a:lnTo>
                    <a:lnTo>
                      <a:pt x="1836" y="0"/>
                    </a:lnTo>
                    <a:lnTo>
                      <a:pt x="1793" y="42"/>
                    </a:lnTo>
                    <a:lnTo>
                      <a:pt x="1793" y="270"/>
                    </a:lnTo>
                    <a:lnTo>
                      <a:pt x="0" y="270"/>
                    </a:lnTo>
                    <a:close/>
                  </a:path>
                </a:pathLst>
              </a:custGeom>
              <a:solidFill>
                <a:srgbClr val="CC6600"/>
              </a:solidFill>
              <a:ln w="9525">
                <a:noFill/>
                <a:round/>
                <a:headEnd/>
                <a:tailEnd/>
              </a:ln>
            </p:spPr>
            <p:txBody>
              <a:bodyPr/>
              <a:lstStyle/>
              <a:p>
                <a:endParaRPr lang="en-US" dirty="0"/>
              </a:p>
            </p:txBody>
          </p:sp>
          <p:sp>
            <p:nvSpPr>
              <p:cNvPr id="398447" name="Freeform 111"/>
              <p:cNvSpPr>
                <a:spLocks/>
              </p:cNvSpPr>
              <p:nvPr/>
            </p:nvSpPr>
            <p:spPr bwMode="auto">
              <a:xfrm>
                <a:off x="1656" y="2178"/>
                <a:ext cx="929" cy="158"/>
              </a:xfrm>
              <a:custGeom>
                <a:avLst/>
                <a:gdLst/>
                <a:ahLst/>
                <a:cxnLst>
                  <a:cxn ang="0">
                    <a:pos x="1858" y="2"/>
                  </a:cxn>
                  <a:cxn ang="0">
                    <a:pos x="1" y="0"/>
                  </a:cxn>
                  <a:cxn ang="0">
                    <a:pos x="0" y="315"/>
                  </a:cxn>
                  <a:cxn ang="0">
                    <a:pos x="22" y="316"/>
                  </a:cxn>
                  <a:cxn ang="0">
                    <a:pos x="43" y="272"/>
                  </a:cxn>
                  <a:cxn ang="0">
                    <a:pos x="43" y="44"/>
                  </a:cxn>
                  <a:cxn ang="0">
                    <a:pos x="1815" y="44"/>
                  </a:cxn>
                  <a:cxn ang="0">
                    <a:pos x="1858" y="2"/>
                  </a:cxn>
                </a:cxnLst>
                <a:rect l="0" t="0" r="r" b="b"/>
                <a:pathLst>
                  <a:path w="1858" h="316">
                    <a:moveTo>
                      <a:pt x="1858" y="2"/>
                    </a:moveTo>
                    <a:lnTo>
                      <a:pt x="1" y="0"/>
                    </a:lnTo>
                    <a:lnTo>
                      <a:pt x="0" y="315"/>
                    </a:lnTo>
                    <a:lnTo>
                      <a:pt x="22" y="316"/>
                    </a:lnTo>
                    <a:lnTo>
                      <a:pt x="43" y="272"/>
                    </a:lnTo>
                    <a:lnTo>
                      <a:pt x="43" y="44"/>
                    </a:lnTo>
                    <a:lnTo>
                      <a:pt x="1815" y="44"/>
                    </a:lnTo>
                    <a:lnTo>
                      <a:pt x="1858" y="2"/>
                    </a:lnTo>
                    <a:close/>
                  </a:path>
                </a:pathLst>
              </a:custGeom>
              <a:solidFill>
                <a:srgbClr val="CC6600"/>
              </a:solidFill>
              <a:ln w="9525">
                <a:noFill/>
                <a:round/>
                <a:headEnd/>
                <a:tailEnd/>
              </a:ln>
            </p:spPr>
            <p:txBody>
              <a:bodyPr/>
              <a:lstStyle/>
              <a:p>
                <a:endParaRPr lang="en-US" dirty="0"/>
              </a:p>
            </p:txBody>
          </p:sp>
        </p:grpSp>
        <p:grpSp>
          <p:nvGrpSpPr>
            <p:cNvPr id="398448" name="Group 112"/>
            <p:cNvGrpSpPr>
              <a:grpSpLocks/>
            </p:cNvGrpSpPr>
            <p:nvPr/>
          </p:nvGrpSpPr>
          <p:grpSpPr bwMode="auto">
            <a:xfrm>
              <a:off x="2297" y="1950"/>
              <a:ext cx="341" cy="241"/>
              <a:chOff x="4837" y="1925"/>
              <a:chExt cx="927" cy="656"/>
            </a:xfrm>
          </p:grpSpPr>
          <p:sp>
            <p:nvSpPr>
              <p:cNvPr id="398449" name="Freeform 113"/>
              <p:cNvSpPr>
                <a:spLocks/>
              </p:cNvSpPr>
              <p:nvPr/>
            </p:nvSpPr>
            <p:spPr bwMode="auto">
              <a:xfrm>
                <a:off x="4848" y="1936"/>
                <a:ext cx="905" cy="635"/>
              </a:xfrm>
              <a:custGeom>
                <a:avLst/>
                <a:gdLst/>
                <a:ahLst/>
                <a:cxnLst>
                  <a:cxn ang="0">
                    <a:pos x="1809" y="1268"/>
                  </a:cxn>
                  <a:cxn ang="0">
                    <a:pos x="1810" y="0"/>
                  </a:cxn>
                  <a:cxn ang="0">
                    <a:pos x="1538" y="0"/>
                  </a:cxn>
                  <a:cxn ang="0">
                    <a:pos x="1538" y="189"/>
                  </a:cxn>
                  <a:cxn ang="0">
                    <a:pos x="0" y="189"/>
                  </a:cxn>
                  <a:cxn ang="0">
                    <a:pos x="0" y="1083"/>
                  </a:cxn>
                  <a:cxn ang="0">
                    <a:pos x="1538" y="1082"/>
                  </a:cxn>
                  <a:cxn ang="0">
                    <a:pos x="1538" y="1270"/>
                  </a:cxn>
                  <a:cxn ang="0">
                    <a:pos x="1809" y="1268"/>
                  </a:cxn>
                  <a:cxn ang="0">
                    <a:pos x="1809" y="1268"/>
                  </a:cxn>
                </a:cxnLst>
                <a:rect l="0" t="0" r="r" b="b"/>
                <a:pathLst>
                  <a:path w="1810" h="1270">
                    <a:moveTo>
                      <a:pt x="1809" y="1268"/>
                    </a:moveTo>
                    <a:lnTo>
                      <a:pt x="1810" y="0"/>
                    </a:lnTo>
                    <a:lnTo>
                      <a:pt x="1538" y="0"/>
                    </a:lnTo>
                    <a:lnTo>
                      <a:pt x="1538" y="189"/>
                    </a:lnTo>
                    <a:lnTo>
                      <a:pt x="0" y="189"/>
                    </a:lnTo>
                    <a:lnTo>
                      <a:pt x="0" y="1083"/>
                    </a:lnTo>
                    <a:lnTo>
                      <a:pt x="1538" y="1082"/>
                    </a:lnTo>
                    <a:lnTo>
                      <a:pt x="1538" y="1270"/>
                    </a:lnTo>
                    <a:lnTo>
                      <a:pt x="1809" y="1268"/>
                    </a:lnTo>
                    <a:lnTo>
                      <a:pt x="1809" y="1268"/>
                    </a:lnTo>
                    <a:close/>
                  </a:path>
                </a:pathLst>
              </a:custGeom>
              <a:solidFill>
                <a:srgbClr val="CC6633"/>
              </a:solidFill>
              <a:ln w="9525">
                <a:noFill/>
                <a:round/>
                <a:headEnd/>
                <a:tailEnd/>
              </a:ln>
            </p:spPr>
            <p:txBody>
              <a:bodyPr/>
              <a:lstStyle/>
              <a:p>
                <a:endParaRPr lang="en-US" dirty="0"/>
              </a:p>
            </p:txBody>
          </p:sp>
          <p:sp>
            <p:nvSpPr>
              <p:cNvPr id="398450" name="Freeform 114"/>
              <p:cNvSpPr>
                <a:spLocks/>
              </p:cNvSpPr>
              <p:nvPr/>
            </p:nvSpPr>
            <p:spPr bwMode="auto">
              <a:xfrm>
                <a:off x="5607" y="1925"/>
                <a:ext cx="157" cy="644"/>
              </a:xfrm>
              <a:custGeom>
                <a:avLst/>
                <a:gdLst/>
                <a:ahLst/>
                <a:cxnLst>
                  <a:cxn ang="0">
                    <a:pos x="270" y="1290"/>
                  </a:cxn>
                  <a:cxn ang="0">
                    <a:pos x="314" y="1290"/>
                  </a:cxn>
                  <a:cxn ang="0">
                    <a:pos x="315" y="2"/>
                  </a:cxn>
                  <a:cxn ang="0">
                    <a:pos x="0" y="0"/>
                  </a:cxn>
                  <a:cxn ang="0">
                    <a:pos x="43" y="44"/>
                  </a:cxn>
                  <a:cxn ang="0">
                    <a:pos x="271" y="44"/>
                  </a:cxn>
                  <a:cxn ang="0">
                    <a:pos x="270" y="1290"/>
                  </a:cxn>
                </a:cxnLst>
                <a:rect l="0" t="0" r="r" b="b"/>
                <a:pathLst>
                  <a:path w="315" h="1290">
                    <a:moveTo>
                      <a:pt x="270" y="1290"/>
                    </a:moveTo>
                    <a:lnTo>
                      <a:pt x="314" y="1290"/>
                    </a:lnTo>
                    <a:lnTo>
                      <a:pt x="315" y="2"/>
                    </a:lnTo>
                    <a:lnTo>
                      <a:pt x="0" y="0"/>
                    </a:lnTo>
                    <a:lnTo>
                      <a:pt x="43" y="44"/>
                    </a:lnTo>
                    <a:lnTo>
                      <a:pt x="271" y="44"/>
                    </a:lnTo>
                    <a:lnTo>
                      <a:pt x="270" y="1290"/>
                    </a:lnTo>
                    <a:close/>
                  </a:path>
                </a:pathLst>
              </a:custGeom>
              <a:solidFill>
                <a:srgbClr val="000000"/>
              </a:solidFill>
              <a:ln w="9525">
                <a:noFill/>
                <a:round/>
                <a:headEnd/>
                <a:tailEnd/>
              </a:ln>
            </p:spPr>
            <p:txBody>
              <a:bodyPr/>
              <a:lstStyle/>
              <a:p>
                <a:endParaRPr lang="en-US" dirty="0"/>
              </a:p>
            </p:txBody>
          </p:sp>
          <p:sp>
            <p:nvSpPr>
              <p:cNvPr id="398451" name="Freeform 115"/>
              <p:cNvSpPr>
                <a:spLocks/>
              </p:cNvSpPr>
              <p:nvPr/>
            </p:nvSpPr>
            <p:spPr bwMode="auto">
              <a:xfrm>
                <a:off x="4837" y="1925"/>
                <a:ext cx="791" cy="563"/>
              </a:xfrm>
              <a:custGeom>
                <a:avLst/>
                <a:gdLst/>
                <a:ahLst/>
                <a:cxnLst>
                  <a:cxn ang="0">
                    <a:pos x="1539" y="0"/>
                  </a:cxn>
                  <a:cxn ang="0">
                    <a:pos x="1538" y="189"/>
                  </a:cxn>
                  <a:cxn ang="0">
                    <a:pos x="1" y="189"/>
                  </a:cxn>
                  <a:cxn ang="0">
                    <a:pos x="0" y="1127"/>
                  </a:cxn>
                  <a:cxn ang="0">
                    <a:pos x="43" y="1084"/>
                  </a:cxn>
                  <a:cxn ang="0">
                    <a:pos x="43" y="233"/>
                  </a:cxn>
                  <a:cxn ang="0">
                    <a:pos x="1582" y="232"/>
                  </a:cxn>
                  <a:cxn ang="0">
                    <a:pos x="1582" y="44"/>
                  </a:cxn>
                  <a:cxn ang="0">
                    <a:pos x="1539" y="0"/>
                  </a:cxn>
                </a:cxnLst>
                <a:rect l="0" t="0" r="r" b="b"/>
                <a:pathLst>
                  <a:path w="1582" h="1127">
                    <a:moveTo>
                      <a:pt x="1539" y="0"/>
                    </a:moveTo>
                    <a:lnTo>
                      <a:pt x="1538" y="189"/>
                    </a:lnTo>
                    <a:lnTo>
                      <a:pt x="1" y="189"/>
                    </a:lnTo>
                    <a:lnTo>
                      <a:pt x="0" y="1127"/>
                    </a:lnTo>
                    <a:lnTo>
                      <a:pt x="43" y="1084"/>
                    </a:lnTo>
                    <a:lnTo>
                      <a:pt x="43" y="233"/>
                    </a:lnTo>
                    <a:lnTo>
                      <a:pt x="1582" y="232"/>
                    </a:lnTo>
                    <a:lnTo>
                      <a:pt x="1582" y="44"/>
                    </a:lnTo>
                    <a:lnTo>
                      <a:pt x="1539" y="0"/>
                    </a:lnTo>
                    <a:close/>
                  </a:path>
                </a:pathLst>
              </a:custGeom>
              <a:solidFill>
                <a:srgbClr val="000000"/>
              </a:solidFill>
              <a:ln w="9525">
                <a:noFill/>
                <a:round/>
                <a:headEnd/>
                <a:tailEnd/>
              </a:ln>
            </p:spPr>
            <p:txBody>
              <a:bodyPr/>
              <a:lstStyle/>
              <a:p>
                <a:endParaRPr lang="en-US" dirty="0"/>
              </a:p>
            </p:txBody>
          </p:sp>
          <p:sp>
            <p:nvSpPr>
              <p:cNvPr id="398452" name="Freeform 116"/>
              <p:cNvSpPr>
                <a:spLocks/>
              </p:cNvSpPr>
              <p:nvPr/>
            </p:nvSpPr>
            <p:spPr bwMode="auto">
              <a:xfrm>
                <a:off x="4837" y="2466"/>
                <a:ext cx="926" cy="115"/>
              </a:xfrm>
              <a:custGeom>
                <a:avLst/>
                <a:gdLst/>
                <a:ahLst/>
                <a:cxnLst>
                  <a:cxn ang="0">
                    <a:pos x="0" y="45"/>
                  </a:cxn>
                  <a:cxn ang="0">
                    <a:pos x="1538" y="44"/>
                  </a:cxn>
                  <a:cxn ang="0">
                    <a:pos x="1538" y="232"/>
                  </a:cxn>
                  <a:cxn ang="0">
                    <a:pos x="1851" y="230"/>
                  </a:cxn>
                  <a:cxn ang="0">
                    <a:pos x="1853" y="208"/>
                  </a:cxn>
                  <a:cxn ang="0">
                    <a:pos x="1810" y="186"/>
                  </a:cxn>
                  <a:cxn ang="0">
                    <a:pos x="1582" y="188"/>
                  </a:cxn>
                  <a:cxn ang="0">
                    <a:pos x="1581" y="0"/>
                  </a:cxn>
                  <a:cxn ang="0">
                    <a:pos x="43" y="2"/>
                  </a:cxn>
                  <a:cxn ang="0">
                    <a:pos x="0" y="45"/>
                  </a:cxn>
                </a:cxnLst>
                <a:rect l="0" t="0" r="r" b="b"/>
                <a:pathLst>
                  <a:path w="1853" h="232">
                    <a:moveTo>
                      <a:pt x="0" y="45"/>
                    </a:moveTo>
                    <a:lnTo>
                      <a:pt x="1538" y="44"/>
                    </a:lnTo>
                    <a:lnTo>
                      <a:pt x="1538" y="232"/>
                    </a:lnTo>
                    <a:lnTo>
                      <a:pt x="1851" y="230"/>
                    </a:lnTo>
                    <a:lnTo>
                      <a:pt x="1853" y="208"/>
                    </a:lnTo>
                    <a:lnTo>
                      <a:pt x="1810" y="186"/>
                    </a:lnTo>
                    <a:lnTo>
                      <a:pt x="1582" y="188"/>
                    </a:lnTo>
                    <a:lnTo>
                      <a:pt x="1581" y="0"/>
                    </a:lnTo>
                    <a:lnTo>
                      <a:pt x="43" y="2"/>
                    </a:lnTo>
                    <a:lnTo>
                      <a:pt x="0" y="45"/>
                    </a:lnTo>
                    <a:close/>
                  </a:path>
                </a:pathLst>
              </a:custGeom>
              <a:solidFill>
                <a:srgbClr val="000000"/>
              </a:solidFill>
              <a:ln w="9525">
                <a:noFill/>
                <a:round/>
                <a:headEnd/>
                <a:tailEnd/>
              </a:ln>
            </p:spPr>
            <p:txBody>
              <a:bodyPr/>
              <a:lstStyle/>
              <a:p>
                <a:endParaRPr lang="en-US" dirty="0"/>
              </a:p>
            </p:txBody>
          </p:sp>
          <p:sp>
            <p:nvSpPr>
              <p:cNvPr id="398453" name="Freeform 117"/>
              <p:cNvSpPr>
                <a:spLocks/>
              </p:cNvSpPr>
              <p:nvPr/>
            </p:nvSpPr>
            <p:spPr bwMode="auto">
              <a:xfrm>
                <a:off x="4848" y="2189"/>
                <a:ext cx="905" cy="136"/>
              </a:xfrm>
              <a:custGeom>
                <a:avLst/>
                <a:gdLst/>
                <a:ahLst/>
                <a:cxnLst>
                  <a:cxn ang="0">
                    <a:pos x="0" y="272"/>
                  </a:cxn>
                  <a:cxn ang="0">
                    <a:pos x="1809" y="272"/>
                  </a:cxn>
                  <a:cxn ang="0">
                    <a:pos x="1811" y="0"/>
                  </a:cxn>
                  <a:cxn ang="0">
                    <a:pos x="0" y="0"/>
                  </a:cxn>
                  <a:cxn ang="0">
                    <a:pos x="0" y="272"/>
                  </a:cxn>
                  <a:cxn ang="0">
                    <a:pos x="0" y="272"/>
                  </a:cxn>
                </a:cxnLst>
                <a:rect l="0" t="0" r="r" b="b"/>
                <a:pathLst>
                  <a:path w="1811" h="272">
                    <a:moveTo>
                      <a:pt x="0" y="272"/>
                    </a:moveTo>
                    <a:lnTo>
                      <a:pt x="1809" y="272"/>
                    </a:lnTo>
                    <a:lnTo>
                      <a:pt x="1811" y="0"/>
                    </a:lnTo>
                    <a:lnTo>
                      <a:pt x="0" y="0"/>
                    </a:lnTo>
                    <a:lnTo>
                      <a:pt x="0" y="272"/>
                    </a:lnTo>
                    <a:lnTo>
                      <a:pt x="0" y="272"/>
                    </a:lnTo>
                    <a:close/>
                  </a:path>
                </a:pathLst>
              </a:custGeom>
              <a:solidFill>
                <a:srgbClr val="FFFFFF"/>
              </a:solidFill>
              <a:ln w="9525">
                <a:noFill/>
                <a:round/>
                <a:headEnd/>
                <a:tailEnd/>
              </a:ln>
            </p:spPr>
            <p:txBody>
              <a:bodyPr/>
              <a:lstStyle/>
              <a:p>
                <a:endParaRPr lang="en-US" dirty="0"/>
              </a:p>
            </p:txBody>
          </p:sp>
          <p:sp>
            <p:nvSpPr>
              <p:cNvPr id="398454" name="Freeform 118"/>
              <p:cNvSpPr>
                <a:spLocks/>
              </p:cNvSpPr>
              <p:nvPr/>
            </p:nvSpPr>
            <p:spPr bwMode="auto">
              <a:xfrm>
                <a:off x="4848" y="2179"/>
                <a:ext cx="916" cy="157"/>
              </a:xfrm>
              <a:custGeom>
                <a:avLst/>
                <a:gdLst/>
                <a:ahLst/>
                <a:cxnLst>
                  <a:cxn ang="0">
                    <a:pos x="0" y="270"/>
                  </a:cxn>
                  <a:cxn ang="0">
                    <a:pos x="0" y="314"/>
                  </a:cxn>
                  <a:cxn ang="0">
                    <a:pos x="1829" y="314"/>
                  </a:cxn>
                  <a:cxn ang="0">
                    <a:pos x="1833" y="0"/>
                  </a:cxn>
                  <a:cxn ang="0">
                    <a:pos x="1789" y="42"/>
                  </a:cxn>
                  <a:cxn ang="0">
                    <a:pos x="1788" y="270"/>
                  </a:cxn>
                  <a:cxn ang="0">
                    <a:pos x="0" y="270"/>
                  </a:cxn>
                </a:cxnLst>
                <a:rect l="0" t="0" r="r" b="b"/>
                <a:pathLst>
                  <a:path w="1833" h="314">
                    <a:moveTo>
                      <a:pt x="0" y="270"/>
                    </a:moveTo>
                    <a:lnTo>
                      <a:pt x="0" y="314"/>
                    </a:lnTo>
                    <a:lnTo>
                      <a:pt x="1829" y="314"/>
                    </a:lnTo>
                    <a:lnTo>
                      <a:pt x="1833" y="0"/>
                    </a:lnTo>
                    <a:lnTo>
                      <a:pt x="1789" y="42"/>
                    </a:lnTo>
                    <a:lnTo>
                      <a:pt x="1788" y="270"/>
                    </a:lnTo>
                    <a:lnTo>
                      <a:pt x="0" y="270"/>
                    </a:lnTo>
                    <a:close/>
                  </a:path>
                </a:pathLst>
              </a:custGeom>
              <a:solidFill>
                <a:srgbClr val="000000"/>
              </a:solidFill>
              <a:ln w="9525">
                <a:noFill/>
                <a:round/>
                <a:headEnd/>
                <a:tailEnd/>
              </a:ln>
            </p:spPr>
            <p:txBody>
              <a:bodyPr/>
              <a:lstStyle/>
              <a:p>
                <a:endParaRPr lang="en-US" dirty="0"/>
              </a:p>
            </p:txBody>
          </p:sp>
          <p:sp>
            <p:nvSpPr>
              <p:cNvPr id="398455" name="Freeform 119"/>
              <p:cNvSpPr>
                <a:spLocks/>
              </p:cNvSpPr>
              <p:nvPr/>
            </p:nvSpPr>
            <p:spPr bwMode="auto">
              <a:xfrm>
                <a:off x="4837" y="2178"/>
                <a:ext cx="927" cy="158"/>
              </a:xfrm>
              <a:custGeom>
                <a:avLst/>
                <a:gdLst/>
                <a:ahLst/>
                <a:cxnLst>
                  <a:cxn ang="0">
                    <a:pos x="1855" y="2"/>
                  </a:cxn>
                  <a:cxn ang="0">
                    <a:pos x="1" y="0"/>
                  </a:cxn>
                  <a:cxn ang="0">
                    <a:pos x="0" y="315"/>
                  </a:cxn>
                  <a:cxn ang="0">
                    <a:pos x="22" y="316"/>
                  </a:cxn>
                  <a:cxn ang="0">
                    <a:pos x="43" y="272"/>
                  </a:cxn>
                  <a:cxn ang="0">
                    <a:pos x="43" y="44"/>
                  </a:cxn>
                  <a:cxn ang="0">
                    <a:pos x="1811" y="44"/>
                  </a:cxn>
                  <a:cxn ang="0">
                    <a:pos x="1855" y="2"/>
                  </a:cxn>
                </a:cxnLst>
                <a:rect l="0" t="0" r="r" b="b"/>
                <a:pathLst>
                  <a:path w="1855" h="316">
                    <a:moveTo>
                      <a:pt x="1855" y="2"/>
                    </a:moveTo>
                    <a:lnTo>
                      <a:pt x="1" y="0"/>
                    </a:lnTo>
                    <a:lnTo>
                      <a:pt x="0" y="315"/>
                    </a:lnTo>
                    <a:lnTo>
                      <a:pt x="22" y="316"/>
                    </a:lnTo>
                    <a:lnTo>
                      <a:pt x="43" y="272"/>
                    </a:lnTo>
                    <a:lnTo>
                      <a:pt x="43" y="44"/>
                    </a:lnTo>
                    <a:lnTo>
                      <a:pt x="1811" y="44"/>
                    </a:lnTo>
                    <a:lnTo>
                      <a:pt x="1855" y="2"/>
                    </a:lnTo>
                    <a:close/>
                  </a:path>
                </a:pathLst>
              </a:custGeom>
              <a:solidFill>
                <a:srgbClr val="000000"/>
              </a:solidFill>
              <a:ln w="9525">
                <a:noFill/>
                <a:round/>
                <a:headEnd/>
                <a:tailEnd/>
              </a:ln>
            </p:spPr>
            <p:txBody>
              <a:bodyPr/>
              <a:lstStyle/>
              <a:p>
                <a:endParaRPr lang="en-US" dirty="0"/>
              </a:p>
            </p:txBody>
          </p:sp>
        </p:grpSp>
        <p:sp>
          <p:nvSpPr>
            <p:cNvPr id="398457" name="Freeform 121"/>
            <p:cNvSpPr>
              <a:spLocks/>
            </p:cNvSpPr>
            <p:nvPr/>
          </p:nvSpPr>
          <p:spPr bwMode="auto">
            <a:xfrm>
              <a:off x="1466" y="1991"/>
              <a:ext cx="830" cy="160"/>
            </a:xfrm>
            <a:custGeom>
              <a:avLst/>
              <a:gdLst/>
              <a:ahLst/>
              <a:cxnLst>
                <a:cxn ang="0">
                  <a:pos x="0" y="923"/>
                </a:cxn>
                <a:cxn ang="0">
                  <a:pos x="3625" y="923"/>
                </a:cxn>
                <a:cxn ang="0">
                  <a:pos x="3625" y="0"/>
                </a:cxn>
                <a:cxn ang="0">
                  <a:pos x="0" y="0"/>
                </a:cxn>
                <a:cxn ang="0">
                  <a:pos x="0" y="923"/>
                </a:cxn>
                <a:cxn ang="0">
                  <a:pos x="0" y="923"/>
                </a:cxn>
              </a:cxnLst>
              <a:rect l="0" t="0" r="r" b="b"/>
              <a:pathLst>
                <a:path w="3625" h="923">
                  <a:moveTo>
                    <a:pt x="0" y="923"/>
                  </a:moveTo>
                  <a:lnTo>
                    <a:pt x="3625" y="923"/>
                  </a:lnTo>
                  <a:lnTo>
                    <a:pt x="3625" y="0"/>
                  </a:lnTo>
                  <a:lnTo>
                    <a:pt x="0" y="0"/>
                  </a:lnTo>
                  <a:lnTo>
                    <a:pt x="0" y="923"/>
                  </a:lnTo>
                  <a:lnTo>
                    <a:pt x="0" y="923"/>
                  </a:lnTo>
                  <a:close/>
                </a:path>
              </a:pathLst>
            </a:custGeom>
            <a:solidFill>
              <a:srgbClr val="00FFFF"/>
            </a:solidFill>
            <a:ln w="9525">
              <a:noFill/>
              <a:round/>
              <a:headEnd/>
              <a:tailEnd/>
            </a:ln>
          </p:spPr>
          <p:txBody>
            <a:bodyPr/>
            <a:lstStyle/>
            <a:p>
              <a:endParaRPr lang="en-US" dirty="0"/>
            </a:p>
          </p:txBody>
        </p:sp>
        <p:sp>
          <p:nvSpPr>
            <p:cNvPr id="398458" name="Freeform 122"/>
            <p:cNvSpPr>
              <a:spLocks/>
            </p:cNvSpPr>
            <p:nvPr/>
          </p:nvSpPr>
          <p:spPr bwMode="auto">
            <a:xfrm>
              <a:off x="1487" y="2151"/>
              <a:ext cx="35" cy="166"/>
            </a:xfrm>
            <a:custGeom>
              <a:avLst/>
              <a:gdLst/>
              <a:ahLst/>
              <a:cxnLst>
                <a:cxn ang="0">
                  <a:pos x="0" y="923"/>
                </a:cxn>
                <a:cxn ang="0">
                  <a:pos x="3625" y="923"/>
                </a:cxn>
                <a:cxn ang="0">
                  <a:pos x="3625" y="0"/>
                </a:cxn>
                <a:cxn ang="0">
                  <a:pos x="0" y="0"/>
                </a:cxn>
                <a:cxn ang="0">
                  <a:pos x="0" y="923"/>
                </a:cxn>
                <a:cxn ang="0">
                  <a:pos x="0" y="923"/>
                </a:cxn>
              </a:cxnLst>
              <a:rect l="0" t="0" r="r" b="b"/>
              <a:pathLst>
                <a:path w="3625" h="923">
                  <a:moveTo>
                    <a:pt x="0" y="923"/>
                  </a:moveTo>
                  <a:lnTo>
                    <a:pt x="3625" y="923"/>
                  </a:lnTo>
                  <a:lnTo>
                    <a:pt x="3625" y="0"/>
                  </a:lnTo>
                  <a:lnTo>
                    <a:pt x="0" y="0"/>
                  </a:lnTo>
                  <a:lnTo>
                    <a:pt x="0" y="923"/>
                  </a:lnTo>
                  <a:lnTo>
                    <a:pt x="0" y="923"/>
                  </a:lnTo>
                  <a:close/>
                </a:path>
              </a:pathLst>
            </a:custGeom>
            <a:solidFill>
              <a:srgbClr val="00FFFF"/>
            </a:solidFill>
            <a:ln w="9525">
              <a:noFill/>
              <a:round/>
              <a:headEnd/>
              <a:tailEnd/>
            </a:ln>
          </p:spPr>
          <p:txBody>
            <a:bodyPr/>
            <a:lstStyle/>
            <a:p>
              <a:endParaRPr lang="en-US" dirty="0"/>
            </a:p>
          </p:txBody>
        </p:sp>
        <p:sp>
          <p:nvSpPr>
            <p:cNvPr id="398459" name="Freeform 123"/>
            <p:cNvSpPr>
              <a:spLocks/>
            </p:cNvSpPr>
            <p:nvPr/>
          </p:nvSpPr>
          <p:spPr bwMode="auto">
            <a:xfrm>
              <a:off x="2246" y="1824"/>
              <a:ext cx="35" cy="168"/>
            </a:xfrm>
            <a:custGeom>
              <a:avLst/>
              <a:gdLst/>
              <a:ahLst/>
              <a:cxnLst>
                <a:cxn ang="0">
                  <a:pos x="0" y="923"/>
                </a:cxn>
                <a:cxn ang="0">
                  <a:pos x="3625" y="923"/>
                </a:cxn>
                <a:cxn ang="0">
                  <a:pos x="3625" y="0"/>
                </a:cxn>
                <a:cxn ang="0">
                  <a:pos x="0" y="0"/>
                </a:cxn>
                <a:cxn ang="0">
                  <a:pos x="0" y="923"/>
                </a:cxn>
                <a:cxn ang="0">
                  <a:pos x="0" y="923"/>
                </a:cxn>
              </a:cxnLst>
              <a:rect l="0" t="0" r="r" b="b"/>
              <a:pathLst>
                <a:path w="3625" h="923">
                  <a:moveTo>
                    <a:pt x="0" y="923"/>
                  </a:moveTo>
                  <a:lnTo>
                    <a:pt x="3625" y="923"/>
                  </a:lnTo>
                  <a:lnTo>
                    <a:pt x="3625" y="0"/>
                  </a:lnTo>
                  <a:lnTo>
                    <a:pt x="0" y="0"/>
                  </a:lnTo>
                  <a:lnTo>
                    <a:pt x="0" y="923"/>
                  </a:lnTo>
                  <a:lnTo>
                    <a:pt x="0" y="923"/>
                  </a:lnTo>
                  <a:close/>
                </a:path>
              </a:pathLst>
            </a:custGeom>
            <a:solidFill>
              <a:srgbClr val="00FFFF"/>
            </a:solidFill>
            <a:ln w="9525">
              <a:noFill/>
              <a:round/>
              <a:headEnd/>
              <a:tailEnd/>
            </a:ln>
          </p:spPr>
          <p:txBody>
            <a:bodyPr/>
            <a:lstStyle/>
            <a:p>
              <a:endParaRPr lang="en-US" dirty="0"/>
            </a:p>
          </p:txBody>
        </p:sp>
        <p:grpSp>
          <p:nvGrpSpPr>
            <p:cNvPr id="398460" name="Group 124"/>
            <p:cNvGrpSpPr>
              <a:grpSpLocks/>
            </p:cNvGrpSpPr>
            <p:nvPr/>
          </p:nvGrpSpPr>
          <p:grpSpPr bwMode="auto">
            <a:xfrm>
              <a:off x="1545" y="1985"/>
              <a:ext cx="675" cy="172"/>
              <a:chOff x="1973" y="3323"/>
              <a:chExt cx="1835" cy="469"/>
            </a:xfrm>
          </p:grpSpPr>
          <p:sp>
            <p:nvSpPr>
              <p:cNvPr id="398461" name="Freeform 125"/>
              <p:cNvSpPr>
                <a:spLocks/>
              </p:cNvSpPr>
              <p:nvPr/>
            </p:nvSpPr>
            <p:spPr bwMode="auto">
              <a:xfrm>
                <a:off x="1984" y="3334"/>
                <a:ext cx="1813" cy="446"/>
              </a:xfrm>
              <a:custGeom>
                <a:avLst/>
                <a:gdLst/>
                <a:ahLst/>
                <a:cxnLst>
                  <a:cxn ang="0">
                    <a:pos x="0" y="892"/>
                  </a:cxn>
                  <a:cxn ang="0">
                    <a:pos x="3625" y="892"/>
                  </a:cxn>
                  <a:cxn ang="0">
                    <a:pos x="3625" y="0"/>
                  </a:cxn>
                  <a:cxn ang="0">
                    <a:pos x="0" y="0"/>
                  </a:cxn>
                  <a:cxn ang="0">
                    <a:pos x="0" y="892"/>
                  </a:cxn>
                  <a:cxn ang="0">
                    <a:pos x="0" y="892"/>
                  </a:cxn>
                </a:cxnLst>
                <a:rect l="0" t="0" r="r" b="b"/>
                <a:pathLst>
                  <a:path w="3625" h="892">
                    <a:moveTo>
                      <a:pt x="0" y="892"/>
                    </a:moveTo>
                    <a:lnTo>
                      <a:pt x="3625" y="892"/>
                    </a:lnTo>
                    <a:lnTo>
                      <a:pt x="3625" y="0"/>
                    </a:lnTo>
                    <a:lnTo>
                      <a:pt x="0" y="0"/>
                    </a:lnTo>
                    <a:lnTo>
                      <a:pt x="0" y="892"/>
                    </a:lnTo>
                    <a:lnTo>
                      <a:pt x="0" y="892"/>
                    </a:lnTo>
                    <a:close/>
                  </a:path>
                </a:pathLst>
              </a:custGeom>
              <a:noFill/>
              <a:ln w="9525">
                <a:noFill/>
                <a:round/>
                <a:headEnd/>
                <a:tailEnd/>
              </a:ln>
            </p:spPr>
            <p:txBody>
              <a:bodyPr/>
              <a:lstStyle/>
              <a:p>
                <a:endParaRPr lang="en-US" dirty="0"/>
              </a:p>
            </p:txBody>
          </p:sp>
          <p:sp>
            <p:nvSpPr>
              <p:cNvPr id="398462" name="Freeform 126"/>
              <p:cNvSpPr>
                <a:spLocks/>
              </p:cNvSpPr>
              <p:nvPr/>
            </p:nvSpPr>
            <p:spPr bwMode="auto">
              <a:xfrm>
                <a:off x="1984" y="3324"/>
                <a:ext cx="1824" cy="467"/>
              </a:xfrm>
              <a:custGeom>
                <a:avLst/>
                <a:gdLst/>
                <a:ahLst/>
                <a:cxnLst>
                  <a:cxn ang="0">
                    <a:pos x="0" y="891"/>
                  </a:cxn>
                  <a:cxn ang="0">
                    <a:pos x="0" y="935"/>
                  </a:cxn>
                  <a:cxn ang="0">
                    <a:pos x="3646" y="935"/>
                  </a:cxn>
                  <a:cxn ang="0">
                    <a:pos x="3647" y="0"/>
                  </a:cxn>
                  <a:cxn ang="0">
                    <a:pos x="3604" y="43"/>
                  </a:cxn>
                  <a:cxn ang="0">
                    <a:pos x="3604" y="891"/>
                  </a:cxn>
                  <a:cxn ang="0">
                    <a:pos x="0" y="891"/>
                  </a:cxn>
                </a:cxnLst>
                <a:rect l="0" t="0" r="r" b="b"/>
                <a:pathLst>
                  <a:path w="3647" h="935">
                    <a:moveTo>
                      <a:pt x="0" y="891"/>
                    </a:moveTo>
                    <a:lnTo>
                      <a:pt x="0" y="935"/>
                    </a:lnTo>
                    <a:lnTo>
                      <a:pt x="3646" y="935"/>
                    </a:lnTo>
                    <a:lnTo>
                      <a:pt x="3647" y="0"/>
                    </a:lnTo>
                    <a:lnTo>
                      <a:pt x="3604" y="43"/>
                    </a:lnTo>
                    <a:lnTo>
                      <a:pt x="3604" y="891"/>
                    </a:lnTo>
                    <a:lnTo>
                      <a:pt x="0" y="891"/>
                    </a:lnTo>
                    <a:close/>
                  </a:path>
                </a:pathLst>
              </a:custGeom>
              <a:solidFill>
                <a:srgbClr val="000000"/>
              </a:solidFill>
              <a:ln w="9525">
                <a:noFill/>
                <a:round/>
                <a:headEnd/>
                <a:tailEnd/>
              </a:ln>
            </p:spPr>
            <p:txBody>
              <a:bodyPr/>
              <a:lstStyle/>
              <a:p>
                <a:endParaRPr lang="en-US" dirty="0"/>
              </a:p>
            </p:txBody>
          </p:sp>
          <p:sp>
            <p:nvSpPr>
              <p:cNvPr id="398463" name="Freeform 127"/>
              <p:cNvSpPr>
                <a:spLocks/>
              </p:cNvSpPr>
              <p:nvPr/>
            </p:nvSpPr>
            <p:spPr bwMode="auto">
              <a:xfrm>
                <a:off x="1973" y="3323"/>
                <a:ext cx="1835" cy="468"/>
              </a:xfrm>
              <a:custGeom>
                <a:avLst/>
                <a:gdLst/>
                <a:ahLst/>
                <a:cxnLst>
                  <a:cxn ang="0">
                    <a:pos x="3669" y="1"/>
                  </a:cxn>
                  <a:cxn ang="0">
                    <a:pos x="2" y="0"/>
                  </a:cxn>
                  <a:cxn ang="0">
                    <a:pos x="0" y="935"/>
                  </a:cxn>
                  <a:cxn ang="0">
                    <a:pos x="22" y="936"/>
                  </a:cxn>
                  <a:cxn ang="0">
                    <a:pos x="44" y="892"/>
                  </a:cxn>
                  <a:cxn ang="0">
                    <a:pos x="44" y="44"/>
                  </a:cxn>
                  <a:cxn ang="0">
                    <a:pos x="3626" y="44"/>
                  </a:cxn>
                  <a:cxn ang="0">
                    <a:pos x="3669" y="1"/>
                  </a:cxn>
                </a:cxnLst>
                <a:rect l="0" t="0" r="r" b="b"/>
                <a:pathLst>
                  <a:path w="3669" h="936">
                    <a:moveTo>
                      <a:pt x="3669" y="1"/>
                    </a:moveTo>
                    <a:lnTo>
                      <a:pt x="2" y="0"/>
                    </a:lnTo>
                    <a:lnTo>
                      <a:pt x="0" y="935"/>
                    </a:lnTo>
                    <a:lnTo>
                      <a:pt x="22" y="936"/>
                    </a:lnTo>
                    <a:lnTo>
                      <a:pt x="44" y="892"/>
                    </a:lnTo>
                    <a:lnTo>
                      <a:pt x="44" y="44"/>
                    </a:lnTo>
                    <a:lnTo>
                      <a:pt x="3626" y="44"/>
                    </a:lnTo>
                    <a:lnTo>
                      <a:pt x="3669" y="1"/>
                    </a:lnTo>
                    <a:close/>
                  </a:path>
                </a:pathLst>
              </a:custGeom>
              <a:solidFill>
                <a:srgbClr val="000000"/>
              </a:solidFill>
              <a:ln w="9525">
                <a:noFill/>
                <a:round/>
                <a:headEnd/>
                <a:tailEnd/>
              </a:ln>
            </p:spPr>
            <p:txBody>
              <a:bodyPr/>
              <a:lstStyle/>
              <a:p>
                <a:endParaRPr lang="en-US" dirty="0"/>
              </a:p>
            </p:txBody>
          </p:sp>
          <p:sp>
            <p:nvSpPr>
              <p:cNvPr id="398464" name="Freeform 128"/>
              <p:cNvSpPr>
                <a:spLocks/>
              </p:cNvSpPr>
              <p:nvPr/>
            </p:nvSpPr>
            <p:spPr bwMode="auto">
              <a:xfrm>
                <a:off x="1984" y="3334"/>
                <a:ext cx="1813" cy="69"/>
              </a:xfrm>
              <a:custGeom>
                <a:avLst/>
                <a:gdLst/>
                <a:ahLst/>
                <a:cxnLst>
                  <a:cxn ang="0">
                    <a:pos x="0" y="137"/>
                  </a:cxn>
                  <a:cxn ang="0">
                    <a:pos x="3625" y="137"/>
                  </a:cxn>
                  <a:cxn ang="0">
                    <a:pos x="3625" y="0"/>
                  </a:cxn>
                  <a:cxn ang="0">
                    <a:pos x="0" y="0"/>
                  </a:cxn>
                  <a:cxn ang="0">
                    <a:pos x="0" y="137"/>
                  </a:cxn>
                  <a:cxn ang="0">
                    <a:pos x="0" y="137"/>
                  </a:cxn>
                </a:cxnLst>
                <a:rect l="0" t="0" r="r" b="b"/>
                <a:pathLst>
                  <a:path w="3625" h="137">
                    <a:moveTo>
                      <a:pt x="0" y="137"/>
                    </a:moveTo>
                    <a:lnTo>
                      <a:pt x="3625" y="137"/>
                    </a:lnTo>
                    <a:lnTo>
                      <a:pt x="3625" y="0"/>
                    </a:lnTo>
                    <a:lnTo>
                      <a:pt x="0" y="0"/>
                    </a:lnTo>
                    <a:lnTo>
                      <a:pt x="0" y="137"/>
                    </a:lnTo>
                    <a:lnTo>
                      <a:pt x="0" y="137"/>
                    </a:lnTo>
                    <a:close/>
                  </a:path>
                </a:pathLst>
              </a:custGeom>
              <a:solidFill>
                <a:srgbClr val="7F7F7F"/>
              </a:solidFill>
              <a:ln w="9525">
                <a:noFill/>
                <a:round/>
                <a:headEnd/>
                <a:tailEnd/>
              </a:ln>
            </p:spPr>
            <p:txBody>
              <a:bodyPr/>
              <a:lstStyle/>
              <a:p>
                <a:endParaRPr lang="en-US" dirty="0"/>
              </a:p>
            </p:txBody>
          </p:sp>
          <p:sp>
            <p:nvSpPr>
              <p:cNvPr id="398465" name="Freeform 129"/>
              <p:cNvSpPr>
                <a:spLocks/>
              </p:cNvSpPr>
              <p:nvPr/>
            </p:nvSpPr>
            <p:spPr bwMode="auto">
              <a:xfrm>
                <a:off x="1984" y="3324"/>
                <a:ext cx="1824" cy="90"/>
              </a:xfrm>
              <a:custGeom>
                <a:avLst/>
                <a:gdLst/>
                <a:ahLst/>
                <a:cxnLst>
                  <a:cxn ang="0">
                    <a:pos x="0" y="136"/>
                  </a:cxn>
                  <a:cxn ang="0">
                    <a:pos x="0" y="180"/>
                  </a:cxn>
                  <a:cxn ang="0">
                    <a:pos x="3646" y="180"/>
                  </a:cxn>
                  <a:cxn ang="0">
                    <a:pos x="3647" y="0"/>
                  </a:cxn>
                  <a:cxn ang="0">
                    <a:pos x="3604" y="43"/>
                  </a:cxn>
                  <a:cxn ang="0">
                    <a:pos x="3604" y="136"/>
                  </a:cxn>
                  <a:cxn ang="0">
                    <a:pos x="0" y="136"/>
                  </a:cxn>
                </a:cxnLst>
                <a:rect l="0" t="0" r="r" b="b"/>
                <a:pathLst>
                  <a:path w="3647" h="180">
                    <a:moveTo>
                      <a:pt x="0" y="136"/>
                    </a:moveTo>
                    <a:lnTo>
                      <a:pt x="0" y="180"/>
                    </a:lnTo>
                    <a:lnTo>
                      <a:pt x="3646" y="180"/>
                    </a:lnTo>
                    <a:lnTo>
                      <a:pt x="3647" y="0"/>
                    </a:lnTo>
                    <a:lnTo>
                      <a:pt x="3604" y="43"/>
                    </a:lnTo>
                    <a:lnTo>
                      <a:pt x="3604" y="136"/>
                    </a:lnTo>
                    <a:lnTo>
                      <a:pt x="0" y="136"/>
                    </a:lnTo>
                    <a:close/>
                  </a:path>
                </a:pathLst>
              </a:custGeom>
              <a:solidFill>
                <a:srgbClr val="000000"/>
              </a:solidFill>
              <a:ln w="9525">
                <a:noFill/>
                <a:round/>
                <a:headEnd/>
                <a:tailEnd/>
              </a:ln>
            </p:spPr>
            <p:txBody>
              <a:bodyPr/>
              <a:lstStyle/>
              <a:p>
                <a:endParaRPr lang="en-US" dirty="0"/>
              </a:p>
            </p:txBody>
          </p:sp>
          <p:sp>
            <p:nvSpPr>
              <p:cNvPr id="398466" name="Freeform 130"/>
              <p:cNvSpPr>
                <a:spLocks/>
              </p:cNvSpPr>
              <p:nvPr/>
            </p:nvSpPr>
            <p:spPr bwMode="auto">
              <a:xfrm>
                <a:off x="1973" y="3323"/>
                <a:ext cx="1835" cy="91"/>
              </a:xfrm>
              <a:custGeom>
                <a:avLst/>
                <a:gdLst/>
                <a:ahLst/>
                <a:cxnLst>
                  <a:cxn ang="0">
                    <a:pos x="3669" y="1"/>
                  </a:cxn>
                  <a:cxn ang="0">
                    <a:pos x="2" y="0"/>
                  </a:cxn>
                  <a:cxn ang="0">
                    <a:pos x="0" y="180"/>
                  </a:cxn>
                  <a:cxn ang="0">
                    <a:pos x="22" y="181"/>
                  </a:cxn>
                  <a:cxn ang="0">
                    <a:pos x="44" y="137"/>
                  </a:cxn>
                  <a:cxn ang="0">
                    <a:pos x="44" y="44"/>
                  </a:cxn>
                  <a:cxn ang="0">
                    <a:pos x="3626" y="44"/>
                  </a:cxn>
                  <a:cxn ang="0">
                    <a:pos x="3669" y="1"/>
                  </a:cxn>
                </a:cxnLst>
                <a:rect l="0" t="0" r="r" b="b"/>
                <a:pathLst>
                  <a:path w="3669" h="181">
                    <a:moveTo>
                      <a:pt x="3669" y="1"/>
                    </a:moveTo>
                    <a:lnTo>
                      <a:pt x="2" y="0"/>
                    </a:lnTo>
                    <a:lnTo>
                      <a:pt x="0" y="180"/>
                    </a:lnTo>
                    <a:lnTo>
                      <a:pt x="22" y="181"/>
                    </a:lnTo>
                    <a:lnTo>
                      <a:pt x="44" y="137"/>
                    </a:lnTo>
                    <a:lnTo>
                      <a:pt x="44" y="44"/>
                    </a:lnTo>
                    <a:lnTo>
                      <a:pt x="3626" y="44"/>
                    </a:lnTo>
                    <a:lnTo>
                      <a:pt x="3669" y="1"/>
                    </a:lnTo>
                    <a:close/>
                  </a:path>
                </a:pathLst>
              </a:custGeom>
              <a:solidFill>
                <a:srgbClr val="000000"/>
              </a:solidFill>
              <a:ln w="9525">
                <a:noFill/>
                <a:round/>
                <a:headEnd/>
                <a:tailEnd/>
              </a:ln>
            </p:spPr>
            <p:txBody>
              <a:bodyPr/>
              <a:lstStyle/>
              <a:p>
                <a:endParaRPr lang="en-US" dirty="0"/>
              </a:p>
            </p:txBody>
          </p:sp>
          <p:sp>
            <p:nvSpPr>
              <p:cNvPr id="398467" name="Freeform 131"/>
              <p:cNvSpPr>
                <a:spLocks/>
              </p:cNvSpPr>
              <p:nvPr/>
            </p:nvSpPr>
            <p:spPr bwMode="auto">
              <a:xfrm>
                <a:off x="1984" y="3711"/>
                <a:ext cx="1813" cy="70"/>
              </a:xfrm>
              <a:custGeom>
                <a:avLst/>
                <a:gdLst/>
                <a:ahLst/>
                <a:cxnLst>
                  <a:cxn ang="0">
                    <a:pos x="0" y="138"/>
                  </a:cxn>
                  <a:cxn ang="0">
                    <a:pos x="3625" y="138"/>
                  </a:cxn>
                  <a:cxn ang="0">
                    <a:pos x="3625" y="0"/>
                  </a:cxn>
                  <a:cxn ang="0">
                    <a:pos x="0" y="0"/>
                  </a:cxn>
                  <a:cxn ang="0">
                    <a:pos x="0" y="138"/>
                  </a:cxn>
                  <a:cxn ang="0">
                    <a:pos x="0" y="138"/>
                  </a:cxn>
                </a:cxnLst>
                <a:rect l="0" t="0" r="r" b="b"/>
                <a:pathLst>
                  <a:path w="3625" h="138">
                    <a:moveTo>
                      <a:pt x="0" y="138"/>
                    </a:moveTo>
                    <a:lnTo>
                      <a:pt x="3625" y="138"/>
                    </a:lnTo>
                    <a:lnTo>
                      <a:pt x="3625" y="0"/>
                    </a:lnTo>
                    <a:lnTo>
                      <a:pt x="0" y="0"/>
                    </a:lnTo>
                    <a:lnTo>
                      <a:pt x="0" y="138"/>
                    </a:lnTo>
                    <a:lnTo>
                      <a:pt x="0" y="138"/>
                    </a:lnTo>
                    <a:close/>
                  </a:path>
                </a:pathLst>
              </a:custGeom>
              <a:solidFill>
                <a:srgbClr val="7F7F7F"/>
              </a:solidFill>
              <a:ln w="9525">
                <a:noFill/>
                <a:round/>
                <a:headEnd/>
                <a:tailEnd/>
              </a:ln>
            </p:spPr>
            <p:txBody>
              <a:bodyPr/>
              <a:lstStyle/>
              <a:p>
                <a:endParaRPr lang="en-US" dirty="0"/>
              </a:p>
            </p:txBody>
          </p:sp>
          <p:sp>
            <p:nvSpPr>
              <p:cNvPr id="398468" name="Freeform 132"/>
              <p:cNvSpPr>
                <a:spLocks/>
              </p:cNvSpPr>
              <p:nvPr/>
            </p:nvSpPr>
            <p:spPr bwMode="auto">
              <a:xfrm>
                <a:off x="1984" y="3701"/>
                <a:ext cx="1824" cy="91"/>
              </a:xfrm>
              <a:custGeom>
                <a:avLst/>
                <a:gdLst/>
                <a:ahLst/>
                <a:cxnLst>
                  <a:cxn ang="0">
                    <a:pos x="0" y="137"/>
                  </a:cxn>
                  <a:cxn ang="0">
                    <a:pos x="0" y="181"/>
                  </a:cxn>
                  <a:cxn ang="0">
                    <a:pos x="3646" y="181"/>
                  </a:cxn>
                  <a:cxn ang="0">
                    <a:pos x="3647" y="0"/>
                  </a:cxn>
                  <a:cxn ang="0">
                    <a:pos x="3604" y="43"/>
                  </a:cxn>
                  <a:cxn ang="0">
                    <a:pos x="3604" y="137"/>
                  </a:cxn>
                  <a:cxn ang="0">
                    <a:pos x="0" y="137"/>
                  </a:cxn>
                </a:cxnLst>
                <a:rect l="0" t="0" r="r" b="b"/>
                <a:pathLst>
                  <a:path w="3647" h="181">
                    <a:moveTo>
                      <a:pt x="0" y="137"/>
                    </a:moveTo>
                    <a:lnTo>
                      <a:pt x="0" y="181"/>
                    </a:lnTo>
                    <a:lnTo>
                      <a:pt x="3646" y="181"/>
                    </a:lnTo>
                    <a:lnTo>
                      <a:pt x="3647" y="0"/>
                    </a:lnTo>
                    <a:lnTo>
                      <a:pt x="3604" y="43"/>
                    </a:lnTo>
                    <a:lnTo>
                      <a:pt x="3604" y="137"/>
                    </a:lnTo>
                    <a:lnTo>
                      <a:pt x="0" y="137"/>
                    </a:lnTo>
                    <a:close/>
                  </a:path>
                </a:pathLst>
              </a:custGeom>
              <a:solidFill>
                <a:srgbClr val="000000"/>
              </a:solidFill>
              <a:ln w="9525">
                <a:noFill/>
                <a:round/>
                <a:headEnd/>
                <a:tailEnd/>
              </a:ln>
            </p:spPr>
            <p:txBody>
              <a:bodyPr/>
              <a:lstStyle/>
              <a:p>
                <a:endParaRPr lang="en-US" dirty="0"/>
              </a:p>
            </p:txBody>
          </p:sp>
          <p:sp>
            <p:nvSpPr>
              <p:cNvPr id="398469" name="Freeform 133"/>
              <p:cNvSpPr>
                <a:spLocks/>
              </p:cNvSpPr>
              <p:nvPr/>
            </p:nvSpPr>
            <p:spPr bwMode="auto">
              <a:xfrm>
                <a:off x="1973" y="3701"/>
                <a:ext cx="1835" cy="91"/>
              </a:xfrm>
              <a:custGeom>
                <a:avLst/>
                <a:gdLst/>
                <a:ahLst/>
                <a:cxnLst>
                  <a:cxn ang="0">
                    <a:pos x="3669" y="1"/>
                  </a:cxn>
                  <a:cxn ang="0">
                    <a:pos x="2" y="0"/>
                  </a:cxn>
                  <a:cxn ang="0">
                    <a:pos x="0" y="181"/>
                  </a:cxn>
                  <a:cxn ang="0">
                    <a:pos x="22" y="182"/>
                  </a:cxn>
                  <a:cxn ang="0">
                    <a:pos x="44" y="138"/>
                  </a:cxn>
                  <a:cxn ang="0">
                    <a:pos x="44" y="44"/>
                  </a:cxn>
                  <a:cxn ang="0">
                    <a:pos x="3626" y="44"/>
                  </a:cxn>
                  <a:cxn ang="0">
                    <a:pos x="3669" y="1"/>
                  </a:cxn>
                </a:cxnLst>
                <a:rect l="0" t="0" r="r" b="b"/>
                <a:pathLst>
                  <a:path w="3669" h="182">
                    <a:moveTo>
                      <a:pt x="3669" y="1"/>
                    </a:moveTo>
                    <a:lnTo>
                      <a:pt x="2" y="0"/>
                    </a:lnTo>
                    <a:lnTo>
                      <a:pt x="0" y="181"/>
                    </a:lnTo>
                    <a:lnTo>
                      <a:pt x="22" y="182"/>
                    </a:lnTo>
                    <a:lnTo>
                      <a:pt x="44" y="138"/>
                    </a:lnTo>
                    <a:lnTo>
                      <a:pt x="44" y="44"/>
                    </a:lnTo>
                    <a:lnTo>
                      <a:pt x="3626" y="44"/>
                    </a:lnTo>
                    <a:lnTo>
                      <a:pt x="3669" y="1"/>
                    </a:lnTo>
                    <a:close/>
                  </a:path>
                </a:pathLst>
              </a:custGeom>
              <a:solidFill>
                <a:srgbClr val="000000"/>
              </a:solidFill>
              <a:ln w="9525">
                <a:noFill/>
                <a:round/>
                <a:headEnd/>
                <a:tailEnd/>
              </a:ln>
            </p:spPr>
            <p:txBody>
              <a:bodyPr/>
              <a:lstStyle/>
              <a:p>
                <a:endParaRPr lang="en-US" dirty="0"/>
              </a:p>
            </p:txBody>
          </p:sp>
        </p:grpSp>
        <p:sp>
          <p:nvSpPr>
            <p:cNvPr id="398470" name="Text Box 134"/>
            <p:cNvSpPr txBox="1">
              <a:spLocks noChangeArrowheads="1"/>
            </p:cNvSpPr>
            <p:nvPr/>
          </p:nvSpPr>
          <p:spPr bwMode="auto">
            <a:xfrm>
              <a:off x="938" y="1623"/>
              <a:ext cx="221" cy="288"/>
            </a:xfrm>
            <a:prstGeom prst="rect">
              <a:avLst/>
            </a:prstGeom>
            <a:noFill/>
            <a:ln w="9525">
              <a:noFill/>
              <a:miter lim="800000"/>
              <a:headEnd/>
              <a:tailEnd/>
            </a:ln>
            <a:effectLst/>
          </p:spPr>
          <p:txBody>
            <a:bodyPr>
              <a:spAutoFit/>
            </a:bodyPr>
            <a:lstStyle/>
            <a:p>
              <a:pPr algn="ctr" eaLnBrk="1" hangingPunct="1"/>
              <a:r>
                <a:rPr lang="en-US" sz="2400" dirty="0">
                  <a:solidFill>
                    <a:schemeClr val="tx1"/>
                  </a:solidFill>
                  <a:latin typeface="Times New Roman" pitchFamily="18" charset="0"/>
                </a:rPr>
                <a:t>c</a:t>
              </a:r>
            </a:p>
          </p:txBody>
        </p:sp>
        <p:sp>
          <p:nvSpPr>
            <p:cNvPr id="398471" name="Oval 135"/>
            <p:cNvSpPr>
              <a:spLocks noChangeArrowheads="1"/>
            </p:cNvSpPr>
            <p:nvPr/>
          </p:nvSpPr>
          <p:spPr bwMode="auto">
            <a:xfrm>
              <a:off x="938" y="1673"/>
              <a:ext cx="221" cy="221"/>
            </a:xfrm>
            <a:prstGeom prst="ellipse">
              <a:avLst/>
            </a:prstGeom>
            <a:noFill/>
            <a:ln w="19050">
              <a:solidFill>
                <a:schemeClr val="tx1"/>
              </a:solidFill>
              <a:round/>
              <a:headEnd/>
              <a:tailEnd/>
            </a:ln>
            <a:effectLst/>
          </p:spPr>
          <p:txBody>
            <a:bodyPr wrap="none" anchor="ctr"/>
            <a:lstStyle/>
            <a:p>
              <a:pPr algn="ctr" eaLnBrk="1" hangingPunct="1"/>
              <a:endParaRPr lang="en-US" sz="2400" dirty="0">
                <a:solidFill>
                  <a:schemeClr val="tx1"/>
                </a:solidFill>
                <a:latin typeface="Times New Roman" pitchFamily="18" charset="0"/>
              </a:endParaRPr>
            </a:p>
          </p:txBody>
        </p:sp>
        <p:sp>
          <p:nvSpPr>
            <p:cNvPr id="398664" name="Rectangle 328"/>
            <p:cNvSpPr>
              <a:spLocks noChangeArrowheads="1"/>
            </p:cNvSpPr>
            <p:nvPr/>
          </p:nvSpPr>
          <p:spPr bwMode="auto">
            <a:xfrm>
              <a:off x="1416" y="2160"/>
              <a:ext cx="168" cy="152"/>
            </a:xfrm>
            <a:prstGeom prst="rect">
              <a:avLst/>
            </a:prstGeom>
            <a:solidFill>
              <a:srgbClr val="FF6600"/>
            </a:solidFill>
            <a:ln w="19050">
              <a:solidFill>
                <a:srgbClr val="FF6600"/>
              </a:solidFill>
              <a:miter lim="800000"/>
              <a:headEnd/>
              <a:tailEnd/>
            </a:ln>
            <a:effectLst/>
          </p:spPr>
          <p:txBody>
            <a:bodyPr wrap="none" anchor="ctr"/>
            <a:lstStyle/>
            <a:p>
              <a:endParaRPr lang="en-US" dirty="0"/>
            </a:p>
          </p:txBody>
        </p:sp>
        <p:sp>
          <p:nvSpPr>
            <p:cNvPr id="398665" name="Rectangle 329"/>
            <p:cNvSpPr>
              <a:spLocks noChangeArrowheads="1"/>
            </p:cNvSpPr>
            <p:nvPr/>
          </p:nvSpPr>
          <p:spPr bwMode="auto">
            <a:xfrm>
              <a:off x="2176" y="1824"/>
              <a:ext cx="168" cy="152"/>
            </a:xfrm>
            <a:prstGeom prst="rect">
              <a:avLst/>
            </a:prstGeom>
            <a:solidFill>
              <a:srgbClr val="FF6600"/>
            </a:solidFill>
            <a:ln w="19050">
              <a:solidFill>
                <a:srgbClr val="FF6600"/>
              </a:solidFill>
              <a:miter lim="800000"/>
              <a:headEnd/>
              <a:tailEnd/>
            </a:ln>
            <a:effectLst/>
          </p:spPr>
          <p:txBody>
            <a:bodyPr wrap="none" anchor="ctr"/>
            <a:lstStyle/>
            <a:p>
              <a:endParaRPr lang="en-US" dirty="0"/>
            </a:p>
          </p:txBody>
        </p:sp>
      </p:grpSp>
      <p:grpSp>
        <p:nvGrpSpPr>
          <p:cNvPr id="398718" name="Group 382"/>
          <p:cNvGrpSpPr>
            <a:grpSpLocks/>
          </p:cNvGrpSpPr>
          <p:nvPr/>
        </p:nvGrpSpPr>
        <p:grpSpPr bwMode="auto">
          <a:xfrm>
            <a:off x="1524000" y="1143000"/>
            <a:ext cx="2824163" cy="1112838"/>
            <a:chOff x="960" y="720"/>
            <a:chExt cx="1779" cy="701"/>
          </a:xfrm>
        </p:grpSpPr>
        <p:grpSp>
          <p:nvGrpSpPr>
            <p:cNvPr id="398713" name="Group 377"/>
            <p:cNvGrpSpPr>
              <a:grpSpLocks/>
            </p:cNvGrpSpPr>
            <p:nvPr/>
          </p:nvGrpSpPr>
          <p:grpSpPr bwMode="auto">
            <a:xfrm>
              <a:off x="960" y="720"/>
              <a:ext cx="1779" cy="701"/>
              <a:chOff x="960" y="720"/>
              <a:chExt cx="1779" cy="701"/>
            </a:xfrm>
          </p:grpSpPr>
          <p:grpSp>
            <p:nvGrpSpPr>
              <p:cNvPr id="398340" name="Group 4"/>
              <p:cNvGrpSpPr>
                <a:grpSpLocks/>
              </p:cNvGrpSpPr>
              <p:nvPr/>
            </p:nvGrpSpPr>
            <p:grpSpPr bwMode="auto">
              <a:xfrm>
                <a:off x="1366" y="755"/>
                <a:ext cx="1008" cy="260"/>
                <a:chOff x="2341" y="1152"/>
                <a:chExt cx="2741" cy="708"/>
              </a:xfrm>
            </p:grpSpPr>
            <p:sp>
              <p:nvSpPr>
                <p:cNvPr id="398341" name="Freeform 5"/>
                <p:cNvSpPr>
                  <a:spLocks/>
                </p:cNvSpPr>
                <p:nvPr/>
              </p:nvSpPr>
              <p:spPr bwMode="auto">
                <a:xfrm>
                  <a:off x="2352" y="1166"/>
                  <a:ext cx="2719" cy="683"/>
                </a:xfrm>
                <a:custGeom>
                  <a:avLst/>
                  <a:gdLst/>
                  <a:ahLst/>
                  <a:cxnLst>
                    <a:cxn ang="0">
                      <a:pos x="0" y="0"/>
                    </a:cxn>
                    <a:cxn ang="0">
                      <a:pos x="5438" y="0"/>
                    </a:cxn>
                    <a:cxn ang="0">
                      <a:pos x="5438" y="1364"/>
                    </a:cxn>
                    <a:cxn ang="0">
                      <a:pos x="1" y="1365"/>
                    </a:cxn>
                    <a:cxn ang="0">
                      <a:pos x="0" y="0"/>
                    </a:cxn>
                    <a:cxn ang="0">
                      <a:pos x="0" y="0"/>
                    </a:cxn>
                  </a:cxnLst>
                  <a:rect l="0" t="0" r="r" b="b"/>
                  <a:pathLst>
                    <a:path w="5438" h="1365">
                      <a:moveTo>
                        <a:pt x="0" y="0"/>
                      </a:moveTo>
                      <a:lnTo>
                        <a:pt x="5438" y="0"/>
                      </a:lnTo>
                      <a:lnTo>
                        <a:pt x="5438" y="1364"/>
                      </a:lnTo>
                      <a:lnTo>
                        <a:pt x="1" y="1365"/>
                      </a:lnTo>
                      <a:lnTo>
                        <a:pt x="0" y="0"/>
                      </a:lnTo>
                      <a:lnTo>
                        <a:pt x="0" y="0"/>
                      </a:lnTo>
                      <a:close/>
                    </a:path>
                  </a:pathLst>
                </a:custGeom>
                <a:solidFill>
                  <a:srgbClr val="FFFFFF"/>
                </a:solidFill>
                <a:ln w="9525">
                  <a:noFill/>
                  <a:round/>
                  <a:headEnd/>
                  <a:tailEnd/>
                </a:ln>
              </p:spPr>
              <p:txBody>
                <a:bodyPr/>
                <a:lstStyle/>
                <a:p>
                  <a:endParaRPr lang="en-US" dirty="0"/>
                </a:p>
              </p:txBody>
            </p:sp>
            <p:sp>
              <p:nvSpPr>
                <p:cNvPr id="398342" name="Freeform 6"/>
                <p:cNvSpPr>
                  <a:spLocks/>
                </p:cNvSpPr>
                <p:nvPr/>
              </p:nvSpPr>
              <p:spPr bwMode="auto">
                <a:xfrm>
                  <a:off x="2343" y="1156"/>
                  <a:ext cx="2739" cy="704"/>
                </a:xfrm>
                <a:custGeom>
                  <a:avLst/>
                  <a:gdLst/>
                  <a:ahLst/>
                  <a:cxnLst>
                    <a:cxn ang="0">
                      <a:pos x="20" y="0"/>
                    </a:cxn>
                    <a:cxn ang="0">
                      <a:pos x="20" y="44"/>
                    </a:cxn>
                    <a:cxn ang="0">
                      <a:pos x="5436" y="44"/>
                    </a:cxn>
                    <a:cxn ang="0">
                      <a:pos x="5436" y="1366"/>
                    </a:cxn>
                    <a:cxn ang="0">
                      <a:pos x="42" y="1366"/>
                    </a:cxn>
                    <a:cxn ang="0">
                      <a:pos x="0" y="1409"/>
                    </a:cxn>
                    <a:cxn ang="0">
                      <a:pos x="5479" y="1407"/>
                    </a:cxn>
                    <a:cxn ang="0">
                      <a:pos x="5478" y="0"/>
                    </a:cxn>
                    <a:cxn ang="0">
                      <a:pos x="20" y="0"/>
                    </a:cxn>
                  </a:cxnLst>
                  <a:rect l="0" t="0" r="r" b="b"/>
                  <a:pathLst>
                    <a:path w="5479" h="1409">
                      <a:moveTo>
                        <a:pt x="20" y="0"/>
                      </a:moveTo>
                      <a:lnTo>
                        <a:pt x="20" y="44"/>
                      </a:lnTo>
                      <a:lnTo>
                        <a:pt x="5436" y="44"/>
                      </a:lnTo>
                      <a:lnTo>
                        <a:pt x="5436" y="1366"/>
                      </a:lnTo>
                      <a:lnTo>
                        <a:pt x="42" y="1366"/>
                      </a:lnTo>
                      <a:lnTo>
                        <a:pt x="0" y="1409"/>
                      </a:lnTo>
                      <a:lnTo>
                        <a:pt x="5479" y="1407"/>
                      </a:lnTo>
                      <a:lnTo>
                        <a:pt x="5478" y="0"/>
                      </a:lnTo>
                      <a:lnTo>
                        <a:pt x="20" y="0"/>
                      </a:lnTo>
                      <a:close/>
                    </a:path>
                  </a:pathLst>
                </a:custGeom>
                <a:solidFill>
                  <a:srgbClr val="000000"/>
                </a:solidFill>
                <a:ln w="9525">
                  <a:noFill/>
                  <a:round/>
                  <a:headEnd/>
                  <a:tailEnd/>
                </a:ln>
              </p:spPr>
              <p:txBody>
                <a:bodyPr/>
                <a:lstStyle/>
                <a:p>
                  <a:endParaRPr lang="en-US" dirty="0"/>
                </a:p>
              </p:txBody>
            </p:sp>
            <p:sp>
              <p:nvSpPr>
                <p:cNvPr id="398343" name="Freeform 7"/>
                <p:cNvSpPr>
                  <a:spLocks/>
                </p:cNvSpPr>
                <p:nvPr/>
              </p:nvSpPr>
              <p:spPr bwMode="auto">
                <a:xfrm>
                  <a:off x="2341" y="1156"/>
                  <a:ext cx="22" cy="704"/>
                </a:xfrm>
                <a:custGeom>
                  <a:avLst/>
                  <a:gdLst/>
                  <a:ahLst/>
                  <a:cxnLst>
                    <a:cxn ang="0">
                      <a:pos x="44" y="1366"/>
                    </a:cxn>
                    <a:cxn ang="0">
                      <a:pos x="44" y="44"/>
                    </a:cxn>
                    <a:cxn ang="0">
                      <a:pos x="22" y="0"/>
                    </a:cxn>
                    <a:cxn ang="0">
                      <a:pos x="0" y="1"/>
                    </a:cxn>
                    <a:cxn ang="0">
                      <a:pos x="2" y="1409"/>
                    </a:cxn>
                    <a:cxn ang="0">
                      <a:pos x="44" y="1366"/>
                    </a:cxn>
                  </a:cxnLst>
                  <a:rect l="0" t="0" r="r" b="b"/>
                  <a:pathLst>
                    <a:path w="44" h="1409">
                      <a:moveTo>
                        <a:pt x="44" y="1366"/>
                      </a:moveTo>
                      <a:lnTo>
                        <a:pt x="44" y="44"/>
                      </a:lnTo>
                      <a:lnTo>
                        <a:pt x="22" y="0"/>
                      </a:lnTo>
                      <a:lnTo>
                        <a:pt x="0" y="1"/>
                      </a:lnTo>
                      <a:lnTo>
                        <a:pt x="2" y="1409"/>
                      </a:lnTo>
                      <a:lnTo>
                        <a:pt x="44" y="1366"/>
                      </a:lnTo>
                      <a:close/>
                    </a:path>
                  </a:pathLst>
                </a:custGeom>
                <a:solidFill>
                  <a:srgbClr val="000000"/>
                </a:solidFill>
                <a:ln w="9525">
                  <a:noFill/>
                  <a:round/>
                  <a:headEnd/>
                  <a:tailEnd/>
                </a:ln>
              </p:spPr>
              <p:txBody>
                <a:bodyPr/>
                <a:lstStyle/>
                <a:p>
                  <a:endParaRPr lang="en-US" dirty="0"/>
                </a:p>
              </p:txBody>
            </p:sp>
            <p:sp>
              <p:nvSpPr>
                <p:cNvPr id="398344" name="Freeform 8"/>
                <p:cNvSpPr>
                  <a:spLocks/>
                </p:cNvSpPr>
                <p:nvPr/>
              </p:nvSpPr>
              <p:spPr bwMode="auto">
                <a:xfrm>
                  <a:off x="2352" y="1152"/>
                  <a:ext cx="2719" cy="453"/>
                </a:xfrm>
                <a:custGeom>
                  <a:avLst/>
                  <a:gdLst/>
                  <a:ahLst/>
                  <a:cxnLst>
                    <a:cxn ang="0">
                      <a:pos x="0" y="0"/>
                    </a:cxn>
                    <a:cxn ang="0">
                      <a:pos x="5436" y="0"/>
                    </a:cxn>
                    <a:cxn ang="0">
                      <a:pos x="5438" y="906"/>
                    </a:cxn>
                    <a:cxn ang="0">
                      <a:pos x="5405" y="907"/>
                    </a:cxn>
                    <a:cxn ang="0">
                      <a:pos x="5318" y="907"/>
                    </a:cxn>
                    <a:cxn ang="0">
                      <a:pos x="5185" y="907"/>
                    </a:cxn>
                    <a:cxn ang="0">
                      <a:pos x="5016" y="907"/>
                    </a:cxn>
                    <a:cxn ang="0">
                      <a:pos x="4822" y="907"/>
                    </a:cxn>
                    <a:cxn ang="0">
                      <a:pos x="4614" y="907"/>
                    </a:cxn>
                    <a:cxn ang="0">
                      <a:pos x="4401" y="907"/>
                    </a:cxn>
                    <a:cxn ang="0">
                      <a:pos x="4193" y="907"/>
                    </a:cxn>
                    <a:cxn ang="0">
                      <a:pos x="4002" y="907"/>
                    </a:cxn>
                    <a:cxn ang="0">
                      <a:pos x="3836" y="907"/>
                    </a:cxn>
                    <a:cxn ang="0">
                      <a:pos x="3708" y="907"/>
                    </a:cxn>
                    <a:cxn ang="0">
                      <a:pos x="3626" y="906"/>
                    </a:cxn>
                    <a:cxn ang="0">
                      <a:pos x="3567" y="901"/>
                    </a:cxn>
                    <a:cxn ang="0">
                      <a:pos x="3505" y="886"/>
                    </a:cxn>
                    <a:cxn ang="0">
                      <a:pos x="3438" y="864"/>
                    </a:cxn>
                    <a:cxn ang="0">
                      <a:pos x="3367" y="837"/>
                    </a:cxn>
                    <a:cxn ang="0">
                      <a:pos x="3292" y="804"/>
                    </a:cxn>
                    <a:cxn ang="0">
                      <a:pos x="3215" y="772"/>
                    </a:cxn>
                    <a:cxn ang="0">
                      <a:pos x="3135" y="739"/>
                    </a:cxn>
                    <a:cxn ang="0">
                      <a:pos x="3053" y="706"/>
                    </a:cxn>
                    <a:cxn ang="0">
                      <a:pos x="2970" y="679"/>
                    </a:cxn>
                    <a:cxn ang="0">
                      <a:pos x="2886" y="657"/>
                    </a:cxn>
                    <a:cxn ang="0">
                      <a:pos x="2803" y="642"/>
                    </a:cxn>
                    <a:cxn ang="0">
                      <a:pos x="2720" y="636"/>
                    </a:cxn>
                    <a:cxn ang="0">
                      <a:pos x="2637" y="642"/>
                    </a:cxn>
                    <a:cxn ang="0">
                      <a:pos x="2556" y="657"/>
                    </a:cxn>
                    <a:cxn ang="0">
                      <a:pos x="2473" y="679"/>
                    </a:cxn>
                    <a:cxn ang="0">
                      <a:pos x="2391" y="706"/>
                    </a:cxn>
                    <a:cxn ang="0">
                      <a:pos x="2311" y="739"/>
                    </a:cxn>
                    <a:cxn ang="0">
                      <a:pos x="2232" y="772"/>
                    </a:cxn>
                    <a:cxn ang="0">
                      <a:pos x="2155" y="804"/>
                    </a:cxn>
                    <a:cxn ang="0">
                      <a:pos x="2080" y="837"/>
                    </a:cxn>
                    <a:cxn ang="0">
                      <a:pos x="2006" y="864"/>
                    </a:cxn>
                    <a:cxn ang="0">
                      <a:pos x="1936" y="886"/>
                    </a:cxn>
                    <a:cxn ang="0">
                      <a:pos x="1869" y="901"/>
                    </a:cxn>
                    <a:cxn ang="0">
                      <a:pos x="1804" y="906"/>
                    </a:cxn>
                    <a:cxn ang="0">
                      <a:pos x="0" y="906"/>
                    </a:cxn>
                    <a:cxn ang="0">
                      <a:pos x="0" y="0"/>
                    </a:cxn>
                    <a:cxn ang="0">
                      <a:pos x="0" y="0"/>
                    </a:cxn>
                  </a:cxnLst>
                  <a:rect l="0" t="0" r="r" b="b"/>
                  <a:pathLst>
                    <a:path w="5438" h="907">
                      <a:moveTo>
                        <a:pt x="0" y="0"/>
                      </a:moveTo>
                      <a:lnTo>
                        <a:pt x="5436" y="0"/>
                      </a:lnTo>
                      <a:lnTo>
                        <a:pt x="5438" y="906"/>
                      </a:lnTo>
                      <a:lnTo>
                        <a:pt x="5405" y="907"/>
                      </a:lnTo>
                      <a:lnTo>
                        <a:pt x="5318" y="907"/>
                      </a:lnTo>
                      <a:lnTo>
                        <a:pt x="5185" y="907"/>
                      </a:lnTo>
                      <a:lnTo>
                        <a:pt x="5016" y="907"/>
                      </a:lnTo>
                      <a:lnTo>
                        <a:pt x="4822" y="907"/>
                      </a:lnTo>
                      <a:lnTo>
                        <a:pt x="4614" y="907"/>
                      </a:lnTo>
                      <a:lnTo>
                        <a:pt x="4401" y="907"/>
                      </a:lnTo>
                      <a:lnTo>
                        <a:pt x="4193" y="907"/>
                      </a:lnTo>
                      <a:lnTo>
                        <a:pt x="4002" y="907"/>
                      </a:lnTo>
                      <a:lnTo>
                        <a:pt x="3836" y="907"/>
                      </a:lnTo>
                      <a:lnTo>
                        <a:pt x="3708" y="907"/>
                      </a:lnTo>
                      <a:lnTo>
                        <a:pt x="3626" y="906"/>
                      </a:lnTo>
                      <a:lnTo>
                        <a:pt x="3567" y="901"/>
                      </a:lnTo>
                      <a:lnTo>
                        <a:pt x="3505" y="886"/>
                      </a:lnTo>
                      <a:lnTo>
                        <a:pt x="3438" y="864"/>
                      </a:lnTo>
                      <a:lnTo>
                        <a:pt x="3367" y="837"/>
                      </a:lnTo>
                      <a:lnTo>
                        <a:pt x="3292" y="804"/>
                      </a:lnTo>
                      <a:lnTo>
                        <a:pt x="3215" y="772"/>
                      </a:lnTo>
                      <a:lnTo>
                        <a:pt x="3135" y="739"/>
                      </a:lnTo>
                      <a:lnTo>
                        <a:pt x="3053" y="706"/>
                      </a:lnTo>
                      <a:lnTo>
                        <a:pt x="2970" y="679"/>
                      </a:lnTo>
                      <a:lnTo>
                        <a:pt x="2886" y="657"/>
                      </a:lnTo>
                      <a:lnTo>
                        <a:pt x="2803" y="642"/>
                      </a:lnTo>
                      <a:lnTo>
                        <a:pt x="2720" y="636"/>
                      </a:lnTo>
                      <a:lnTo>
                        <a:pt x="2637" y="642"/>
                      </a:lnTo>
                      <a:lnTo>
                        <a:pt x="2556" y="657"/>
                      </a:lnTo>
                      <a:lnTo>
                        <a:pt x="2473" y="679"/>
                      </a:lnTo>
                      <a:lnTo>
                        <a:pt x="2391" y="706"/>
                      </a:lnTo>
                      <a:lnTo>
                        <a:pt x="2311" y="739"/>
                      </a:lnTo>
                      <a:lnTo>
                        <a:pt x="2232" y="772"/>
                      </a:lnTo>
                      <a:lnTo>
                        <a:pt x="2155" y="804"/>
                      </a:lnTo>
                      <a:lnTo>
                        <a:pt x="2080" y="837"/>
                      </a:lnTo>
                      <a:lnTo>
                        <a:pt x="2006" y="864"/>
                      </a:lnTo>
                      <a:lnTo>
                        <a:pt x="1936" y="886"/>
                      </a:lnTo>
                      <a:lnTo>
                        <a:pt x="1869" y="901"/>
                      </a:lnTo>
                      <a:lnTo>
                        <a:pt x="1804" y="906"/>
                      </a:lnTo>
                      <a:lnTo>
                        <a:pt x="0" y="906"/>
                      </a:lnTo>
                      <a:lnTo>
                        <a:pt x="0" y="0"/>
                      </a:lnTo>
                      <a:lnTo>
                        <a:pt x="0" y="0"/>
                      </a:lnTo>
                      <a:close/>
                    </a:path>
                  </a:pathLst>
                </a:custGeom>
                <a:solidFill>
                  <a:srgbClr val="FF6600"/>
                </a:solidFill>
                <a:ln w="9525">
                  <a:noFill/>
                  <a:round/>
                  <a:headEnd/>
                  <a:tailEnd/>
                </a:ln>
              </p:spPr>
              <p:txBody>
                <a:bodyPr/>
                <a:lstStyle/>
                <a:p>
                  <a:endParaRPr lang="en-US" dirty="0"/>
                </a:p>
              </p:txBody>
            </p:sp>
            <p:sp>
              <p:nvSpPr>
                <p:cNvPr id="398345" name="Freeform 9"/>
                <p:cNvSpPr>
                  <a:spLocks/>
                </p:cNvSpPr>
                <p:nvPr/>
              </p:nvSpPr>
              <p:spPr bwMode="auto">
                <a:xfrm>
                  <a:off x="2352" y="1156"/>
                  <a:ext cx="2730" cy="475"/>
                </a:xfrm>
                <a:custGeom>
                  <a:avLst/>
                  <a:gdLst/>
                  <a:ahLst/>
                  <a:cxnLst>
                    <a:cxn ang="0">
                      <a:pos x="0" y="0"/>
                    </a:cxn>
                    <a:cxn ang="0">
                      <a:pos x="0" y="44"/>
                    </a:cxn>
                    <a:cxn ang="0">
                      <a:pos x="5416" y="44"/>
                    </a:cxn>
                    <a:cxn ang="0">
                      <a:pos x="5416" y="907"/>
                    </a:cxn>
                    <a:cxn ang="0">
                      <a:pos x="5405" y="907"/>
                    </a:cxn>
                    <a:cxn ang="0">
                      <a:pos x="5405" y="951"/>
                    </a:cxn>
                    <a:cxn ang="0">
                      <a:pos x="5459" y="949"/>
                    </a:cxn>
                    <a:cxn ang="0">
                      <a:pos x="5457" y="0"/>
                    </a:cxn>
                    <a:cxn ang="0">
                      <a:pos x="0" y="0"/>
                    </a:cxn>
                  </a:cxnLst>
                  <a:rect l="0" t="0" r="r" b="b"/>
                  <a:pathLst>
                    <a:path w="5459" h="951">
                      <a:moveTo>
                        <a:pt x="0" y="0"/>
                      </a:moveTo>
                      <a:lnTo>
                        <a:pt x="0" y="44"/>
                      </a:lnTo>
                      <a:lnTo>
                        <a:pt x="5416" y="44"/>
                      </a:lnTo>
                      <a:lnTo>
                        <a:pt x="5416" y="907"/>
                      </a:lnTo>
                      <a:lnTo>
                        <a:pt x="5405" y="907"/>
                      </a:lnTo>
                      <a:lnTo>
                        <a:pt x="5405" y="951"/>
                      </a:lnTo>
                      <a:lnTo>
                        <a:pt x="5459" y="949"/>
                      </a:lnTo>
                      <a:lnTo>
                        <a:pt x="5457" y="0"/>
                      </a:lnTo>
                      <a:lnTo>
                        <a:pt x="0" y="0"/>
                      </a:lnTo>
                      <a:close/>
                    </a:path>
                  </a:pathLst>
                </a:custGeom>
                <a:solidFill>
                  <a:srgbClr val="000000"/>
                </a:solidFill>
                <a:ln w="9525">
                  <a:noFill/>
                  <a:round/>
                  <a:headEnd/>
                  <a:tailEnd/>
                </a:ln>
              </p:spPr>
              <p:txBody>
                <a:bodyPr/>
                <a:lstStyle/>
                <a:p>
                  <a:endParaRPr lang="en-US" dirty="0"/>
                </a:p>
              </p:txBody>
            </p:sp>
            <p:sp>
              <p:nvSpPr>
                <p:cNvPr id="398346" name="Freeform 10"/>
                <p:cNvSpPr>
                  <a:spLocks/>
                </p:cNvSpPr>
                <p:nvPr/>
              </p:nvSpPr>
              <p:spPr bwMode="auto">
                <a:xfrm>
                  <a:off x="2341" y="1156"/>
                  <a:ext cx="2714" cy="475"/>
                </a:xfrm>
                <a:custGeom>
                  <a:avLst/>
                  <a:gdLst/>
                  <a:ahLst/>
                  <a:cxnLst>
                    <a:cxn ang="0">
                      <a:pos x="5427" y="907"/>
                    </a:cxn>
                    <a:cxn ang="0">
                      <a:pos x="3730" y="907"/>
                    </a:cxn>
                    <a:cxn ang="0">
                      <a:pos x="3649" y="906"/>
                    </a:cxn>
                    <a:cxn ang="0">
                      <a:pos x="3589" y="901"/>
                    </a:cxn>
                    <a:cxn ang="0">
                      <a:pos x="3535" y="887"/>
                    </a:cxn>
                    <a:cxn ang="0">
                      <a:pos x="3473" y="868"/>
                    </a:cxn>
                    <a:cxn ang="0">
                      <a:pos x="3406" y="841"/>
                    </a:cxn>
                    <a:cxn ang="0">
                      <a:pos x="3322" y="806"/>
                    </a:cxn>
                    <a:cxn ang="0">
                      <a:pos x="3245" y="773"/>
                    </a:cxn>
                    <a:cxn ang="0">
                      <a:pos x="3165" y="740"/>
                    </a:cxn>
                    <a:cxn ang="0">
                      <a:pos x="3095" y="712"/>
                    </a:cxn>
                    <a:cxn ang="0">
                      <a:pos x="3002" y="681"/>
                    </a:cxn>
                    <a:cxn ang="0">
                      <a:pos x="2901" y="656"/>
                    </a:cxn>
                    <a:cxn ang="0">
                      <a:pos x="2830" y="642"/>
                    </a:cxn>
                    <a:cxn ang="0">
                      <a:pos x="2744" y="636"/>
                    </a:cxn>
                    <a:cxn ang="0">
                      <a:pos x="2655" y="642"/>
                    </a:cxn>
                    <a:cxn ang="0">
                      <a:pos x="2585" y="656"/>
                    </a:cxn>
                    <a:cxn ang="0">
                      <a:pos x="2485" y="681"/>
                    </a:cxn>
                    <a:cxn ang="0">
                      <a:pos x="2394" y="712"/>
                    </a:cxn>
                    <a:cxn ang="0">
                      <a:pos x="2325" y="740"/>
                    </a:cxn>
                    <a:cxn ang="0">
                      <a:pos x="2246" y="773"/>
                    </a:cxn>
                    <a:cxn ang="0">
                      <a:pos x="2169" y="806"/>
                    </a:cxn>
                    <a:cxn ang="0">
                      <a:pos x="2087" y="840"/>
                    </a:cxn>
                    <a:cxn ang="0">
                      <a:pos x="2016" y="867"/>
                    </a:cxn>
                    <a:cxn ang="0">
                      <a:pos x="1959" y="886"/>
                    </a:cxn>
                    <a:cxn ang="0">
                      <a:pos x="1887" y="901"/>
                    </a:cxn>
                    <a:cxn ang="0">
                      <a:pos x="1825" y="906"/>
                    </a:cxn>
                    <a:cxn ang="0">
                      <a:pos x="44" y="906"/>
                    </a:cxn>
                    <a:cxn ang="0">
                      <a:pos x="44" y="44"/>
                    </a:cxn>
                    <a:cxn ang="0">
                      <a:pos x="22" y="0"/>
                    </a:cxn>
                    <a:cxn ang="0">
                      <a:pos x="0" y="1"/>
                    </a:cxn>
                    <a:cxn ang="0">
                      <a:pos x="1" y="950"/>
                    </a:cxn>
                    <a:cxn ang="0">
                      <a:pos x="1828" y="950"/>
                    </a:cxn>
                    <a:cxn ang="0">
                      <a:pos x="1894" y="945"/>
                    </a:cxn>
                    <a:cxn ang="0">
                      <a:pos x="1957" y="930"/>
                    </a:cxn>
                    <a:cxn ang="0">
                      <a:pos x="2040" y="906"/>
                    </a:cxn>
                    <a:cxn ang="0">
                      <a:pos x="2117" y="877"/>
                    </a:cxn>
                    <a:cxn ang="0">
                      <a:pos x="2185" y="847"/>
                    </a:cxn>
                    <a:cxn ang="0">
                      <a:pos x="2262" y="815"/>
                    </a:cxn>
                    <a:cxn ang="0">
                      <a:pos x="2341" y="781"/>
                    </a:cxn>
                    <a:cxn ang="0">
                      <a:pos x="2431" y="745"/>
                    </a:cxn>
                    <a:cxn ang="0">
                      <a:pos x="2504" y="720"/>
                    </a:cxn>
                    <a:cxn ang="0">
                      <a:pos x="2571" y="702"/>
                    </a:cxn>
                    <a:cxn ang="0">
                      <a:pos x="2664" y="686"/>
                    </a:cxn>
                    <a:cxn ang="0">
                      <a:pos x="2742" y="680"/>
                    </a:cxn>
                    <a:cxn ang="0">
                      <a:pos x="2821" y="686"/>
                    </a:cxn>
                    <a:cxn ang="0">
                      <a:pos x="2915" y="702"/>
                    </a:cxn>
                    <a:cxn ang="0">
                      <a:pos x="2983" y="720"/>
                    </a:cxn>
                    <a:cxn ang="0">
                      <a:pos x="3056" y="745"/>
                    </a:cxn>
                    <a:cxn ang="0">
                      <a:pos x="3149" y="781"/>
                    </a:cxn>
                    <a:cxn ang="0">
                      <a:pos x="3229" y="815"/>
                    </a:cxn>
                    <a:cxn ang="0">
                      <a:pos x="3306" y="847"/>
                    </a:cxn>
                    <a:cxn ang="0">
                      <a:pos x="3372" y="876"/>
                    </a:cxn>
                    <a:cxn ang="0">
                      <a:pos x="3448" y="905"/>
                    </a:cxn>
                    <a:cxn ang="0">
                      <a:pos x="3519" y="929"/>
                    </a:cxn>
                    <a:cxn ang="0">
                      <a:pos x="3589" y="945"/>
                    </a:cxn>
                    <a:cxn ang="0">
                      <a:pos x="3647" y="950"/>
                    </a:cxn>
                    <a:cxn ang="0">
                      <a:pos x="3730" y="951"/>
                    </a:cxn>
                    <a:cxn ang="0">
                      <a:pos x="5427" y="951"/>
                    </a:cxn>
                    <a:cxn ang="0">
                      <a:pos x="5427" y="907"/>
                    </a:cxn>
                  </a:cxnLst>
                  <a:rect l="0" t="0" r="r" b="b"/>
                  <a:pathLst>
                    <a:path w="5427" h="951">
                      <a:moveTo>
                        <a:pt x="5427" y="907"/>
                      </a:moveTo>
                      <a:lnTo>
                        <a:pt x="3730" y="907"/>
                      </a:lnTo>
                      <a:lnTo>
                        <a:pt x="3649" y="906"/>
                      </a:lnTo>
                      <a:lnTo>
                        <a:pt x="3589" y="901"/>
                      </a:lnTo>
                      <a:lnTo>
                        <a:pt x="3535" y="887"/>
                      </a:lnTo>
                      <a:lnTo>
                        <a:pt x="3473" y="868"/>
                      </a:lnTo>
                      <a:lnTo>
                        <a:pt x="3406" y="841"/>
                      </a:lnTo>
                      <a:lnTo>
                        <a:pt x="3322" y="806"/>
                      </a:lnTo>
                      <a:lnTo>
                        <a:pt x="3245" y="773"/>
                      </a:lnTo>
                      <a:lnTo>
                        <a:pt x="3165" y="740"/>
                      </a:lnTo>
                      <a:lnTo>
                        <a:pt x="3095" y="712"/>
                      </a:lnTo>
                      <a:lnTo>
                        <a:pt x="3002" y="681"/>
                      </a:lnTo>
                      <a:lnTo>
                        <a:pt x="2901" y="656"/>
                      </a:lnTo>
                      <a:lnTo>
                        <a:pt x="2830" y="642"/>
                      </a:lnTo>
                      <a:lnTo>
                        <a:pt x="2744" y="636"/>
                      </a:lnTo>
                      <a:lnTo>
                        <a:pt x="2655" y="642"/>
                      </a:lnTo>
                      <a:lnTo>
                        <a:pt x="2585" y="656"/>
                      </a:lnTo>
                      <a:lnTo>
                        <a:pt x="2485" y="681"/>
                      </a:lnTo>
                      <a:lnTo>
                        <a:pt x="2394" y="712"/>
                      </a:lnTo>
                      <a:lnTo>
                        <a:pt x="2325" y="740"/>
                      </a:lnTo>
                      <a:lnTo>
                        <a:pt x="2246" y="773"/>
                      </a:lnTo>
                      <a:lnTo>
                        <a:pt x="2169" y="806"/>
                      </a:lnTo>
                      <a:lnTo>
                        <a:pt x="2087" y="840"/>
                      </a:lnTo>
                      <a:lnTo>
                        <a:pt x="2016" y="867"/>
                      </a:lnTo>
                      <a:lnTo>
                        <a:pt x="1959" y="886"/>
                      </a:lnTo>
                      <a:lnTo>
                        <a:pt x="1887" y="901"/>
                      </a:lnTo>
                      <a:lnTo>
                        <a:pt x="1825" y="906"/>
                      </a:lnTo>
                      <a:lnTo>
                        <a:pt x="44" y="906"/>
                      </a:lnTo>
                      <a:lnTo>
                        <a:pt x="44" y="44"/>
                      </a:lnTo>
                      <a:lnTo>
                        <a:pt x="22" y="0"/>
                      </a:lnTo>
                      <a:lnTo>
                        <a:pt x="0" y="1"/>
                      </a:lnTo>
                      <a:lnTo>
                        <a:pt x="1" y="950"/>
                      </a:lnTo>
                      <a:lnTo>
                        <a:pt x="1828" y="950"/>
                      </a:lnTo>
                      <a:lnTo>
                        <a:pt x="1894" y="945"/>
                      </a:lnTo>
                      <a:lnTo>
                        <a:pt x="1957" y="930"/>
                      </a:lnTo>
                      <a:lnTo>
                        <a:pt x="2040" y="906"/>
                      </a:lnTo>
                      <a:lnTo>
                        <a:pt x="2117" y="877"/>
                      </a:lnTo>
                      <a:lnTo>
                        <a:pt x="2185" y="847"/>
                      </a:lnTo>
                      <a:lnTo>
                        <a:pt x="2262" y="815"/>
                      </a:lnTo>
                      <a:lnTo>
                        <a:pt x="2341" y="781"/>
                      </a:lnTo>
                      <a:lnTo>
                        <a:pt x="2431" y="745"/>
                      </a:lnTo>
                      <a:lnTo>
                        <a:pt x="2504" y="720"/>
                      </a:lnTo>
                      <a:lnTo>
                        <a:pt x="2571" y="702"/>
                      </a:lnTo>
                      <a:lnTo>
                        <a:pt x="2664" y="686"/>
                      </a:lnTo>
                      <a:lnTo>
                        <a:pt x="2742" y="680"/>
                      </a:lnTo>
                      <a:lnTo>
                        <a:pt x="2821" y="686"/>
                      </a:lnTo>
                      <a:lnTo>
                        <a:pt x="2915" y="702"/>
                      </a:lnTo>
                      <a:lnTo>
                        <a:pt x="2983" y="720"/>
                      </a:lnTo>
                      <a:lnTo>
                        <a:pt x="3056" y="745"/>
                      </a:lnTo>
                      <a:lnTo>
                        <a:pt x="3149" y="781"/>
                      </a:lnTo>
                      <a:lnTo>
                        <a:pt x="3229" y="815"/>
                      </a:lnTo>
                      <a:lnTo>
                        <a:pt x="3306" y="847"/>
                      </a:lnTo>
                      <a:lnTo>
                        <a:pt x="3372" y="876"/>
                      </a:lnTo>
                      <a:lnTo>
                        <a:pt x="3448" y="905"/>
                      </a:lnTo>
                      <a:lnTo>
                        <a:pt x="3519" y="929"/>
                      </a:lnTo>
                      <a:lnTo>
                        <a:pt x="3589" y="945"/>
                      </a:lnTo>
                      <a:lnTo>
                        <a:pt x="3647" y="950"/>
                      </a:lnTo>
                      <a:lnTo>
                        <a:pt x="3730" y="951"/>
                      </a:lnTo>
                      <a:lnTo>
                        <a:pt x="5427" y="951"/>
                      </a:lnTo>
                      <a:lnTo>
                        <a:pt x="5427" y="907"/>
                      </a:lnTo>
                      <a:close/>
                    </a:path>
                  </a:pathLst>
                </a:custGeom>
                <a:solidFill>
                  <a:srgbClr val="000000"/>
                </a:solidFill>
                <a:ln w="9525">
                  <a:noFill/>
                  <a:round/>
                  <a:headEnd/>
                  <a:tailEnd/>
                </a:ln>
              </p:spPr>
              <p:txBody>
                <a:bodyPr/>
                <a:lstStyle/>
                <a:p>
                  <a:endParaRPr lang="en-US" dirty="0"/>
                </a:p>
              </p:txBody>
            </p:sp>
          </p:grpSp>
          <p:grpSp>
            <p:nvGrpSpPr>
              <p:cNvPr id="398347" name="Group 11"/>
              <p:cNvGrpSpPr>
                <a:grpSpLocks/>
              </p:cNvGrpSpPr>
              <p:nvPr/>
            </p:nvGrpSpPr>
            <p:grpSpPr bwMode="auto">
              <a:xfrm>
                <a:off x="1359" y="1161"/>
                <a:ext cx="1009" cy="260"/>
                <a:chOff x="2341" y="2235"/>
                <a:chExt cx="2741" cy="705"/>
              </a:xfrm>
            </p:grpSpPr>
            <p:sp>
              <p:nvSpPr>
                <p:cNvPr id="398348" name="Freeform 12"/>
                <p:cNvSpPr>
                  <a:spLocks/>
                </p:cNvSpPr>
                <p:nvPr/>
              </p:nvSpPr>
              <p:spPr bwMode="auto">
                <a:xfrm>
                  <a:off x="2352" y="2246"/>
                  <a:ext cx="2719" cy="682"/>
                </a:xfrm>
                <a:custGeom>
                  <a:avLst/>
                  <a:gdLst/>
                  <a:ahLst/>
                  <a:cxnLst>
                    <a:cxn ang="0">
                      <a:pos x="0" y="0"/>
                    </a:cxn>
                    <a:cxn ang="0">
                      <a:pos x="5438" y="0"/>
                    </a:cxn>
                    <a:cxn ang="0">
                      <a:pos x="5438" y="1366"/>
                    </a:cxn>
                    <a:cxn ang="0">
                      <a:pos x="0" y="1366"/>
                    </a:cxn>
                    <a:cxn ang="0">
                      <a:pos x="0" y="0"/>
                    </a:cxn>
                    <a:cxn ang="0">
                      <a:pos x="0" y="0"/>
                    </a:cxn>
                  </a:cxnLst>
                  <a:rect l="0" t="0" r="r" b="b"/>
                  <a:pathLst>
                    <a:path w="5438" h="1366">
                      <a:moveTo>
                        <a:pt x="0" y="0"/>
                      </a:moveTo>
                      <a:lnTo>
                        <a:pt x="5438" y="0"/>
                      </a:lnTo>
                      <a:lnTo>
                        <a:pt x="5438" y="1366"/>
                      </a:lnTo>
                      <a:lnTo>
                        <a:pt x="0" y="1366"/>
                      </a:lnTo>
                      <a:lnTo>
                        <a:pt x="0" y="0"/>
                      </a:lnTo>
                      <a:lnTo>
                        <a:pt x="0" y="0"/>
                      </a:lnTo>
                      <a:close/>
                    </a:path>
                  </a:pathLst>
                </a:custGeom>
                <a:solidFill>
                  <a:srgbClr val="FFFFFF"/>
                </a:solidFill>
                <a:ln w="9525">
                  <a:noFill/>
                  <a:round/>
                  <a:headEnd/>
                  <a:tailEnd/>
                </a:ln>
              </p:spPr>
              <p:txBody>
                <a:bodyPr/>
                <a:lstStyle/>
                <a:p>
                  <a:endParaRPr lang="en-US" dirty="0"/>
                </a:p>
              </p:txBody>
            </p:sp>
            <p:sp>
              <p:nvSpPr>
                <p:cNvPr id="398349" name="Freeform 13"/>
                <p:cNvSpPr>
                  <a:spLocks/>
                </p:cNvSpPr>
                <p:nvPr/>
              </p:nvSpPr>
              <p:spPr bwMode="auto">
                <a:xfrm>
                  <a:off x="2352" y="2235"/>
                  <a:ext cx="2730" cy="704"/>
                </a:xfrm>
                <a:custGeom>
                  <a:avLst/>
                  <a:gdLst/>
                  <a:ahLst/>
                  <a:cxnLst>
                    <a:cxn ang="0">
                      <a:pos x="0" y="0"/>
                    </a:cxn>
                    <a:cxn ang="0">
                      <a:pos x="0" y="44"/>
                    </a:cxn>
                    <a:cxn ang="0">
                      <a:pos x="5416" y="44"/>
                    </a:cxn>
                    <a:cxn ang="0">
                      <a:pos x="5416" y="1366"/>
                    </a:cxn>
                    <a:cxn ang="0">
                      <a:pos x="5459" y="1408"/>
                    </a:cxn>
                    <a:cxn ang="0">
                      <a:pos x="5458" y="0"/>
                    </a:cxn>
                    <a:cxn ang="0">
                      <a:pos x="0" y="0"/>
                    </a:cxn>
                  </a:cxnLst>
                  <a:rect l="0" t="0" r="r" b="b"/>
                  <a:pathLst>
                    <a:path w="5459" h="1408">
                      <a:moveTo>
                        <a:pt x="0" y="0"/>
                      </a:moveTo>
                      <a:lnTo>
                        <a:pt x="0" y="44"/>
                      </a:lnTo>
                      <a:lnTo>
                        <a:pt x="5416" y="44"/>
                      </a:lnTo>
                      <a:lnTo>
                        <a:pt x="5416" y="1366"/>
                      </a:lnTo>
                      <a:lnTo>
                        <a:pt x="5459" y="1408"/>
                      </a:lnTo>
                      <a:lnTo>
                        <a:pt x="5458" y="0"/>
                      </a:lnTo>
                      <a:lnTo>
                        <a:pt x="0" y="0"/>
                      </a:lnTo>
                      <a:close/>
                    </a:path>
                  </a:pathLst>
                </a:custGeom>
                <a:solidFill>
                  <a:srgbClr val="000000"/>
                </a:solidFill>
                <a:ln w="9525">
                  <a:noFill/>
                  <a:round/>
                  <a:headEnd/>
                  <a:tailEnd/>
                </a:ln>
              </p:spPr>
              <p:txBody>
                <a:bodyPr/>
                <a:lstStyle/>
                <a:p>
                  <a:endParaRPr lang="en-US" dirty="0"/>
                </a:p>
              </p:txBody>
            </p:sp>
            <p:sp>
              <p:nvSpPr>
                <p:cNvPr id="398350" name="Freeform 14"/>
                <p:cNvSpPr>
                  <a:spLocks/>
                </p:cNvSpPr>
                <p:nvPr/>
              </p:nvSpPr>
              <p:spPr bwMode="auto">
                <a:xfrm>
                  <a:off x="2341" y="2235"/>
                  <a:ext cx="2741" cy="704"/>
                </a:xfrm>
                <a:custGeom>
                  <a:avLst/>
                  <a:gdLst/>
                  <a:ahLst/>
                  <a:cxnLst>
                    <a:cxn ang="0">
                      <a:pos x="5438" y="1366"/>
                    </a:cxn>
                    <a:cxn ang="0">
                      <a:pos x="44" y="1366"/>
                    </a:cxn>
                    <a:cxn ang="0">
                      <a:pos x="44" y="44"/>
                    </a:cxn>
                    <a:cxn ang="0">
                      <a:pos x="22" y="0"/>
                    </a:cxn>
                    <a:cxn ang="0">
                      <a:pos x="0" y="1"/>
                    </a:cxn>
                    <a:cxn ang="0">
                      <a:pos x="1" y="1410"/>
                    </a:cxn>
                    <a:cxn ang="0">
                      <a:pos x="5481" y="1408"/>
                    </a:cxn>
                    <a:cxn ang="0">
                      <a:pos x="5438" y="1366"/>
                    </a:cxn>
                  </a:cxnLst>
                  <a:rect l="0" t="0" r="r" b="b"/>
                  <a:pathLst>
                    <a:path w="5481" h="1410">
                      <a:moveTo>
                        <a:pt x="5438" y="1366"/>
                      </a:moveTo>
                      <a:lnTo>
                        <a:pt x="44" y="1366"/>
                      </a:lnTo>
                      <a:lnTo>
                        <a:pt x="44" y="44"/>
                      </a:lnTo>
                      <a:lnTo>
                        <a:pt x="22" y="0"/>
                      </a:lnTo>
                      <a:lnTo>
                        <a:pt x="0" y="1"/>
                      </a:lnTo>
                      <a:lnTo>
                        <a:pt x="1" y="1410"/>
                      </a:lnTo>
                      <a:lnTo>
                        <a:pt x="5481" y="1408"/>
                      </a:lnTo>
                      <a:lnTo>
                        <a:pt x="5438" y="1366"/>
                      </a:lnTo>
                      <a:close/>
                    </a:path>
                  </a:pathLst>
                </a:custGeom>
                <a:solidFill>
                  <a:srgbClr val="000000"/>
                </a:solidFill>
                <a:ln w="9525">
                  <a:noFill/>
                  <a:round/>
                  <a:headEnd/>
                  <a:tailEnd/>
                </a:ln>
              </p:spPr>
              <p:txBody>
                <a:bodyPr/>
                <a:lstStyle/>
                <a:p>
                  <a:endParaRPr lang="en-US" dirty="0"/>
                </a:p>
              </p:txBody>
            </p:sp>
            <p:sp>
              <p:nvSpPr>
                <p:cNvPr id="398351" name="Freeform 15"/>
                <p:cNvSpPr>
                  <a:spLocks/>
                </p:cNvSpPr>
                <p:nvPr/>
              </p:nvSpPr>
              <p:spPr bwMode="auto">
                <a:xfrm>
                  <a:off x="2352" y="2476"/>
                  <a:ext cx="2719" cy="453"/>
                </a:xfrm>
                <a:custGeom>
                  <a:avLst/>
                  <a:gdLst/>
                  <a:ahLst/>
                  <a:cxnLst>
                    <a:cxn ang="0">
                      <a:pos x="0" y="906"/>
                    </a:cxn>
                    <a:cxn ang="0">
                      <a:pos x="5438" y="906"/>
                    </a:cxn>
                    <a:cxn ang="0">
                      <a:pos x="5438" y="1"/>
                    </a:cxn>
                    <a:cxn ang="0">
                      <a:pos x="5405" y="0"/>
                    </a:cxn>
                    <a:cxn ang="0">
                      <a:pos x="5318" y="0"/>
                    </a:cxn>
                    <a:cxn ang="0">
                      <a:pos x="5185" y="0"/>
                    </a:cxn>
                    <a:cxn ang="0">
                      <a:pos x="5016" y="0"/>
                    </a:cxn>
                    <a:cxn ang="0">
                      <a:pos x="4822" y="0"/>
                    </a:cxn>
                    <a:cxn ang="0">
                      <a:pos x="4614" y="0"/>
                    </a:cxn>
                    <a:cxn ang="0">
                      <a:pos x="4401" y="0"/>
                    </a:cxn>
                    <a:cxn ang="0">
                      <a:pos x="4193" y="0"/>
                    </a:cxn>
                    <a:cxn ang="0">
                      <a:pos x="4002" y="0"/>
                    </a:cxn>
                    <a:cxn ang="0">
                      <a:pos x="3836" y="0"/>
                    </a:cxn>
                    <a:cxn ang="0">
                      <a:pos x="3708" y="0"/>
                    </a:cxn>
                    <a:cxn ang="0">
                      <a:pos x="3626" y="1"/>
                    </a:cxn>
                    <a:cxn ang="0">
                      <a:pos x="3567" y="6"/>
                    </a:cxn>
                    <a:cxn ang="0">
                      <a:pos x="3505" y="21"/>
                    </a:cxn>
                    <a:cxn ang="0">
                      <a:pos x="3438" y="43"/>
                    </a:cxn>
                    <a:cxn ang="0">
                      <a:pos x="3367" y="70"/>
                    </a:cxn>
                    <a:cxn ang="0">
                      <a:pos x="3292" y="103"/>
                    </a:cxn>
                    <a:cxn ang="0">
                      <a:pos x="3215" y="135"/>
                    </a:cxn>
                    <a:cxn ang="0">
                      <a:pos x="3135" y="168"/>
                    </a:cxn>
                    <a:cxn ang="0">
                      <a:pos x="3053" y="201"/>
                    </a:cxn>
                    <a:cxn ang="0">
                      <a:pos x="2970" y="228"/>
                    </a:cxn>
                    <a:cxn ang="0">
                      <a:pos x="2886" y="250"/>
                    </a:cxn>
                    <a:cxn ang="0">
                      <a:pos x="2803" y="265"/>
                    </a:cxn>
                    <a:cxn ang="0">
                      <a:pos x="2720" y="271"/>
                    </a:cxn>
                    <a:cxn ang="0">
                      <a:pos x="2637" y="265"/>
                    </a:cxn>
                    <a:cxn ang="0">
                      <a:pos x="2556" y="250"/>
                    </a:cxn>
                    <a:cxn ang="0">
                      <a:pos x="2473" y="228"/>
                    </a:cxn>
                    <a:cxn ang="0">
                      <a:pos x="2391" y="201"/>
                    </a:cxn>
                    <a:cxn ang="0">
                      <a:pos x="2311" y="168"/>
                    </a:cxn>
                    <a:cxn ang="0">
                      <a:pos x="2232" y="135"/>
                    </a:cxn>
                    <a:cxn ang="0">
                      <a:pos x="2155" y="103"/>
                    </a:cxn>
                    <a:cxn ang="0">
                      <a:pos x="2080" y="70"/>
                    </a:cxn>
                    <a:cxn ang="0">
                      <a:pos x="2006" y="43"/>
                    </a:cxn>
                    <a:cxn ang="0">
                      <a:pos x="1936" y="21"/>
                    </a:cxn>
                    <a:cxn ang="0">
                      <a:pos x="1869" y="6"/>
                    </a:cxn>
                    <a:cxn ang="0">
                      <a:pos x="1804" y="1"/>
                    </a:cxn>
                    <a:cxn ang="0">
                      <a:pos x="0" y="1"/>
                    </a:cxn>
                    <a:cxn ang="0">
                      <a:pos x="0" y="906"/>
                    </a:cxn>
                    <a:cxn ang="0">
                      <a:pos x="0" y="906"/>
                    </a:cxn>
                  </a:cxnLst>
                  <a:rect l="0" t="0" r="r" b="b"/>
                  <a:pathLst>
                    <a:path w="5438" h="906">
                      <a:moveTo>
                        <a:pt x="0" y="906"/>
                      </a:moveTo>
                      <a:lnTo>
                        <a:pt x="5438" y="906"/>
                      </a:lnTo>
                      <a:lnTo>
                        <a:pt x="5438" y="1"/>
                      </a:lnTo>
                      <a:lnTo>
                        <a:pt x="5405" y="0"/>
                      </a:lnTo>
                      <a:lnTo>
                        <a:pt x="5318" y="0"/>
                      </a:lnTo>
                      <a:lnTo>
                        <a:pt x="5185" y="0"/>
                      </a:lnTo>
                      <a:lnTo>
                        <a:pt x="5016" y="0"/>
                      </a:lnTo>
                      <a:lnTo>
                        <a:pt x="4822" y="0"/>
                      </a:lnTo>
                      <a:lnTo>
                        <a:pt x="4614" y="0"/>
                      </a:lnTo>
                      <a:lnTo>
                        <a:pt x="4401" y="0"/>
                      </a:lnTo>
                      <a:lnTo>
                        <a:pt x="4193" y="0"/>
                      </a:lnTo>
                      <a:lnTo>
                        <a:pt x="4002" y="0"/>
                      </a:lnTo>
                      <a:lnTo>
                        <a:pt x="3836" y="0"/>
                      </a:lnTo>
                      <a:lnTo>
                        <a:pt x="3708" y="0"/>
                      </a:lnTo>
                      <a:lnTo>
                        <a:pt x="3626" y="1"/>
                      </a:lnTo>
                      <a:lnTo>
                        <a:pt x="3567" y="6"/>
                      </a:lnTo>
                      <a:lnTo>
                        <a:pt x="3505" y="21"/>
                      </a:lnTo>
                      <a:lnTo>
                        <a:pt x="3438" y="43"/>
                      </a:lnTo>
                      <a:lnTo>
                        <a:pt x="3367" y="70"/>
                      </a:lnTo>
                      <a:lnTo>
                        <a:pt x="3292" y="103"/>
                      </a:lnTo>
                      <a:lnTo>
                        <a:pt x="3215" y="135"/>
                      </a:lnTo>
                      <a:lnTo>
                        <a:pt x="3135" y="168"/>
                      </a:lnTo>
                      <a:lnTo>
                        <a:pt x="3053" y="201"/>
                      </a:lnTo>
                      <a:lnTo>
                        <a:pt x="2970" y="228"/>
                      </a:lnTo>
                      <a:lnTo>
                        <a:pt x="2886" y="250"/>
                      </a:lnTo>
                      <a:lnTo>
                        <a:pt x="2803" y="265"/>
                      </a:lnTo>
                      <a:lnTo>
                        <a:pt x="2720" y="271"/>
                      </a:lnTo>
                      <a:lnTo>
                        <a:pt x="2637" y="265"/>
                      </a:lnTo>
                      <a:lnTo>
                        <a:pt x="2556" y="250"/>
                      </a:lnTo>
                      <a:lnTo>
                        <a:pt x="2473" y="228"/>
                      </a:lnTo>
                      <a:lnTo>
                        <a:pt x="2391" y="201"/>
                      </a:lnTo>
                      <a:lnTo>
                        <a:pt x="2311" y="168"/>
                      </a:lnTo>
                      <a:lnTo>
                        <a:pt x="2232" y="135"/>
                      </a:lnTo>
                      <a:lnTo>
                        <a:pt x="2155" y="103"/>
                      </a:lnTo>
                      <a:lnTo>
                        <a:pt x="2080" y="70"/>
                      </a:lnTo>
                      <a:lnTo>
                        <a:pt x="2006" y="43"/>
                      </a:lnTo>
                      <a:lnTo>
                        <a:pt x="1936" y="21"/>
                      </a:lnTo>
                      <a:lnTo>
                        <a:pt x="1869" y="6"/>
                      </a:lnTo>
                      <a:lnTo>
                        <a:pt x="1804" y="1"/>
                      </a:lnTo>
                      <a:lnTo>
                        <a:pt x="0" y="1"/>
                      </a:lnTo>
                      <a:lnTo>
                        <a:pt x="0" y="906"/>
                      </a:lnTo>
                      <a:lnTo>
                        <a:pt x="0" y="906"/>
                      </a:lnTo>
                      <a:close/>
                    </a:path>
                  </a:pathLst>
                </a:custGeom>
                <a:solidFill>
                  <a:srgbClr val="FF6600"/>
                </a:solidFill>
                <a:ln w="9525">
                  <a:noFill/>
                  <a:round/>
                  <a:headEnd/>
                  <a:tailEnd/>
                </a:ln>
              </p:spPr>
              <p:txBody>
                <a:bodyPr/>
                <a:lstStyle/>
                <a:p>
                  <a:endParaRPr lang="en-US" dirty="0"/>
                </a:p>
              </p:txBody>
            </p:sp>
            <p:sp>
              <p:nvSpPr>
                <p:cNvPr id="398352" name="Freeform 16"/>
                <p:cNvSpPr>
                  <a:spLocks/>
                </p:cNvSpPr>
                <p:nvPr/>
              </p:nvSpPr>
              <p:spPr bwMode="auto">
                <a:xfrm>
                  <a:off x="2352" y="2465"/>
                  <a:ext cx="2730" cy="475"/>
                </a:xfrm>
                <a:custGeom>
                  <a:avLst/>
                  <a:gdLst/>
                  <a:ahLst/>
                  <a:cxnLst>
                    <a:cxn ang="0">
                      <a:pos x="0" y="906"/>
                    </a:cxn>
                    <a:cxn ang="0">
                      <a:pos x="0" y="950"/>
                    </a:cxn>
                    <a:cxn ang="0">
                      <a:pos x="5458" y="950"/>
                    </a:cxn>
                    <a:cxn ang="0">
                      <a:pos x="5459" y="3"/>
                    </a:cxn>
                    <a:cxn ang="0">
                      <a:pos x="5405" y="0"/>
                    </a:cxn>
                    <a:cxn ang="0">
                      <a:pos x="5405" y="44"/>
                    </a:cxn>
                    <a:cxn ang="0">
                      <a:pos x="5416" y="44"/>
                    </a:cxn>
                    <a:cxn ang="0">
                      <a:pos x="5416" y="906"/>
                    </a:cxn>
                    <a:cxn ang="0">
                      <a:pos x="0" y="906"/>
                    </a:cxn>
                  </a:cxnLst>
                  <a:rect l="0" t="0" r="r" b="b"/>
                  <a:pathLst>
                    <a:path w="5459" h="950">
                      <a:moveTo>
                        <a:pt x="0" y="906"/>
                      </a:moveTo>
                      <a:lnTo>
                        <a:pt x="0" y="950"/>
                      </a:lnTo>
                      <a:lnTo>
                        <a:pt x="5458" y="950"/>
                      </a:lnTo>
                      <a:lnTo>
                        <a:pt x="5459" y="3"/>
                      </a:lnTo>
                      <a:lnTo>
                        <a:pt x="5405" y="0"/>
                      </a:lnTo>
                      <a:lnTo>
                        <a:pt x="5405" y="44"/>
                      </a:lnTo>
                      <a:lnTo>
                        <a:pt x="5416" y="44"/>
                      </a:lnTo>
                      <a:lnTo>
                        <a:pt x="5416" y="906"/>
                      </a:lnTo>
                      <a:lnTo>
                        <a:pt x="0" y="906"/>
                      </a:lnTo>
                      <a:close/>
                    </a:path>
                  </a:pathLst>
                </a:custGeom>
                <a:solidFill>
                  <a:srgbClr val="000000"/>
                </a:solidFill>
                <a:ln w="9525">
                  <a:noFill/>
                  <a:round/>
                  <a:headEnd/>
                  <a:tailEnd/>
                </a:ln>
              </p:spPr>
              <p:txBody>
                <a:bodyPr/>
                <a:lstStyle/>
                <a:p>
                  <a:endParaRPr lang="en-US" dirty="0"/>
                </a:p>
              </p:txBody>
            </p:sp>
            <p:sp>
              <p:nvSpPr>
                <p:cNvPr id="398353" name="Freeform 17"/>
                <p:cNvSpPr>
                  <a:spLocks/>
                </p:cNvSpPr>
                <p:nvPr/>
              </p:nvSpPr>
              <p:spPr bwMode="auto">
                <a:xfrm>
                  <a:off x="2341" y="2465"/>
                  <a:ext cx="2714" cy="475"/>
                </a:xfrm>
                <a:custGeom>
                  <a:avLst/>
                  <a:gdLst/>
                  <a:ahLst/>
                  <a:cxnLst>
                    <a:cxn ang="0">
                      <a:pos x="5427" y="0"/>
                    </a:cxn>
                    <a:cxn ang="0">
                      <a:pos x="3730" y="0"/>
                    </a:cxn>
                    <a:cxn ang="0">
                      <a:pos x="3647" y="1"/>
                    </a:cxn>
                    <a:cxn ang="0">
                      <a:pos x="3589" y="6"/>
                    </a:cxn>
                    <a:cxn ang="0">
                      <a:pos x="3519" y="22"/>
                    </a:cxn>
                    <a:cxn ang="0">
                      <a:pos x="3448" y="46"/>
                    </a:cxn>
                    <a:cxn ang="0">
                      <a:pos x="3372" y="75"/>
                    </a:cxn>
                    <a:cxn ang="0">
                      <a:pos x="3306" y="104"/>
                    </a:cxn>
                    <a:cxn ang="0">
                      <a:pos x="3229" y="136"/>
                    </a:cxn>
                    <a:cxn ang="0">
                      <a:pos x="3149" y="170"/>
                    </a:cxn>
                    <a:cxn ang="0">
                      <a:pos x="3056" y="206"/>
                    </a:cxn>
                    <a:cxn ang="0">
                      <a:pos x="2983" y="231"/>
                    </a:cxn>
                    <a:cxn ang="0">
                      <a:pos x="2915" y="249"/>
                    </a:cxn>
                    <a:cxn ang="0">
                      <a:pos x="2821" y="265"/>
                    </a:cxn>
                    <a:cxn ang="0">
                      <a:pos x="2742" y="271"/>
                    </a:cxn>
                    <a:cxn ang="0">
                      <a:pos x="2664" y="265"/>
                    </a:cxn>
                    <a:cxn ang="0">
                      <a:pos x="2571" y="249"/>
                    </a:cxn>
                    <a:cxn ang="0">
                      <a:pos x="2504" y="231"/>
                    </a:cxn>
                    <a:cxn ang="0">
                      <a:pos x="2431" y="206"/>
                    </a:cxn>
                    <a:cxn ang="0">
                      <a:pos x="2341" y="170"/>
                    </a:cxn>
                    <a:cxn ang="0">
                      <a:pos x="2262" y="136"/>
                    </a:cxn>
                    <a:cxn ang="0">
                      <a:pos x="2185" y="104"/>
                    </a:cxn>
                    <a:cxn ang="0">
                      <a:pos x="2117" y="74"/>
                    </a:cxn>
                    <a:cxn ang="0">
                      <a:pos x="2040" y="45"/>
                    </a:cxn>
                    <a:cxn ang="0">
                      <a:pos x="1957" y="21"/>
                    </a:cxn>
                    <a:cxn ang="0">
                      <a:pos x="1894" y="6"/>
                    </a:cxn>
                    <a:cxn ang="0">
                      <a:pos x="1828" y="1"/>
                    </a:cxn>
                    <a:cxn ang="0">
                      <a:pos x="1" y="1"/>
                    </a:cxn>
                    <a:cxn ang="0">
                      <a:pos x="0" y="949"/>
                    </a:cxn>
                    <a:cxn ang="0">
                      <a:pos x="22" y="950"/>
                    </a:cxn>
                    <a:cxn ang="0">
                      <a:pos x="44" y="906"/>
                    </a:cxn>
                    <a:cxn ang="0">
                      <a:pos x="44" y="45"/>
                    </a:cxn>
                    <a:cxn ang="0">
                      <a:pos x="1825" y="45"/>
                    </a:cxn>
                    <a:cxn ang="0">
                      <a:pos x="1887" y="50"/>
                    </a:cxn>
                    <a:cxn ang="0">
                      <a:pos x="1959" y="65"/>
                    </a:cxn>
                    <a:cxn ang="0">
                      <a:pos x="2016" y="84"/>
                    </a:cxn>
                    <a:cxn ang="0">
                      <a:pos x="2087" y="111"/>
                    </a:cxn>
                    <a:cxn ang="0">
                      <a:pos x="2169" y="145"/>
                    </a:cxn>
                    <a:cxn ang="0">
                      <a:pos x="2246" y="178"/>
                    </a:cxn>
                    <a:cxn ang="0">
                      <a:pos x="2325" y="211"/>
                    </a:cxn>
                    <a:cxn ang="0">
                      <a:pos x="2394" y="239"/>
                    </a:cxn>
                    <a:cxn ang="0">
                      <a:pos x="2485" y="270"/>
                    </a:cxn>
                    <a:cxn ang="0">
                      <a:pos x="2585" y="295"/>
                    </a:cxn>
                    <a:cxn ang="0">
                      <a:pos x="2655" y="309"/>
                    </a:cxn>
                    <a:cxn ang="0">
                      <a:pos x="2744" y="315"/>
                    </a:cxn>
                    <a:cxn ang="0">
                      <a:pos x="2830" y="309"/>
                    </a:cxn>
                    <a:cxn ang="0">
                      <a:pos x="2901" y="295"/>
                    </a:cxn>
                    <a:cxn ang="0">
                      <a:pos x="3002" y="270"/>
                    </a:cxn>
                    <a:cxn ang="0">
                      <a:pos x="3095" y="239"/>
                    </a:cxn>
                    <a:cxn ang="0">
                      <a:pos x="3165" y="211"/>
                    </a:cxn>
                    <a:cxn ang="0">
                      <a:pos x="3245" y="178"/>
                    </a:cxn>
                    <a:cxn ang="0">
                      <a:pos x="3322" y="145"/>
                    </a:cxn>
                    <a:cxn ang="0">
                      <a:pos x="3406" y="110"/>
                    </a:cxn>
                    <a:cxn ang="0">
                      <a:pos x="3473" y="83"/>
                    </a:cxn>
                    <a:cxn ang="0">
                      <a:pos x="3535" y="64"/>
                    </a:cxn>
                    <a:cxn ang="0">
                      <a:pos x="3589" y="50"/>
                    </a:cxn>
                    <a:cxn ang="0">
                      <a:pos x="3649" y="45"/>
                    </a:cxn>
                    <a:cxn ang="0">
                      <a:pos x="3730" y="44"/>
                    </a:cxn>
                    <a:cxn ang="0">
                      <a:pos x="5427" y="44"/>
                    </a:cxn>
                    <a:cxn ang="0">
                      <a:pos x="5427" y="0"/>
                    </a:cxn>
                  </a:cxnLst>
                  <a:rect l="0" t="0" r="r" b="b"/>
                  <a:pathLst>
                    <a:path w="5427" h="950">
                      <a:moveTo>
                        <a:pt x="5427" y="0"/>
                      </a:moveTo>
                      <a:lnTo>
                        <a:pt x="3730" y="0"/>
                      </a:lnTo>
                      <a:lnTo>
                        <a:pt x="3647" y="1"/>
                      </a:lnTo>
                      <a:lnTo>
                        <a:pt x="3589" y="6"/>
                      </a:lnTo>
                      <a:lnTo>
                        <a:pt x="3519" y="22"/>
                      </a:lnTo>
                      <a:lnTo>
                        <a:pt x="3448" y="46"/>
                      </a:lnTo>
                      <a:lnTo>
                        <a:pt x="3372" y="75"/>
                      </a:lnTo>
                      <a:lnTo>
                        <a:pt x="3306" y="104"/>
                      </a:lnTo>
                      <a:lnTo>
                        <a:pt x="3229" y="136"/>
                      </a:lnTo>
                      <a:lnTo>
                        <a:pt x="3149" y="170"/>
                      </a:lnTo>
                      <a:lnTo>
                        <a:pt x="3056" y="206"/>
                      </a:lnTo>
                      <a:lnTo>
                        <a:pt x="2983" y="231"/>
                      </a:lnTo>
                      <a:lnTo>
                        <a:pt x="2915" y="249"/>
                      </a:lnTo>
                      <a:lnTo>
                        <a:pt x="2821" y="265"/>
                      </a:lnTo>
                      <a:lnTo>
                        <a:pt x="2742" y="271"/>
                      </a:lnTo>
                      <a:lnTo>
                        <a:pt x="2664" y="265"/>
                      </a:lnTo>
                      <a:lnTo>
                        <a:pt x="2571" y="249"/>
                      </a:lnTo>
                      <a:lnTo>
                        <a:pt x="2504" y="231"/>
                      </a:lnTo>
                      <a:lnTo>
                        <a:pt x="2431" y="206"/>
                      </a:lnTo>
                      <a:lnTo>
                        <a:pt x="2341" y="170"/>
                      </a:lnTo>
                      <a:lnTo>
                        <a:pt x="2262" y="136"/>
                      </a:lnTo>
                      <a:lnTo>
                        <a:pt x="2185" y="104"/>
                      </a:lnTo>
                      <a:lnTo>
                        <a:pt x="2117" y="74"/>
                      </a:lnTo>
                      <a:lnTo>
                        <a:pt x="2040" y="45"/>
                      </a:lnTo>
                      <a:lnTo>
                        <a:pt x="1957" y="21"/>
                      </a:lnTo>
                      <a:lnTo>
                        <a:pt x="1894" y="6"/>
                      </a:lnTo>
                      <a:lnTo>
                        <a:pt x="1828" y="1"/>
                      </a:lnTo>
                      <a:lnTo>
                        <a:pt x="1" y="1"/>
                      </a:lnTo>
                      <a:lnTo>
                        <a:pt x="0" y="949"/>
                      </a:lnTo>
                      <a:lnTo>
                        <a:pt x="22" y="950"/>
                      </a:lnTo>
                      <a:lnTo>
                        <a:pt x="44" y="906"/>
                      </a:lnTo>
                      <a:lnTo>
                        <a:pt x="44" y="45"/>
                      </a:lnTo>
                      <a:lnTo>
                        <a:pt x="1825" y="45"/>
                      </a:lnTo>
                      <a:lnTo>
                        <a:pt x="1887" y="50"/>
                      </a:lnTo>
                      <a:lnTo>
                        <a:pt x="1959" y="65"/>
                      </a:lnTo>
                      <a:lnTo>
                        <a:pt x="2016" y="84"/>
                      </a:lnTo>
                      <a:lnTo>
                        <a:pt x="2087" y="111"/>
                      </a:lnTo>
                      <a:lnTo>
                        <a:pt x="2169" y="145"/>
                      </a:lnTo>
                      <a:lnTo>
                        <a:pt x="2246" y="178"/>
                      </a:lnTo>
                      <a:lnTo>
                        <a:pt x="2325" y="211"/>
                      </a:lnTo>
                      <a:lnTo>
                        <a:pt x="2394" y="239"/>
                      </a:lnTo>
                      <a:lnTo>
                        <a:pt x="2485" y="270"/>
                      </a:lnTo>
                      <a:lnTo>
                        <a:pt x="2585" y="295"/>
                      </a:lnTo>
                      <a:lnTo>
                        <a:pt x="2655" y="309"/>
                      </a:lnTo>
                      <a:lnTo>
                        <a:pt x="2744" y="315"/>
                      </a:lnTo>
                      <a:lnTo>
                        <a:pt x="2830" y="309"/>
                      </a:lnTo>
                      <a:lnTo>
                        <a:pt x="2901" y="295"/>
                      </a:lnTo>
                      <a:lnTo>
                        <a:pt x="3002" y="270"/>
                      </a:lnTo>
                      <a:lnTo>
                        <a:pt x="3095" y="239"/>
                      </a:lnTo>
                      <a:lnTo>
                        <a:pt x="3165" y="211"/>
                      </a:lnTo>
                      <a:lnTo>
                        <a:pt x="3245" y="178"/>
                      </a:lnTo>
                      <a:lnTo>
                        <a:pt x="3322" y="145"/>
                      </a:lnTo>
                      <a:lnTo>
                        <a:pt x="3406" y="110"/>
                      </a:lnTo>
                      <a:lnTo>
                        <a:pt x="3473" y="83"/>
                      </a:lnTo>
                      <a:lnTo>
                        <a:pt x="3535" y="64"/>
                      </a:lnTo>
                      <a:lnTo>
                        <a:pt x="3589" y="50"/>
                      </a:lnTo>
                      <a:lnTo>
                        <a:pt x="3649" y="45"/>
                      </a:lnTo>
                      <a:lnTo>
                        <a:pt x="3730" y="44"/>
                      </a:lnTo>
                      <a:lnTo>
                        <a:pt x="5427" y="44"/>
                      </a:lnTo>
                      <a:lnTo>
                        <a:pt x="5427" y="0"/>
                      </a:lnTo>
                      <a:close/>
                    </a:path>
                  </a:pathLst>
                </a:custGeom>
                <a:solidFill>
                  <a:srgbClr val="000000"/>
                </a:solidFill>
                <a:ln w="9525">
                  <a:noFill/>
                  <a:round/>
                  <a:headEnd/>
                  <a:tailEnd/>
                </a:ln>
              </p:spPr>
              <p:txBody>
                <a:bodyPr/>
                <a:lstStyle/>
                <a:p>
                  <a:endParaRPr lang="en-US" dirty="0"/>
                </a:p>
              </p:txBody>
            </p:sp>
          </p:grpSp>
          <p:grpSp>
            <p:nvGrpSpPr>
              <p:cNvPr id="398712" name="Group 376"/>
              <p:cNvGrpSpPr>
                <a:grpSpLocks/>
              </p:cNvGrpSpPr>
              <p:nvPr/>
            </p:nvGrpSpPr>
            <p:grpSpPr bwMode="auto">
              <a:xfrm>
                <a:off x="987" y="1047"/>
                <a:ext cx="342" cy="241"/>
                <a:chOff x="987" y="1047"/>
                <a:chExt cx="342" cy="241"/>
              </a:xfrm>
            </p:grpSpPr>
            <p:sp>
              <p:nvSpPr>
                <p:cNvPr id="398355" name="Freeform 19"/>
                <p:cNvSpPr>
                  <a:spLocks/>
                </p:cNvSpPr>
                <p:nvPr/>
              </p:nvSpPr>
              <p:spPr bwMode="auto">
                <a:xfrm>
                  <a:off x="991" y="1051"/>
                  <a:ext cx="334" cy="233"/>
                </a:xfrm>
                <a:custGeom>
                  <a:avLst/>
                  <a:gdLst/>
                  <a:ahLst/>
                  <a:cxnLst>
                    <a:cxn ang="0">
                      <a:pos x="1" y="1271"/>
                    </a:cxn>
                    <a:cxn ang="0">
                      <a:pos x="0" y="0"/>
                    </a:cxn>
                    <a:cxn ang="0">
                      <a:pos x="274" y="1"/>
                    </a:cxn>
                    <a:cxn ang="0">
                      <a:pos x="274" y="190"/>
                    </a:cxn>
                    <a:cxn ang="0">
                      <a:pos x="1814" y="190"/>
                    </a:cxn>
                    <a:cxn ang="0">
                      <a:pos x="1814" y="1082"/>
                    </a:cxn>
                    <a:cxn ang="0">
                      <a:pos x="274" y="1082"/>
                    </a:cxn>
                    <a:cxn ang="0">
                      <a:pos x="274" y="1271"/>
                    </a:cxn>
                    <a:cxn ang="0">
                      <a:pos x="1" y="1271"/>
                    </a:cxn>
                    <a:cxn ang="0">
                      <a:pos x="1" y="1271"/>
                    </a:cxn>
                  </a:cxnLst>
                  <a:rect l="0" t="0" r="r" b="b"/>
                  <a:pathLst>
                    <a:path w="1814" h="1271">
                      <a:moveTo>
                        <a:pt x="1" y="1271"/>
                      </a:moveTo>
                      <a:lnTo>
                        <a:pt x="0" y="0"/>
                      </a:lnTo>
                      <a:lnTo>
                        <a:pt x="274" y="1"/>
                      </a:lnTo>
                      <a:lnTo>
                        <a:pt x="274" y="190"/>
                      </a:lnTo>
                      <a:lnTo>
                        <a:pt x="1814" y="190"/>
                      </a:lnTo>
                      <a:lnTo>
                        <a:pt x="1814" y="1082"/>
                      </a:lnTo>
                      <a:lnTo>
                        <a:pt x="274" y="1082"/>
                      </a:lnTo>
                      <a:lnTo>
                        <a:pt x="274" y="1271"/>
                      </a:lnTo>
                      <a:lnTo>
                        <a:pt x="1" y="1271"/>
                      </a:lnTo>
                      <a:lnTo>
                        <a:pt x="1" y="1271"/>
                      </a:lnTo>
                      <a:close/>
                    </a:path>
                  </a:pathLst>
                </a:custGeom>
                <a:solidFill>
                  <a:srgbClr val="CC6633"/>
                </a:solidFill>
                <a:ln w="9525">
                  <a:noFill/>
                  <a:round/>
                  <a:headEnd/>
                  <a:tailEnd/>
                </a:ln>
              </p:spPr>
              <p:txBody>
                <a:bodyPr/>
                <a:lstStyle/>
                <a:p>
                  <a:endParaRPr lang="en-US" dirty="0"/>
                </a:p>
              </p:txBody>
            </p:sp>
            <p:sp>
              <p:nvSpPr>
                <p:cNvPr id="398356" name="Freeform 20"/>
                <p:cNvSpPr>
                  <a:spLocks/>
                </p:cNvSpPr>
                <p:nvPr/>
              </p:nvSpPr>
              <p:spPr bwMode="auto">
                <a:xfrm>
                  <a:off x="987" y="1047"/>
                  <a:ext cx="58" cy="237"/>
                </a:xfrm>
                <a:custGeom>
                  <a:avLst/>
                  <a:gdLst/>
                  <a:ahLst/>
                  <a:cxnLst>
                    <a:cxn ang="0">
                      <a:pos x="1" y="1293"/>
                    </a:cxn>
                    <a:cxn ang="0">
                      <a:pos x="45" y="1293"/>
                    </a:cxn>
                    <a:cxn ang="0">
                      <a:pos x="43" y="44"/>
                    </a:cxn>
                    <a:cxn ang="0">
                      <a:pos x="274" y="45"/>
                    </a:cxn>
                    <a:cxn ang="0">
                      <a:pos x="317" y="1"/>
                    </a:cxn>
                    <a:cxn ang="0">
                      <a:pos x="0" y="0"/>
                    </a:cxn>
                    <a:cxn ang="0">
                      <a:pos x="1" y="1293"/>
                    </a:cxn>
                  </a:cxnLst>
                  <a:rect l="0" t="0" r="r" b="b"/>
                  <a:pathLst>
                    <a:path w="317" h="1293">
                      <a:moveTo>
                        <a:pt x="1" y="1293"/>
                      </a:moveTo>
                      <a:lnTo>
                        <a:pt x="45" y="1293"/>
                      </a:lnTo>
                      <a:lnTo>
                        <a:pt x="43" y="44"/>
                      </a:lnTo>
                      <a:lnTo>
                        <a:pt x="274" y="45"/>
                      </a:lnTo>
                      <a:lnTo>
                        <a:pt x="317" y="1"/>
                      </a:lnTo>
                      <a:lnTo>
                        <a:pt x="0" y="0"/>
                      </a:lnTo>
                      <a:lnTo>
                        <a:pt x="1" y="1293"/>
                      </a:lnTo>
                      <a:close/>
                    </a:path>
                  </a:pathLst>
                </a:custGeom>
                <a:solidFill>
                  <a:srgbClr val="000000"/>
                </a:solidFill>
                <a:ln w="9525">
                  <a:noFill/>
                  <a:round/>
                  <a:headEnd/>
                  <a:tailEnd/>
                </a:ln>
              </p:spPr>
              <p:txBody>
                <a:bodyPr/>
                <a:lstStyle/>
                <a:p>
                  <a:endParaRPr lang="en-US" dirty="0"/>
                </a:p>
              </p:txBody>
            </p:sp>
            <p:sp>
              <p:nvSpPr>
                <p:cNvPr id="398357" name="Freeform 21"/>
                <p:cNvSpPr>
                  <a:spLocks/>
                </p:cNvSpPr>
                <p:nvPr/>
              </p:nvSpPr>
              <p:spPr bwMode="auto">
                <a:xfrm>
                  <a:off x="1037" y="1047"/>
                  <a:ext cx="292" cy="206"/>
                </a:xfrm>
                <a:custGeom>
                  <a:avLst/>
                  <a:gdLst/>
                  <a:ahLst/>
                  <a:cxnLst>
                    <a:cxn ang="0">
                      <a:pos x="0" y="44"/>
                    </a:cxn>
                    <a:cxn ang="0">
                      <a:pos x="0" y="232"/>
                    </a:cxn>
                    <a:cxn ang="0">
                      <a:pos x="1541" y="233"/>
                    </a:cxn>
                    <a:cxn ang="0">
                      <a:pos x="1541" y="1081"/>
                    </a:cxn>
                    <a:cxn ang="0">
                      <a:pos x="1584" y="1124"/>
                    </a:cxn>
                    <a:cxn ang="0">
                      <a:pos x="1583" y="189"/>
                    </a:cxn>
                    <a:cxn ang="0">
                      <a:pos x="44" y="189"/>
                    </a:cxn>
                    <a:cxn ang="0">
                      <a:pos x="43" y="0"/>
                    </a:cxn>
                    <a:cxn ang="0">
                      <a:pos x="0" y="44"/>
                    </a:cxn>
                  </a:cxnLst>
                  <a:rect l="0" t="0" r="r" b="b"/>
                  <a:pathLst>
                    <a:path w="1584" h="1124">
                      <a:moveTo>
                        <a:pt x="0" y="44"/>
                      </a:moveTo>
                      <a:lnTo>
                        <a:pt x="0" y="232"/>
                      </a:lnTo>
                      <a:lnTo>
                        <a:pt x="1541" y="233"/>
                      </a:lnTo>
                      <a:lnTo>
                        <a:pt x="1541" y="1081"/>
                      </a:lnTo>
                      <a:lnTo>
                        <a:pt x="1584" y="1124"/>
                      </a:lnTo>
                      <a:lnTo>
                        <a:pt x="1583" y="189"/>
                      </a:lnTo>
                      <a:lnTo>
                        <a:pt x="44" y="189"/>
                      </a:lnTo>
                      <a:lnTo>
                        <a:pt x="43" y="0"/>
                      </a:lnTo>
                      <a:lnTo>
                        <a:pt x="0" y="44"/>
                      </a:lnTo>
                      <a:close/>
                    </a:path>
                  </a:pathLst>
                </a:custGeom>
                <a:solidFill>
                  <a:srgbClr val="000000"/>
                </a:solidFill>
                <a:ln w="9525">
                  <a:noFill/>
                  <a:round/>
                  <a:headEnd/>
                  <a:tailEnd/>
                </a:ln>
              </p:spPr>
              <p:txBody>
                <a:bodyPr/>
                <a:lstStyle/>
                <a:p>
                  <a:endParaRPr lang="en-US" dirty="0"/>
                </a:p>
              </p:txBody>
            </p:sp>
            <p:sp>
              <p:nvSpPr>
                <p:cNvPr id="398358" name="Freeform 22"/>
                <p:cNvSpPr>
                  <a:spLocks/>
                </p:cNvSpPr>
                <p:nvPr/>
              </p:nvSpPr>
              <p:spPr bwMode="auto">
                <a:xfrm>
                  <a:off x="987" y="1245"/>
                  <a:ext cx="342" cy="43"/>
                </a:xfrm>
                <a:custGeom>
                  <a:avLst/>
                  <a:gdLst/>
                  <a:ahLst/>
                  <a:cxnLst>
                    <a:cxn ang="0">
                      <a:pos x="1814" y="0"/>
                    </a:cxn>
                    <a:cxn ang="0">
                      <a:pos x="274" y="0"/>
                    </a:cxn>
                    <a:cxn ang="0">
                      <a:pos x="273" y="189"/>
                    </a:cxn>
                    <a:cxn ang="0">
                      <a:pos x="42" y="189"/>
                    </a:cxn>
                    <a:cxn ang="0">
                      <a:pos x="0" y="211"/>
                    </a:cxn>
                    <a:cxn ang="0">
                      <a:pos x="1" y="233"/>
                    </a:cxn>
                    <a:cxn ang="0">
                      <a:pos x="317" y="232"/>
                    </a:cxn>
                    <a:cxn ang="0">
                      <a:pos x="317" y="44"/>
                    </a:cxn>
                    <a:cxn ang="0">
                      <a:pos x="1857" y="43"/>
                    </a:cxn>
                    <a:cxn ang="0">
                      <a:pos x="1814" y="0"/>
                    </a:cxn>
                  </a:cxnLst>
                  <a:rect l="0" t="0" r="r" b="b"/>
                  <a:pathLst>
                    <a:path w="1857" h="233">
                      <a:moveTo>
                        <a:pt x="1814" y="0"/>
                      </a:moveTo>
                      <a:lnTo>
                        <a:pt x="274" y="0"/>
                      </a:lnTo>
                      <a:lnTo>
                        <a:pt x="273" y="189"/>
                      </a:lnTo>
                      <a:lnTo>
                        <a:pt x="42" y="189"/>
                      </a:lnTo>
                      <a:lnTo>
                        <a:pt x="0" y="211"/>
                      </a:lnTo>
                      <a:lnTo>
                        <a:pt x="1" y="233"/>
                      </a:lnTo>
                      <a:lnTo>
                        <a:pt x="317" y="232"/>
                      </a:lnTo>
                      <a:lnTo>
                        <a:pt x="317" y="44"/>
                      </a:lnTo>
                      <a:lnTo>
                        <a:pt x="1857" y="43"/>
                      </a:lnTo>
                      <a:lnTo>
                        <a:pt x="1814" y="0"/>
                      </a:lnTo>
                      <a:close/>
                    </a:path>
                  </a:pathLst>
                </a:custGeom>
                <a:solidFill>
                  <a:srgbClr val="000000"/>
                </a:solidFill>
                <a:ln w="9525">
                  <a:noFill/>
                  <a:round/>
                  <a:headEnd/>
                  <a:tailEnd/>
                </a:ln>
              </p:spPr>
              <p:txBody>
                <a:bodyPr/>
                <a:lstStyle/>
                <a:p>
                  <a:endParaRPr lang="en-US" dirty="0"/>
                </a:p>
              </p:txBody>
            </p:sp>
            <p:sp>
              <p:nvSpPr>
                <p:cNvPr id="398360" name="Freeform 24"/>
                <p:cNvSpPr>
                  <a:spLocks/>
                </p:cNvSpPr>
                <p:nvPr/>
              </p:nvSpPr>
              <p:spPr bwMode="auto">
                <a:xfrm>
                  <a:off x="991" y="1141"/>
                  <a:ext cx="338" cy="57"/>
                </a:xfrm>
                <a:custGeom>
                  <a:avLst/>
                  <a:gdLst/>
                  <a:ahLst/>
                  <a:cxnLst>
                    <a:cxn ang="0">
                      <a:pos x="0" y="270"/>
                    </a:cxn>
                    <a:cxn ang="0">
                      <a:pos x="0" y="314"/>
                    </a:cxn>
                    <a:cxn ang="0">
                      <a:pos x="1835" y="314"/>
                    </a:cxn>
                    <a:cxn ang="0">
                      <a:pos x="1836" y="0"/>
                    </a:cxn>
                    <a:cxn ang="0">
                      <a:pos x="1793" y="42"/>
                    </a:cxn>
                    <a:cxn ang="0">
                      <a:pos x="1793" y="270"/>
                    </a:cxn>
                    <a:cxn ang="0">
                      <a:pos x="0" y="270"/>
                    </a:cxn>
                  </a:cxnLst>
                  <a:rect l="0" t="0" r="r" b="b"/>
                  <a:pathLst>
                    <a:path w="1836" h="314">
                      <a:moveTo>
                        <a:pt x="0" y="270"/>
                      </a:moveTo>
                      <a:lnTo>
                        <a:pt x="0" y="314"/>
                      </a:lnTo>
                      <a:lnTo>
                        <a:pt x="1835" y="314"/>
                      </a:lnTo>
                      <a:lnTo>
                        <a:pt x="1836" y="0"/>
                      </a:lnTo>
                      <a:lnTo>
                        <a:pt x="1793" y="42"/>
                      </a:lnTo>
                      <a:lnTo>
                        <a:pt x="1793" y="270"/>
                      </a:lnTo>
                      <a:lnTo>
                        <a:pt x="0" y="270"/>
                      </a:lnTo>
                      <a:close/>
                    </a:path>
                  </a:pathLst>
                </a:custGeom>
                <a:solidFill>
                  <a:srgbClr val="000000"/>
                </a:solidFill>
                <a:ln w="9525">
                  <a:noFill/>
                  <a:round/>
                  <a:headEnd/>
                  <a:tailEnd/>
                </a:ln>
              </p:spPr>
              <p:txBody>
                <a:bodyPr/>
                <a:lstStyle/>
                <a:p>
                  <a:endParaRPr lang="en-US" dirty="0"/>
                </a:p>
              </p:txBody>
            </p:sp>
            <p:sp>
              <p:nvSpPr>
                <p:cNvPr id="398361" name="Freeform 25"/>
                <p:cNvSpPr>
                  <a:spLocks/>
                </p:cNvSpPr>
                <p:nvPr/>
              </p:nvSpPr>
              <p:spPr bwMode="auto">
                <a:xfrm>
                  <a:off x="987" y="1140"/>
                  <a:ext cx="342" cy="58"/>
                </a:xfrm>
                <a:custGeom>
                  <a:avLst/>
                  <a:gdLst/>
                  <a:ahLst/>
                  <a:cxnLst>
                    <a:cxn ang="0">
                      <a:pos x="1858" y="2"/>
                    </a:cxn>
                    <a:cxn ang="0">
                      <a:pos x="1" y="0"/>
                    </a:cxn>
                    <a:cxn ang="0">
                      <a:pos x="0" y="315"/>
                    </a:cxn>
                    <a:cxn ang="0">
                      <a:pos x="22" y="316"/>
                    </a:cxn>
                    <a:cxn ang="0">
                      <a:pos x="43" y="272"/>
                    </a:cxn>
                    <a:cxn ang="0">
                      <a:pos x="43" y="44"/>
                    </a:cxn>
                    <a:cxn ang="0">
                      <a:pos x="1815" y="44"/>
                    </a:cxn>
                    <a:cxn ang="0">
                      <a:pos x="1858" y="2"/>
                    </a:cxn>
                  </a:cxnLst>
                  <a:rect l="0" t="0" r="r" b="b"/>
                  <a:pathLst>
                    <a:path w="1858" h="316">
                      <a:moveTo>
                        <a:pt x="1858" y="2"/>
                      </a:moveTo>
                      <a:lnTo>
                        <a:pt x="1" y="0"/>
                      </a:lnTo>
                      <a:lnTo>
                        <a:pt x="0" y="315"/>
                      </a:lnTo>
                      <a:lnTo>
                        <a:pt x="22" y="316"/>
                      </a:lnTo>
                      <a:lnTo>
                        <a:pt x="43" y="272"/>
                      </a:lnTo>
                      <a:lnTo>
                        <a:pt x="43" y="44"/>
                      </a:lnTo>
                      <a:lnTo>
                        <a:pt x="1815" y="44"/>
                      </a:lnTo>
                      <a:lnTo>
                        <a:pt x="1858" y="2"/>
                      </a:lnTo>
                      <a:close/>
                    </a:path>
                  </a:pathLst>
                </a:custGeom>
                <a:solidFill>
                  <a:srgbClr val="000000"/>
                </a:solidFill>
                <a:ln w="9525">
                  <a:noFill/>
                  <a:round/>
                  <a:headEnd/>
                  <a:tailEnd/>
                </a:ln>
              </p:spPr>
              <p:txBody>
                <a:bodyPr/>
                <a:lstStyle/>
                <a:p>
                  <a:endParaRPr lang="en-US" dirty="0"/>
                </a:p>
              </p:txBody>
            </p:sp>
          </p:grpSp>
          <p:grpSp>
            <p:nvGrpSpPr>
              <p:cNvPr id="398362" name="Group 26"/>
              <p:cNvGrpSpPr>
                <a:grpSpLocks/>
              </p:cNvGrpSpPr>
              <p:nvPr/>
            </p:nvGrpSpPr>
            <p:grpSpPr bwMode="auto">
              <a:xfrm>
                <a:off x="2398" y="1047"/>
                <a:ext cx="341" cy="241"/>
                <a:chOff x="4837" y="1925"/>
                <a:chExt cx="927" cy="656"/>
              </a:xfrm>
            </p:grpSpPr>
            <p:sp>
              <p:nvSpPr>
                <p:cNvPr id="398363" name="Freeform 27"/>
                <p:cNvSpPr>
                  <a:spLocks/>
                </p:cNvSpPr>
                <p:nvPr/>
              </p:nvSpPr>
              <p:spPr bwMode="auto">
                <a:xfrm>
                  <a:off x="4848" y="1936"/>
                  <a:ext cx="905" cy="635"/>
                </a:xfrm>
                <a:custGeom>
                  <a:avLst/>
                  <a:gdLst/>
                  <a:ahLst/>
                  <a:cxnLst>
                    <a:cxn ang="0">
                      <a:pos x="1809" y="1268"/>
                    </a:cxn>
                    <a:cxn ang="0">
                      <a:pos x="1810" y="0"/>
                    </a:cxn>
                    <a:cxn ang="0">
                      <a:pos x="1538" y="0"/>
                    </a:cxn>
                    <a:cxn ang="0">
                      <a:pos x="1538" y="189"/>
                    </a:cxn>
                    <a:cxn ang="0">
                      <a:pos x="0" y="189"/>
                    </a:cxn>
                    <a:cxn ang="0">
                      <a:pos x="0" y="1083"/>
                    </a:cxn>
                    <a:cxn ang="0">
                      <a:pos x="1538" y="1082"/>
                    </a:cxn>
                    <a:cxn ang="0">
                      <a:pos x="1538" y="1270"/>
                    </a:cxn>
                    <a:cxn ang="0">
                      <a:pos x="1809" y="1268"/>
                    </a:cxn>
                    <a:cxn ang="0">
                      <a:pos x="1809" y="1268"/>
                    </a:cxn>
                  </a:cxnLst>
                  <a:rect l="0" t="0" r="r" b="b"/>
                  <a:pathLst>
                    <a:path w="1810" h="1270">
                      <a:moveTo>
                        <a:pt x="1809" y="1268"/>
                      </a:moveTo>
                      <a:lnTo>
                        <a:pt x="1810" y="0"/>
                      </a:lnTo>
                      <a:lnTo>
                        <a:pt x="1538" y="0"/>
                      </a:lnTo>
                      <a:lnTo>
                        <a:pt x="1538" y="189"/>
                      </a:lnTo>
                      <a:lnTo>
                        <a:pt x="0" y="189"/>
                      </a:lnTo>
                      <a:lnTo>
                        <a:pt x="0" y="1083"/>
                      </a:lnTo>
                      <a:lnTo>
                        <a:pt x="1538" y="1082"/>
                      </a:lnTo>
                      <a:lnTo>
                        <a:pt x="1538" y="1270"/>
                      </a:lnTo>
                      <a:lnTo>
                        <a:pt x="1809" y="1268"/>
                      </a:lnTo>
                      <a:lnTo>
                        <a:pt x="1809" y="1268"/>
                      </a:lnTo>
                      <a:close/>
                    </a:path>
                  </a:pathLst>
                </a:custGeom>
                <a:solidFill>
                  <a:srgbClr val="CC6633"/>
                </a:solidFill>
                <a:ln w="9525">
                  <a:noFill/>
                  <a:round/>
                  <a:headEnd/>
                  <a:tailEnd/>
                </a:ln>
              </p:spPr>
              <p:txBody>
                <a:bodyPr/>
                <a:lstStyle/>
                <a:p>
                  <a:endParaRPr lang="en-US" dirty="0"/>
                </a:p>
              </p:txBody>
            </p:sp>
            <p:sp>
              <p:nvSpPr>
                <p:cNvPr id="398364" name="Freeform 28"/>
                <p:cNvSpPr>
                  <a:spLocks/>
                </p:cNvSpPr>
                <p:nvPr/>
              </p:nvSpPr>
              <p:spPr bwMode="auto">
                <a:xfrm>
                  <a:off x="5607" y="1925"/>
                  <a:ext cx="157" cy="644"/>
                </a:xfrm>
                <a:custGeom>
                  <a:avLst/>
                  <a:gdLst/>
                  <a:ahLst/>
                  <a:cxnLst>
                    <a:cxn ang="0">
                      <a:pos x="270" y="1290"/>
                    </a:cxn>
                    <a:cxn ang="0">
                      <a:pos x="314" y="1290"/>
                    </a:cxn>
                    <a:cxn ang="0">
                      <a:pos x="315" y="2"/>
                    </a:cxn>
                    <a:cxn ang="0">
                      <a:pos x="0" y="0"/>
                    </a:cxn>
                    <a:cxn ang="0">
                      <a:pos x="43" y="44"/>
                    </a:cxn>
                    <a:cxn ang="0">
                      <a:pos x="271" y="44"/>
                    </a:cxn>
                    <a:cxn ang="0">
                      <a:pos x="270" y="1290"/>
                    </a:cxn>
                  </a:cxnLst>
                  <a:rect l="0" t="0" r="r" b="b"/>
                  <a:pathLst>
                    <a:path w="315" h="1290">
                      <a:moveTo>
                        <a:pt x="270" y="1290"/>
                      </a:moveTo>
                      <a:lnTo>
                        <a:pt x="314" y="1290"/>
                      </a:lnTo>
                      <a:lnTo>
                        <a:pt x="315" y="2"/>
                      </a:lnTo>
                      <a:lnTo>
                        <a:pt x="0" y="0"/>
                      </a:lnTo>
                      <a:lnTo>
                        <a:pt x="43" y="44"/>
                      </a:lnTo>
                      <a:lnTo>
                        <a:pt x="271" y="44"/>
                      </a:lnTo>
                      <a:lnTo>
                        <a:pt x="270" y="1290"/>
                      </a:lnTo>
                      <a:close/>
                    </a:path>
                  </a:pathLst>
                </a:custGeom>
                <a:solidFill>
                  <a:srgbClr val="000000"/>
                </a:solidFill>
                <a:ln w="9525">
                  <a:noFill/>
                  <a:round/>
                  <a:headEnd/>
                  <a:tailEnd/>
                </a:ln>
              </p:spPr>
              <p:txBody>
                <a:bodyPr/>
                <a:lstStyle/>
                <a:p>
                  <a:endParaRPr lang="en-US" dirty="0"/>
                </a:p>
              </p:txBody>
            </p:sp>
            <p:sp>
              <p:nvSpPr>
                <p:cNvPr id="398365" name="Freeform 29"/>
                <p:cNvSpPr>
                  <a:spLocks/>
                </p:cNvSpPr>
                <p:nvPr/>
              </p:nvSpPr>
              <p:spPr bwMode="auto">
                <a:xfrm>
                  <a:off x="4837" y="1925"/>
                  <a:ext cx="791" cy="563"/>
                </a:xfrm>
                <a:custGeom>
                  <a:avLst/>
                  <a:gdLst/>
                  <a:ahLst/>
                  <a:cxnLst>
                    <a:cxn ang="0">
                      <a:pos x="1539" y="0"/>
                    </a:cxn>
                    <a:cxn ang="0">
                      <a:pos x="1538" y="189"/>
                    </a:cxn>
                    <a:cxn ang="0">
                      <a:pos x="1" y="189"/>
                    </a:cxn>
                    <a:cxn ang="0">
                      <a:pos x="0" y="1127"/>
                    </a:cxn>
                    <a:cxn ang="0">
                      <a:pos x="43" y="1084"/>
                    </a:cxn>
                    <a:cxn ang="0">
                      <a:pos x="43" y="233"/>
                    </a:cxn>
                    <a:cxn ang="0">
                      <a:pos x="1582" y="232"/>
                    </a:cxn>
                    <a:cxn ang="0">
                      <a:pos x="1582" y="44"/>
                    </a:cxn>
                    <a:cxn ang="0">
                      <a:pos x="1539" y="0"/>
                    </a:cxn>
                  </a:cxnLst>
                  <a:rect l="0" t="0" r="r" b="b"/>
                  <a:pathLst>
                    <a:path w="1582" h="1127">
                      <a:moveTo>
                        <a:pt x="1539" y="0"/>
                      </a:moveTo>
                      <a:lnTo>
                        <a:pt x="1538" y="189"/>
                      </a:lnTo>
                      <a:lnTo>
                        <a:pt x="1" y="189"/>
                      </a:lnTo>
                      <a:lnTo>
                        <a:pt x="0" y="1127"/>
                      </a:lnTo>
                      <a:lnTo>
                        <a:pt x="43" y="1084"/>
                      </a:lnTo>
                      <a:lnTo>
                        <a:pt x="43" y="233"/>
                      </a:lnTo>
                      <a:lnTo>
                        <a:pt x="1582" y="232"/>
                      </a:lnTo>
                      <a:lnTo>
                        <a:pt x="1582" y="44"/>
                      </a:lnTo>
                      <a:lnTo>
                        <a:pt x="1539" y="0"/>
                      </a:lnTo>
                      <a:close/>
                    </a:path>
                  </a:pathLst>
                </a:custGeom>
                <a:solidFill>
                  <a:srgbClr val="000000"/>
                </a:solidFill>
                <a:ln w="9525">
                  <a:noFill/>
                  <a:round/>
                  <a:headEnd/>
                  <a:tailEnd/>
                </a:ln>
              </p:spPr>
              <p:txBody>
                <a:bodyPr/>
                <a:lstStyle/>
                <a:p>
                  <a:endParaRPr lang="en-US" dirty="0"/>
                </a:p>
              </p:txBody>
            </p:sp>
            <p:sp>
              <p:nvSpPr>
                <p:cNvPr id="398366" name="Freeform 30"/>
                <p:cNvSpPr>
                  <a:spLocks/>
                </p:cNvSpPr>
                <p:nvPr/>
              </p:nvSpPr>
              <p:spPr bwMode="auto">
                <a:xfrm>
                  <a:off x="4837" y="2466"/>
                  <a:ext cx="926" cy="115"/>
                </a:xfrm>
                <a:custGeom>
                  <a:avLst/>
                  <a:gdLst/>
                  <a:ahLst/>
                  <a:cxnLst>
                    <a:cxn ang="0">
                      <a:pos x="0" y="45"/>
                    </a:cxn>
                    <a:cxn ang="0">
                      <a:pos x="1538" y="44"/>
                    </a:cxn>
                    <a:cxn ang="0">
                      <a:pos x="1538" y="232"/>
                    </a:cxn>
                    <a:cxn ang="0">
                      <a:pos x="1851" y="230"/>
                    </a:cxn>
                    <a:cxn ang="0">
                      <a:pos x="1853" y="208"/>
                    </a:cxn>
                    <a:cxn ang="0">
                      <a:pos x="1810" y="186"/>
                    </a:cxn>
                    <a:cxn ang="0">
                      <a:pos x="1582" y="188"/>
                    </a:cxn>
                    <a:cxn ang="0">
                      <a:pos x="1581" y="0"/>
                    </a:cxn>
                    <a:cxn ang="0">
                      <a:pos x="43" y="2"/>
                    </a:cxn>
                    <a:cxn ang="0">
                      <a:pos x="0" y="45"/>
                    </a:cxn>
                  </a:cxnLst>
                  <a:rect l="0" t="0" r="r" b="b"/>
                  <a:pathLst>
                    <a:path w="1853" h="232">
                      <a:moveTo>
                        <a:pt x="0" y="45"/>
                      </a:moveTo>
                      <a:lnTo>
                        <a:pt x="1538" y="44"/>
                      </a:lnTo>
                      <a:lnTo>
                        <a:pt x="1538" y="232"/>
                      </a:lnTo>
                      <a:lnTo>
                        <a:pt x="1851" y="230"/>
                      </a:lnTo>
                      <a:lnTo>
                        <a:pt x="1853" y="208"/>
                      </a:lnTo>
                      <a:lnTo>
                        <a:pt x="1810" y="186"/>
                      </a:lnTo>
                      <a:lnTo>
                        <a:pt x="1582" y="188"/>
                      </a:lnTo>
                      <a:lnTo>
                        <a:pt x="1581" y="0"/>
                      </a:lnTo>
                      <a:lnTo>
                        <a:pt x="43" y="2"/>
                      </a:lnTo>
                      <a:lnTo>
                        <a:pt x="0" y="45"/>
                      </a:lnTo>
                      <a:close/>
                    </a:path>
                  </a:pathLst>
                </a:custGeom>
                <a:solidFill>
                  <a:srgbClr val="000000"/>
                </a:solidFill>
                <a:ln w="9525">
                  <a:noFill/>
                  <a:round/>
                  <a:headEnd/>
                  <a:tailEnd/>
                </a:ln>
              </p:spPr>
              <p:txBody>
                <a:bodyPr/>
                <a:lstStyle/>
                <a:p>
                  <a:endParaRPr lang="en-US" dirty="0"/>
                </a:p>
              </p:txBody>
            </p:sp>
            <p:sp>
              <p:nvSpPr>
                <p:cNvPr id="398367" name="Freeform 31"/>
                <p:cNvSpPr>
                  <a:spLocks/>
                </p:cNvSpPr>
                <p:nvPr/>
              </p:nvSpPr>
              <p:spPr bwMode="auto">
                <a:xfrm>
                  <a:off x="4848" y="2189"/>
                  <a:ext cx="905" cy="136"/>
                </a:xfrm>
                <a:custGeom>
                  <a:avLst/>
                  <a:gdLst/>
                  <a:ahLst/>
                  <a:cxnLst>
                    <a:cxn ang="0">
                      <a:pos x="0" y="272"/>
                    </a:cxn>
                    <a:cxn ang="0">
                      <a:pos x="1809" y="272"/>
                    </a:cxn>
                    <a:cxn ang="0">
                      <a:pos x="1811" y="0"/>
                    </a:cxn>
                    <a:cxn ang="0">
                      <a:pos x="0" y="0"/>
                    </a:cxn>
                    <a:cxn ang="0">
                      <a:pos x="0" y="272"/>
                    </a:cxn>
                    <a:cxn ang="0">
                      <a:pos x="0" y="272"/>
                    </a:cxn>
                  </a:cxnLst>
                  <a:rect l="0" t="0" r="r" b="b"/>
                  <a:pathLst>
                    <a:path w="1811" h="272">
                      <a:moveTo>
                        <a:pt x="0" y="272"/>
                      </a:moveTo>
                      <a:lnTo>
                        <a:pt x="1809" y="272"/>
                      </a:lnTo>
                      <a:lnTo>
                        <a:pt x="1811" y="0"/>
                      </a:lnTo>
                      <a:lnTo>
                        <a:pt x="0" y="0"/>
                      </a:lnTo>
                      <a:lnTo>
                        <a:pt x="0" y="272"/>
                      </a:lnTo>
                      <a:lnTo>
                        <a:pt x="0" y="272"/>
                      </a:lnTo>
                      <a:close/>
                    </a:path>
                  </a:pathLst>
                </a:custGeom>
                <a:solidFill>
                  <a:srgbClr val="FFFFFF"/>
                </a:solidFill>
                <a:ln w="9525">
                  <a:noFill/>
                  <a:round/>
                  <a:headEnd/>
                  <a:tailEnd/>
                </a:ln>
              </p:spPr>
              <p:txBody>
                <a:bodyPr/>
                <a:lstStyle/>
                <a:p>
                  <a:endParaRPr lang="en-US" dirty="0"/>
                </a:p>
              </p:txBody>
            </p:sp>
            <p:sp>
              <p:nvSpPr>
                <p:cNvPr id="398368" name="Freeform 32"/>
                <p:cNvSpPr>
                  <a:spLocks/>
                </p:cNvSpPr>
                <p:nvPr/>
              </p:nvSpPr>
              <p:spPr bwMode="auto">
                <a:xfrm>
                  <a:off x="4848" y="2179"/>
                  <a:ext cx="916" cy="157"/>
                </a:xfrm>
                <a:custGeom>
                  <a:avLst/>
                  <a:gdLst/>
                  <a:ahLst/>
                  <a:cxnLst>
                    <a:cxn ang="0">
                      <a:pos x="0" y="270"/>
                    </a:cxn>
                    <a:cxn ang="0">
                      <a:pos x="0" y="314"/>
                    </a:cxn>
                    <a:cxn ang="0">
                      <a:pos x="1829" y="314"/>
                    </a:cxn>
                    <a:cxn ang="0">
                      <a:pos x="1833" y="0"/>
                    </a:cxn>
                    <a:cxn ang="0">
                      <a:pos x="1789" y="42"/>
                    </a:cxn>
                    <a:cxn ang="0">
                      <a:pos x="1788" y="270"/>
                    </a:cxn>
                    <a:cxn ang="0">
                      <a:pos x="0" y="270"/>
                    </a:cxn>
                  </a:cxnLst>
                  <a:rect l="0" t="0" r="r" b="b"/>
                  <a:pathLst>
                    <a:path w="1833" h="314">
                      <a:moveTo>
                        <a:pt x="0" y="270"/>
                      </a:moveTo>
                      <a:lnTo>
                        <a:pt x="0" y="314"/>
                      </a:lnTo>
                      <a:lnTo>
                        <a:pt x="1829" y="314"/>
                      </a:lnTo>
                      <a:lnTo>
                        <a:pt x="1833" y="0"/>
                      </a:lnTo>
                      <a:lnTo>
                        <a:pt x="1789" y="42"/>
                      </a:lnTo>
                      <a:lnTo>
                        <a:pt x="1788" y="270"/>
                      </a:lnTo>
                      <a:lnTo>
                        <a:pt x="0" y="270"/>
                      </a:lnTo>
                      <a:close/>
                    </a:path>
                  </a:pathLst>
                </a:custGeom>
                <a:solidFill>
                  <a:srgbClr val="000000"/>
                </a:solidFill>
                <a:ln w="9525">
                  <a:noFill/>
                  <a:round/>
                  <a:headEnd/>
                  <a:tailEnd/>
                </a:ln>
              </p:spPr>
              <p:txBody>
                <a:bodyPr/>
                <a:lstStyle/>
                <a:p>
                  <a:endParaRPr lang="en-US" dirty="0"/>
                </a:p>
              </p:txBody>
            </p:sp>
            <p:sp>
              <p:nvSpPr>
                <p:cNvPr id="398369" name="Freeform 33"/>
                <p:cNvSpPr>
                  <a:spLocks/>
                </p:cNvSpPr>
                <p:nvPr/>
              </p:nvSpPr>
              <p:spPr bwMode="auto">
                <a:xfrm>
                  <a:off x="4837" y="2178"/>
                  <a:ext cx="927" cy="158"/>
                </a:xfrm>
                <a:custGeom>
                  <a:avLst/>
                  <a:gdLst/>
                  <a:ahLst/>
                  <a:cxnLst>
                    <a:cxn ang="0">
                      <a:pos x="1855" y="2"/>
                    </a:cxn>
                    <a:cxn ang="0">
                      <a:pos x="1" y="0"/>
                    </a:cxn>
                    <a:cxn ang="0">
                      <a:pos x="0" y="315"/>
                    </a:cxn>
                    <a:cxn ang="0">
                      <a:pos x="22" y="316"/>
                    </a:cxn>
                    <a:cxn ang="0">
                      <a:pos x="43" y="272"/>
                    </a:cxn>
                    <a:cxn ang="0">
                      <a:pos x="43" y="44"/>
                    </a:cxn>
                    <a:cxn ang="0">
                      <a:pos x="1811" y="44"/>
                    </a:cxn>
                    <a:cxn ang="0">
                      <a:pos x="1855" y="2"/>
                    </a:cxn>
                  </a:cxnLst>
                  <a:rect l="0" t="0" r="r" b="b"/>
                  <a:pathLst>
                    <a:path w="1855" h="316">
                      <a:moveTo>
                        <a:pt x="1855" y="2"/>
                      </a:moveTo>
                      <a:lnTo>
                        <a:pt x="1" y="0"/>
                      </a:lnTo>
                      <a:lnTo>
                        <a:pt x="0" y="315"/>
                      </a:lnTo>
                      <a:lnTo>
                        <a:pt x="22" y="316"/>
                      </a:lnTo>
                      <a:lnTo>
                        <a:pt x="43" y="272"/>
                      </a:lnTo>
                      <a:lnTo>
                        <a:pt x="43" y="44"/>
                      </a:lnTo>
                      <a:lnTo>
                        <a:pt x="1811" y="44"/>
                      </a:lnTo>
                      <a:lnTo>
                        <a:pt x="1855" y="2"/>
                      </a:lnTo>
                      <a:close/>
                    </a:path>
                  </a:pathLst>
                </a:custGeom>
                <a:solidFill>
                  <a:srgbClr val="000000"/>
                </a:solidFill>
                <a:ln w="9525">
                  <a:noFill/>
                  <a:round/>
                  <a:headEnd/>
                  <a:tailEnd/>
                </a:ln>
              </p:spPr>
              <p:txBody>
                <a:bodyPr/>
                <a:lstStyle/>
                <a:p>
                  <a:endParaRPr lang="en-US" dirty="0"/>
                </a:p>
              </p:txBody>
            </p:sp>
          </p:grpSp>
          <p:grpSp>
            <p:nvGrpSpPr>
              <p:cNvPr id="398370" name="Group 34"/>
              <p:cNvGrpSpPr>
                <a:grpSpLocks/>
              </p:cNvGrpSpPr>
              <p:nvPr/>
            </p:nvGrpSpPr>
            <p:grpSpPr bwMode="auto">
              <a:xfrm>
                <a:off x="1526" y="1085"/>
                <a:ext cx="675" cy="173"/>
                <a:chOff x="2793" y="2019"/>
                <a:chExt cx="1835" cy="469"/>
              </a:xfrm>
            </p:grpSpPr>
            <p:sp>
              <p:nvSpPr>
                <p:cNvPr id="398371" name="Freeform 35"/>
                <p:cNvSpPr>
                  <a:spLocks/>
                </p:cNvSpPr>
                <p:nvPr/>
              </p:nvSpPr>
              <p:spPr bwMode="auto">
                <a:xfrm>
                  <a:off x="2804" y="2030"/>
                  <a:ext cx="1813" cy="446"/>
                </a:xfrm>
                <a:custGeom>
                  <a:avLst/>
                  <a:gdLst/>
                  <a:ahLst/>
                  <a:cxnLst>
                    <a:cxn ang="0">
                      <a:pos x="0" y="892"/>
                    </a:cxn>
                    <a:cxn ang="0">
                      <a:pos x="3625" y="892"/>
                    </a:cxn>
                    <a:cxn ang="0">
                      <a:pos x="3625" y="0"/>
                    </a:cxn>
                    <a:cxn ang="0">
                      <a:pos x="0" y="0"/>
                    </a:cxn>
                    <a:cxn ang="0">
                      <a:pos x="0" y="892"/>
                    </a:cxn>
                    <a:cxn ang="0">
                      <a:pos x="0" y="892"/>
                    </a:cxn>
                  </a:cxnLst>
                  <a:rect l="0" t="0" r="r" b="b"/>
                  <a:pathLst>
                    <a:path w="3625" h="892">
                      <a:moveTo>
                        <a:pt x="0" y="892"/>
                      </a:moveTo>
                      <a:lnTo>
                        <a:pt x="3625" y="892"/>
                      </a:lnTo>
                      <a:lnTo>
                        <a:pt x="3625" y="0"/>
                      </a:lnTo>
                      <a:lnTo>
                        <a:pt x="0" y="0"/>
                      </a:lnTo>
                      <a:lnTo>
                        <a:pt x="0" y="892"/>
                      </a:lnTo>
                      <a:lnTo>
                        <a:pt x="0" y="892"/>
                      </a:lnTo>
                      <a:close/>
                    </a:path>
                  </a:pathLst>
                </a:custGeom>
                <a:solidFill>
                  <a:srgbClr val="FFFFFF"/>
                </a:solidFill>
                <a:ln w="9525">
                  <a:noFill/>
                  <a:round/>
                  <a:headEnd/>
                  <a:tailEnd/>
                </a:ln>
              </p:spPr>
              <p:txBody>
                <a:bodyPr/>
                <a:lstStyle/>
                <a:p>
                  <a:endParaRPr lang="en-US" dirty="0"/>
                </a:p>
              </p:txBody>
            </p:sp>
            <p:sp>
              <p:nvSpPr>
                <p:cNvPr id="398372" name="Freeform 36"/>
                <p:cNvSpPr>
                  <a:spLocks/>
                </p:cNvSpPr>
                <p:nvPr/>
              </p:nvSpPr>
              <p:spPr bwMode="auto">
                <a:xfrm>
                  <a:off x="2804" y="2020"/>
                  <a:ext cx="1824" cy="467"/>
                </a:xfrm>
                <a:custGeom>
                  <a:avLst/>
                  <a:gdLst/>
                  <a:ahLst/>
                  <a:cxnLst>
                    <a:cxn ang="0">
                      <a:pos x="0" y="891"/>
                    </a:cxn>
                    <a:cxn ang="0">
                      <a:pos x="0" y="935"/>
                    </a:cxn>
                    <a:cxn ang="0">
                      <a:pos x="3646" y="935"/>
                    </a:cxn>
                    <a:cxn ang="0">
                      <a:pos x="3647" y="0"/>
                    </a:cxn>
                    <a:cxn ang="0">
                      <a:pos x="3604" y="43"/>
                    </a:cxn>
                    <a:cxn ang="0">
                      <a:pos x="3604" y="891"/>
                    </a:cxn>
                    <a:cxn ang="0">
                      <a:pos x="0" y="891"/>
                    </a:cxn>
                  </a:cxnLst>
                  <a:rect l="0" t="0" r="r" b="b"/>
                  <a:pathLst>
                    <a:path w="3647" h="935">
                      <a:moveTo>
                        <a:pt x="0" y="891"/>
                      </a:moveTo>
                      <a:lnTo>
                        <a:pt x="0" y="935"/>
                      </a:lnTo>
                      <a:lnTo>
                        <a:pt x="3646" y="935"/>
                      </a:lnTo>
                      <a:lnTo>
                        <a:pt x="3647" y="0"/>
                      </a:lnTo>
                      <a:lnTo>
                        <a:pt x="3604" y="43"/>
                      </a:lnTo>
                      <a:lnTo>
                        <a:pt x="3604" y="891"/>
                      </a:lnTo>
                      <a:lnTo>
                        <a:pt x="0" y="891"/>
                      </a:lnTo>
                      <a:close/>
                    </a:path>
                  </a:pathLst>
                </a:custGeom>
                <a:solidFill>
                  <a:srgbClr val="000000"/>
                </a:solidFill>
                <a:ln w="9525">
                  <a:noFill/>
                  <a:round/>
                  <a:headEnd/>
                  <a:tailEnd/>
                </a:ln>
              </p:spPr>
              <p:txBody>
                <a:bodyPr/>
                <a:lstStyle/>
                <a:p>
                  <a:endParaRPr lang="en-US" dirty="0"/>
                </a:p>
              </p:txBody>
            </p:sp>
            <p:sp>
              <p:nvSpPr>
                <p:cNvPr id="398373" name="Freeform 37"/>
                <p:cNvSpPr>
                  <a:spLocks/>
                </p:cNvSpPr>
                <p:nvPr/>
              </p:nvSpPr>
              <p:spPr bwMode="auto">
                <a:xfrm>
                  <a:off x="2793" y="2019"/>
                  <a:ext cx="1835" cy="468"/>
                </a:xfrm>
                <a:custGeom>
                  <a:avLst/>
                  <a:gdLst/>
                  <a:ahLst/>
                  <a:cxnLst>
                    <a:cxn ang="0">
                      <a:pos x="3669" y="1"/>
                    </a:cxn>
                    <a:cxn ang="0">
                      <a:pos x="2" y="0"/>
                    </a:cxn>
                    <a:cxn ang="0">
                      <a:pos x="0" y="935"/>
                    </a:cxn>
                    <a:cxn ang="0">
                      <a:pos x="22" y="936"/>
                    </a:cxn>
                    <a:cxn ang="0">
                      <a:pos x="44" y="892"/>
                    </a:cxn>
                    <a:cxn ang="0">
                      <a:pos x="44" y="44"/>
                    </a:cxn>
                    <a:cxn ang="0">
                      <a:pos x="3626" y="44"/>
                    </a:cxn>
                    <a:cxn ang="0">
                      <a:pos x="3669" y="1"/>
                    </a:cxn>
                  </a:cxnLst>
                  <a:rect l="0" t="0" r="r" b="b"/>
                  <a:pathLst>
                    <a:path w="3669" h="936">
                      <a:moveTo>
                        <a:pt x="3669" y="1"/>
                      </a:moveTo>
                      <a:lnTo>
                        <a:pt x="2" y="0"/>
                      </a:lnTo>
                      <a:lnTo>
                        <a:pt x="0" y="935"/>
                      </a:lnTo>
                      <a:lnTo>
                        <a:pt x="22" y="936"/>
                      </a:lnTo>
                      <a:lnTo>
                        <a:pt x="44" y="892"/>
                      </a:lnTo>
                      <a:lnTo>
                        <a:pt x="44" y="44"/>
                      </a:lnTo>
                      <a:lnTo>
                        <a:pt x="3626" y="44"/>
                      </a:lnTo>
                      <a:lnTo>
                        <a:pt x="3669" y="1"/>
                      </a:lnTo>
                      <a:close/>
                    </a:path>
                  </a:pathLst>
                </a:custGeom>
                <a:solidFill>
                  <a:srgbClr val="000000"/>
                </a:solidFill>
                <a:ln w="9525">
                  <a:noFill/>
                  <a:round/>
                  <a:headEnd/>
                  <a:tailEnd/>
                </a:ln>
              </p:spPr>
              <p:txBody>
                <a:bodyPr/>
                <a:lstStyle/>
                <a:p>
                  <a:endParaRPr lang="en-US" dirty="0"/>
                </a:p>
              </p:txBody>
            </p:sp>
            <p:sp>
              <p:nvSpPr>
                <p:cNvPr id="398374" name="Freeform 38"/>
                <p:cNvSpPr>
                  <a:spLocks/>
                </p:cNvSpPr>
                <p:nvPr/>
              </p:nvSpPr>
              <p:spPr bwMode="auto">
                <a:xfrm>
                  <a:off x="2804" y="2030"/>
                  <a:ext cx="1813" cy="69"/>
                </a:xfrm>
                <a:custGeom>
                  <a:avLst/>
                  <a:gdLst/>
                  <a:ahLst/>
                  <a:cxnLst>
                    <a:cxn ang="0">
                      <a:pos x="0" y="137"/>
                    </a:cxn>
                    <a:cxn ang="0">
                      <a:pos x="3625" y="137"/>
                    </a:cxn>
                    <a:cxn ang="0">
                      <a:pos x="3625" y="0"/>
                    </a:cxn>
                    <a:cxn ang="0">
                      <a:pos x="0" y="0"/>
                    </a:cxn>
                    <a:cxn ang="0">
                      <a:pos x="0" y="137"/>
                    </a:cxn>
                    <a:cxn ang="0">
                      <a:pos x="0" y="137"/>
                    </a:cxn>
                  </a:cxnLst>
                  <a:rect l="0" t="0" r="r" b="b"/>
                  <a:pathLst>
                    <a:path w="3625" h="137">
                      <a:moveTo>
                        <a:pt x="0" y="137"/>
                      </a:moveTo>
                      <a:lnTo>
                        <a:pt x="3625" y="137"/>
                      </a:lnTo>
                      <a:lnTo>
                        <a:pt x="3625" y="0"/>
                      </a:lnTo>
                      <a:lnTo>
                        <a:pt x="0" y="0"/>
                      </a:lnTo>
                      <a:lnTo>
                        <a:pt x="0" y="137"/>
                      </a:lnTo>
                      <a:lnTo>
                        <a:pt x="0" y="137"/>
                      </a:lnTo>
                      <a:close/>
                    </a:path>
                  </a:pathLst>
                </a:custGeom>
                <a:solidFill>
                  <a:srgbClr val="7F7F7F"/>
                </a:solidFill>
                <a:ln w="9525">
                  <a:noFill/>
                  <a:round/>
                  <a:headEnd/>
                  <a:tailEnd/>
                </a:ln>
              </p:spPr>
              <p:txBody>
                <a:bodyPr/>
                <a:lstStyle/>
                <a:p>
                  <a:endParaRPr lang="en-US" dirty="0"/>
                </a:p>
              </p:txBody>
            </p:sp>
            <p:sp>
              <p:nvSpPr>
                <p:cNvPr id="398375" name="Freeform 39"/>
                <p:cNvSpPr>
                  <a:spLocks/>
                </p:cNvSpPr>
                <p:nvPr/>
              </p:nvSpPr>
              <p:spPr bwMode="auto">
                <a:xfrm>
                  <a:off x="2804" y="2020"/>
                  <a:ext cx="1824" cy="90"/>
                </a:xfrm>
                <a:custGeom>
                  <a:avLst/>
                  <a:gdLst/>
                  <a:ahLst/>
                  <a:cxnLst>
                    <a:cxn ang="0">
                      <a:pos x="0" y="136"/>
                    </a:cxn>
                    <a:cxn ang="0">
                      <a:pos x="0" y="180"/>
                    </a:cxn>
                    <a:cxn ang="0">
                      <a:pos x="3646" y="180"/>
                    </a:cxn>
                    <a:cxn ang="0">
                      <a:pos x="3647" y="0"/>
                    </a:cxn>
                    <a:cxn ang="0">
                      <a:pos x="3604" y="43"/>
                    </a:cxn>
                    <a:cxn ang="0">
                      <a:pos x="3604" y="136"/>
                    </a:cxn>
                    <a:cxn ang="0">
                      <a:pos x="0" y="136"/>
                    </a:cxn>
                  </a:cxnLst>
                  <a:rect l="0" t="0" r="r" b="b"/>
                  <a:pathLst>
                    <a:path w="3647" h="180">
                      <a:moveTo>
                        <a:pt x="0" y="136"/>
                      </a:moveTo>
                      <a:lnTo>
                        <a:pt x="0" y="180"/>
                      </a:lnTo>
                      <a:lnTo>
                        <a:pt x="3646" y="180"/>
                      </a:lnTo>
                      <a:lnTo>
                        <a:pt x="3647" y="0"/>
                      </a:lnTo>
                      <a:lnTo>
                        <a:pt x="3604" y="43"/>
                      </a:lnTo>
                      <a:lnTo>
                        <a:pt x="3604" y="136"/>
                      </a:lnTo>
                      <a:lnTo>
                        <a:pt x="0" y="136"/>
                      </a:lnTo>
                      <a:close/>
                    </a:path>
                  </a:pathLst>
                </a:custGeom>
                <a:solidFill>
                  <a:srgbClr val="000000"/>
                </a:solidFill>
                <a:ln w="9525">
                  <a:noFill/>
                  <a:round/>
                  <a:headEnd/>
                  <a:tailEnd/>
                </a:ln>
              </p:spPr>
              <p:txBody>
                <a:bodyPr/>
                <a:lstStyle/>
                <a:p>
                  <a:endParaRPr lang="en-US" dirty="0"/>
                </a:p>
              </p:txBody>
            </p:sp>
            <p:sp>
              <p:nvSpPr>
                <p:cNvPr id="398376" name="Freeform 40"/>
                <p:cNvSpPr>
                  <a:spLocks/>
                </p:cNvSpPr>
                <p:nvPr/>
              </p:nvSpPr>
              <p:spPr bwMode="auto">
                <a:xfrm>
                  <a:off x="2793" y="2019"/>
                  <a:ext cx="1835" cy="91"/>
                </a:xfrm>
                <a:custGeom>
                  <a:avLst/>
                  <a:gdLst/>
                  <a:ahLst/>
                  <a:cxnLst>
                    <a:cxn ang="0">
                      <a:pos x="3669" y="1"/>
                    </a:cxn>
                    <a:cxn ang="0">
                      <a:pos x="2" y="0"/>
                    </a:cxn>
                    <a:cxn ang="0">
                      <a:pos x="0" y="180"/>
                    </a:cxn>
                    <a:cxn ang="0">
                      <a:pos x="22" y="181"/>
                    </a:cxn>
                    <a:cxn ang="0">
                      <a:pos x="44" y="137"/>
                    </a:cxn>
                    <a:cxn ang="0">
                      <a:pos x="44" y="44"/>
                    </a:cxn>
                    <a:cxn ang="0">
                      <a:pos x="3626" y="44"/>
                    </a:cxn>
                    <a:cxn ang="0">
                      <a:pos x="3669" y="1"/>
                    </a:cxn>
                  </a:cxnLst>
                  <a:rect l="0" t="0" r="r" b="b"/>
                  <a:pathLst>
                    <a:path w="3669" h="181">
                      <a:moveTo>
                        <a:pt x="3669" y="1"/>
                      </a:moveTo>
                      <a:lnTo>
                        <a:pt x="2" y="0"/>
                      </a:lnTo>
                      <a:lnTo>
                        <a:pt x="0" y="180"/>
                      </a:lnTo>
                      <a:lnTo>
                        <a:pt x="22" y="181"/>
                      </a:lnTo>
                      <a:lnTo>
                        <a:pt x="44" y="137"/>
                      </a:lnTo>
                      <a:lnTo>
                        <a:pt x="44" y="44"/>
                      </a:lnTo>
                      <a:lnTo>
                        <a:pt x="3626" y="44"/>
                      </a:lnTo>
                      <a:lnTo>
                        <a:pt x="3669" y="1"/>
                      </a:lnTo>
                      <a:close/>
                    </a:path>
                  </a:pathLst>
                </a:custGeom>
                <a:solidFill>
                  <a:srgbClr val="000000"/>
                </a:solidFill>
                <a:ln w="9525">
                  <a:noFill/>
                  <a:round/>
                  <a:headEnd/>
                  <a:tailEnd/>
                </a:ln>
              </p:spPr>
              <p:txBody>
                <a:bodyPr/>
                <a:lstStyle/>
                <a:p>
                  <a:endParaRPr lang="en-US" dirty="0"/>
                </a:p>
              </p:txBody>
            </p:sp>
            <p:sp>
              <p:nvSpPr>
                <p:cNvPr id="398377" name="Freeform 41"/>
                <p:cNvSpPr>
                  <a:spLocks/>
                </p:cNvSpPr>
                <p:nvPr/>
              </p:nvSpPr>
              <p:spPr bwMode="auto">
                <a:xfrm>
                  <a:off x="2804" y="2407"/>
                  <a:ext cx="1813" cy="70"/>
                </a:xfrm>
                <a:custGeom>
                  <a:avLst/>
                  <a:gdLst/>
                  <a:ahLst/>
                  <a:cxnLst>
                    <a:cxn ang="0">
                      <a:pos x="0" y="138"/>
                    </a:cxn>
                    <a:cxn ang="0">
                      <a:pos x="3625" y="138"/>
                    </a:cxn>
                    <a:cxn ang="0">
                      <a:pos x="3625" y="0"/>
                    </a:cxn>
                    <a:cxn ang="0">
                      <a:pos x="0" y="0"/>
                    </a:cxn>
                    <a:cxn ang="0">
                      <a:pos x="0" y="138"/>
                    </a:cxn>
                    <a:cxn ang="0">
                      <a:pos x="0" y="138"/>
                    </a:cxn>
                  </a:cxnLst>
                  <a:rect l="0" t="0" r="r" b="b"/>
                  <a:pathLst>
                    <a:path w="3625" h="138">
                      <a:moveTo>
                        <a:pt x="0" y="138"/>
                      </a:moveTo>
                      <a:lnTo>
                        <a:pt x="3625" y="138"/>
                      </a:lnTo>
                      <a:lnTo>
                        <a:pt x="3625" y="0"/>
                      </a:lnTo>
                      <a:lnTo>
                        <a:pt x="0" y="0"/>
                      </a:lnTo>
                      <a:lnTo>
                        <a:pt x="0" y="138"/>
                      </a:lnTo>
                      <a:lnTo>
                        <a:pt x="0" y="138"/>
                      </a:lnTo>
                      <a:close/>
                    </a:path>
                  </a:pathLst>
                </a:custGeom>
                <a:solidFill>
                  <a:srgbClr val="7F7F7F"/>
                </a:solidFill>
                <a:ln w="9525">
                  <a:noFill/>
                  <a:round/>
                  <a:headEnd/>
                  <a:tailEnd/>
                </a:ln>
              </p:spPr>
              <p:txBody>
                <a:bodyPr/>
                <a:lstStyle/>
                <a:p>
                  <a:endParaRPr lang="en-US" dirty="0"/>
                </a:p>
              </p:txBody>
            </p:sp>
            <p:sp>
              <p:nvSpPr>
                <p:cNvPr id="398378" name="Freeform 42"/>
                <p:cNvSpPr>
                  <a:spLocks/>
                </p:cNvSpPr>
                <p:nvPr/>
              </p:nvSpPr>
              <p:spPr bwMode="auto">
                <a:xfrm>
                  <a:off x="2804" y="2397"/>
                  <a:ext cx="1824" cy="91"/>
                </a:xfrm>
                <a:custGeom>
                  <a:avLst/>
                  <a:gdLst/>
                  <a:ahLst/>
                  <a:cxnLst>
                    <a:cxn ang="0">
                      <a:pos x="0" y="137"/>
                    </a:cxn>
                    <a:cxn ang="0">
                      <a:pos x="0" y="181"/>
                    </a:cxn>
                    <a:cxn ang="0">
                      <a:pos x="3646" y="181"/>
                    </a:cxn>
                    <a:cxn ang="0">
                      <a:pos x="3647" y="0"/>
                    </a:cxn>
                    <a:cxn ang="0">
                      <a:pos x="3604" y="43"/>
                    </a:cxn>
                    <a:cxn ang="0">
                      <a:pos x="3604" y="137"/>
                    </a:cxn>
                    <a:cxn ang="0">
                      <a:pos x="0" y="137"/>
                    </a:cxn>
                  </a:cxnLst>
                  <a:rect l="0" t="0" r="r" b="b"/>
                  <a:pathLst>
                    <a:path w="3647" h="181">
                      <a:moveTo>
                        <a:pt x="0" y="137"/>
                      </a:moveTo>
                      <a:lnTo>
                        <a:pt x="0" y="181"/>
                      </a:lnTo>
                      <a:lnTo>
                        <a:pt x="3646" y="181"/>
                      </a:lnTo>
                      <a:lnTo>
                        <a:pt x="3647" y="0"/>
                      </a:lnTo>
                      <a:lnTo>
                        <a:pt x="3604" y="43"/>
                      </a:lnTo>
                      <a:lnTo>
                        <a:pt x="3604" y="137"/>
                      </a:lnTo>
                      <a:lnTo>
                        <a:pt x="0" y="137"/>
                      </a:lnTo>
                      <a:close/>
                    </a:path>
                  </a:pathLst>
                </a:custGeom>
                <a:solidFill>
                  <a:srgbClr val="000000"/>
                </a:solidFill>
                <a:ln w="9525">
                  <a:noFill/>
                  <a:round/>
                  <a:headEnd/>
                  <a:tailEnd/>
                </a:ln>
              </p:spPr>
              <p:txBody>
                <a:bodyPr/>
                <a:lstStyle/>
                <a:p>
                  <a:endParaRPr lang="en-US" dirty="0"/>
                </a:p>
              </p:txBody>
            </p:sp>
            <p:sp>
              <p:nvSpPr>
                <p:cNvPr id="398379" name="Freeform 43"/>
                <p:cNvSpPr>
                  <a:spLocks/>
                </p:cNvSpPr>
                <p:nvPr/>
              </p:nvSpPr>
              <p:spPr bwMode="auto">
                <a:xfrm>
                  <a:off x="2793" y="2397"/>
                  <a:ext cx="1835" cy="91"/>
                </a:xfrm>
                <a:custGeom>
                  <a:avLst/>
                  <a:gdLst/>
                  <a:ahLst/>
                  <a:cxnLst>
                    <a:cxn ang="0">
                      <a:pos x="3669" y="1"/>
                    </a:cxn>
                    <a:cxn ang="0">
                      <a:pos x="2" y="0"/>
                    </a:cxn>
                    <a:cxn ang="0">
                      <a:pos x="0" y="181"/>
                    </a:cxn>
                    <a:cxn ang="0">
                      <a:pos x="22" y="182"/>
                    </a:cxn>
                    <a:cxn ang="0">
                      <a:pos x="44" y="138"/>
                    </a:cxn>
                    <a:cxn ang="0">
                      <a:pos x="44" y="44"/>
                    </a:cxn>
                    <a:cxn ang="0">
                      <a:pos x="3626" y="44"/>
                    </a:cxn>
                    <a:cxn ang="0">
                      <a:pos x="3669" y="1"/>
                    </a:cxn>
                  </a:cxnLst>
                  <a:rect l="0" t="0" r="r" b="b"/>
                  <a:pathLst>
                    <a:path w="3669" h="182">
                      <a:moveTo>
                        <a:pt x="3669" y="1"/>
                      </a:moveTo>
                      <a:lnTo>
                        <a:pt x="2" y="0"/>
                      </a:lnTo>
                      <a:lnTo>
                        <a:pt x="0" y="181"/>
                      </a:lnTo>
                      <a:lnTo>
                        <a:pt x="22" y="182"/>
                      </a:lnTo>
                      <a:lnTo>
                        <a:pt x="44" y="138"/>
                      </a:lnTo>
                      <a:lnTo>
                        <a:pt x="44" y="44"/>
                      </a:lnTo>
                      <a:lnTo>
                        <a:pt x="3626" y="44"/>
                      </a:lnTo>
                      <a:lnTo>
                        <a:pt x="3669" y="1"/>
                      </a:lnTo>
                      <a:close/>
                    </a:path>
                  </a:pathLst>
                </a:custGeom>
                <a:solidFill>
                  <a:srgbClr val="000000"/>
                </a:solidFill>
                <a:ln w="9525">
                  <a:noFill/>
                  <a:round/>
                  <a:headEnd/>
                  <a:tailEnd/>
                </a:ln>
              </p:spPr>
              <p:txBody>
                <a:bodyPr/>
                <a:lstStyle/>
                <a:p>
                  <a:endParaRPr lang="en-US" dirty="0"/>
                </a:p>
              </p:txBody>
            </p:sp>
          </p:grpSp>
          <p:sp>
            <p:nvSpPr>
              <p:cNvPr id="398380" name="Text Box 44"/>
              <p:cNvSpPr txBox="1">
                <a:spLocks noChangeArrowheads="1"/>
              </p:cNvSpPr>
              <p:nvPr/>
            </p:nvSpPr>
            <p:spPr bwMode="auto">
              <a:xfrm>
                <a:off x="960" y="720"/>
                <a:ext cx="221" cy="288"/>
              </a:xfrm>
              <a:prstGeom prst="rect">
                <a:avLst/>
              </a:prstGeom>
              <a:noFill/>
              <a:ln w="9525">
                <a:noFill/>
                <a:miter lim="800000"/>
                <a:headEnd/>
                <a:tailEnd/>
              </a:ln>
              <a:effectLst/>
            </p:spPr>
            <p:txBody>
              <a:bodyPr>
                <a:spAutoFit/>
              </a:bodyPr>
              <a:lstStyle/>
              <a:p>
                <a:pPr algn="ctr" eaLnBrk="1" hangingPunct="1"/>
                <a:r>
                  <a:rPr lang="en-US" sz="2400" dirty="0">
                    <a:solidFill>
                      <a:schemeClr val="tx1"/>
                    </a:solidFill>
                    <a:latin typeface="Times New Roman" pitchFamily="18" charset="0"/>
                  </a:rPr>
                  <a:t>a</a:t>
                </a:r>
              </a:p>
            </p:txBody>
          </p:sp>
          <p:sp>
            <p:nvSpPr>
              <p:cNvPr id="398381" name="Oval 45"/>
              <p:cNvSpPr>
                <a:spLocks noChangeArrowheads="1"/>
              </p:cNvSpPr>
              <p:nvPr/>
            </p:nvSpPr>
            <p:spPr bwMode="auto">
              <a:xfrm>
                <a:off x="960" y="770"/>
                <a:ext cx="221" cy="221"/>
              </a:xfrm>
              <a:prstGeom prst="ellipse">
                <a:avLst/>
              </a:prstGeom>
              <a:noFill/>
              <a:ln w="19050">
                <a:solidFill>
                  <a:schemeClr val="tx1"/>
                </a:solidFill>
                <a:round/>
                <a:headEnd/>
                <a:tailEnd/>
              </a:ln>
              <a:effectLst/>
            </p:spPr>
            <p:txBody>
              <a:bodyPr wrap="none" anchor="ctr"/>
              <a:lstStyle/>
              <a:p>
                <a:pPr algn="ctr" eaLnBrk="1" hangingPunct="1"/>
                <a:endParaRPr lang="en-US" sz="2400" dirty="0">
                  <a:solidFill>
                    <a:schemeClr val="tx1"/>
                  </a:solidFill>
                  <a:latin typeface="Times New Roman" pitchFamily="18" charset="0"/>
                </a:endParaRPr>
              </a:p>
            </p:txBody>
          </p:sp>
        </p:grpSp>
        <p:grpSp>
          <p:nvGrpSpPr>
            <p:cNvPr id="398671" name="Group 335"/>
            <p:cNvGrpSpPr>
              <a:grpSpLocks/>
            </p:cNvGrpSpPr>
            <p:nvPr/>
          </p:nvGrpSpPr>
          <p:grpSpPr bwMode="auto">
            <a:xfrm>
              <a:off x="983" y="1046"/>
              <a:ext cx="342" cy="241"/>
              <a:chOff x="1656" y="1924"/>
              <a:chExt cx="929" cy="657"/>
            </a:xfrm>
          </p:grpSpPr>
          <p:sp>
            <p:nvSpPr>
              <p:cNvPr id="398672" name="Freeform 336"/>
              <p:cNvSpPr>
                <a:spLocks/>
              </p:cNvSpPr>
              <p:nvPr/>
            </p:nvSpPr>
            <p:spPr bwMode="auto">
              <a:xfrm>
                <a:off x="1667" y="1935"/>
                <a:ext cx="907" cy="636"/>
              </a:xfrm>
              <a:custGeom>
                <a:avLst/>
                <a:gdLst/>
                <a:ahLst/>
                <a:cxnLst>
                  <a:cxn ang="0">
                    <a:pos x="1" y="1271"/>
                  </a:cxn>
                  <a:cxn ang="0">
                    <a:pos x="0" y="0"/>
                  </a:cxn>
                  <a:cxn ang="0">
                    <a:pos x="274" y="1"/>
                  </a:cxn>
                  <a:cxn ang="0">
                    <a:pos x="274" y="190"/>
                  </a:cxn>
                  <a:cxn ang="0">
                    <a:pos x="1814" y="190"/>
                  </a:cxn>
                  <a:cxn ang="0">
                    <a:pos x="1814" y="1082"/>
                  </a:cxn>
                  <a:cxn ang="0">
                    <a:pos x="274" y="1082"/>
                  </a:cxn>
                  <a:cxn ang="0">
                    <a:pos x="274" y="1271"/>
                  </a:cxn>
                  <a:cxn ang="0">
                    <a:pos x="1" y="1271"/>
                  </a:cxn>
                  <a:cxn ang="0">
                    <a:pos x="1" y="1271"/>
                  </a:cxn>
                </a:cxnLst>
                <a:rect l="0" t="0" r="r" b="b"/>
                <a:pathLst>
                  <a:path w="1814" h="1271">
                    <a:moveTo>
                      <a:pt x="1" y="1271"/>
                    </a:moveTo>
                    <a:lnTo>
                      <a:pt x="0" y="0"/>
                    </a:lnTo>
                    <a:lnTo>
                      <a:pt x="274" y="1"/>
                    </a:lnTo>
                    <a:lnTo>
                      <a:pt x="274" y="190"/>
                    </a:lnTo>
                    <a:lnTo>
                      <a:pt x="1814" y="190"/>
                    </a:lnTo>
                    <a:lnTo>
                      <a:pt x="1814" y="1082"/>
                    </a:lnTo>
                    <a:lnTo>
                      <a:pt x="274" y="1082"/>
                    </a:lnTo>
                    <a:lnTo>
                      <a:pt x="274" y="1271"/>
                    </a:lnTo>
                    <a:lnTo>
                      <a:pt x="1" y="1271"/>
                    </a:lnTo>
                    <a:lnTo>
                      <a:pt x="1" y="1271"/>
                    </a:lnTo>
                    <a:close/>
                  </a:path>
                </a:pathLst>
              </a:custGeom>
              <a:solidFill>
                <a:srgbClr val="CC6600"/>
              </a:solidFill>
              <a:ln w="9525">
                <a:noFill/>
                <a:round/>
                <a:headEnd/>
                <a:tailEnd/>
              </a:ln>
            </p:spPr>
            <p:txBody>
              <a:bodyPr/>
              <a:lstStyle/>
              <a:p>
                <a:endParaRPr lang="en-US" dirty="0"/>
              </a:p>
            </p:txBody>
          </p:sp>
          <p:sp>
            <p:nvSpPr>
              <p:cNvPr id="398673" name="Freeform 337"/>
              <p:cNvSpPr>
                <a:spLocks/>
              </p:cNvSpPr>
              <p:nvPr/>
            </p:nvSpPr>
            <p:spPr bwMode="auto">
              <a:xfrm>
                <a:off x="1656" y="1924"/>
                <a:ext cx="158" cy="647"/>
              </a:xfrm>
              <a:custGeom>
                <a:avLst/>
                <a:gdLst/>
                <a:ahLst/>
                <a:cxnLst>
                  <a:cxn ang="0">
                    <a:pos x="1" y="1293"/>
                  </a:cxn>
                  <a:cxn ang="0">
                    <a:pos x="45" y="1293"/>
                  </a:cxn>
                  <a:cxn ang="0">
                    <a:pos x="43" y="44"/>
                  </a:cxn>
                  <a:cxn ang="0">
                    <a:pos x="274" y="45"/>
                  </a:cxn>
                  <a:cxn ang="0">
                    <a:pos x="317" y="1"/>
                  </a:cxn>
                  <a:cxn ang="0">
                    <a:pos x="0" y="0"/>
                  </a:cxn>
                  <a:cxn ang="0">
                    <a:pos x="1" y="1293"/>
                  </a:cxn>
                </a:cxnLst>
                <a:rect l="0" t="0" r="r" b="b"/>
                <a:pathLst>
                  <a:path w="317" h="1293">
                    <a:moveTo>
                      <a:pt x="1" y="1293"/>
                    </a:moveTo>
                    <a:lnTo>
                      <a:pt x="45" y="1293"/>
                    </a:lnTo>
                    <a:lnTo>
                      <a:pt x="43" y="44"/>
                    </a:lnTo>
                    <a:lnTo>
                      <a:pt x="274" y="45"/>
                    </a:lnTo>
                    <a:lnTo>
                      <a:pt x="317" y="1"/>
                    </a:lnTo>
                    <a:lnTo>
                      <a:pt x="0" y="0"/>
                    </a:lnTo>
                    <a:lnTo>
                      <a:pt x="1" y="1293"/>
                    </a:lnTo>
                    <a:close/>
                  </a:path>
                </a:pathLst>
              </a:custGeom>
              <a:solidFill>
                <a:srgbClr val="CC6600"/>
              </a:solidFill>
              <a:ln w="9525">
                <a:noFill/>
                <a:round/>
                <a:headEnd/>
                <a:tailEnd/>
              </a:ln>
            </p:spPr>
            <p:txBody>
              <a:bodyPr/>
              <a:lstStyle/>
              <a:p>
                <a:endParaRPr lang="en-US" dirty="0"/>
              </a:p>
            </p:txBody>
          </p:sp>
          <p:sp>
            <p:nvSpPr>
              <p:cNvPr id="398674" name="Freeform 338"/>
              <p:cNvSpPr>
                <a:spLocks/>
              </p:cNvSpPr>
              <p:nvPr/>
            </p:nvSpPr>
            <p:spPr bwMode="auto">
              <a:xfrm>
                <a:off x="1793" y="1925"/>
                <a:ext cx="792" cy="561"/>
              </a:xfrm>
              <a:custGeom>
                <a:avLst/>
                <a:gdLst/>
                <a:ahLst/>
                <a:cxnLst>
                  <a:cxn ang="0">
                    <a:pos x="0" y="44"/>
                  </a:cxn>
                  <a:cxn ang="0">
                    <a:pos x="0" y="232"/>
                  </a:cxn>
                  <a:cxn ang="0">
                    <a:pos x="1541" y="233"/>
                  </a:cxn>
                  <a:cxn ang="0">
                    <a:pos x="1541" y="1081"/>
                  </a:cxn>
                  <a:cxn ang="0">
                    <a:pos x="1584" y="1124"/>
                  </a:cxn>
                  <a:cxn ang="0">
                    <a:pos x="1583" y="189"/>
                  </a:cxn>
                  <a:cxn ang="0">
                    <a:pos x="44" y="189"/>
                  </a:cxn>
                  <a:cxn ang="0">
                    <a:pos x="43" y="0"/>
                  </a:cxn>
                  <a:cxn ang="0">
                    <a:pos x="0" y="44"/>
                  </a:cxn>
                </a:cxnLst>
                <a:rect l="0" t="0" r="r" b="b"/>
                <a:pathLst>
                  <a:path w="1584" h="1124">
                    <a:moveTo>
                      <a:pt x="0" y="44"/>
                    </a:moveTo>
                    <a:lnTo>
                      <a:pt x="0" y="232"/>
                    </a:lnTo>
                    <a:lnTo>
                      <a:pt x="1541" y="233"/>
                    </a:lnTo>
                    <a:lnTo>
                      <a:pt x="1541" y="1081"/>
                    </a:lnTo>
                    <a:lnTo>
                      <a:pt x="1584" y="1124"/>
                    </a:lnTo>
                    <a:lnTo>
                      <a:pt x="1583" y="189"/>
                    </a:lnTo>
                    <a:lnTo>
                      <a:pt x="44" y="189"/>
                    </a:lnTo>
                    <a:lnTo>
                      <a:pt x="43" y="0"/>
                    </a:lnTo>
                    <a:lnTo>
                      <a:pt x="0" y="44"/>
                    </a:lnTo>
                    <a:close/>
                  </a:path>
                </a:pathLst>
              </a:custGeom>
              <a:solidFill>
                <a:srgbClr val="CC6600"/>
              </a:solidFill>
              <a:ln w="9525">
                <a:noFill/>
                <a:round/>
                <a:headEnd/>
                <a:tailEnd/>
              </a:ln>
            </p:spPr>
            <p:txBody>
              <a:bodyPr/>
              <a:lstStyle/>
              <a:p>
                <a:endParaRPr lang="en-US" dirty="0"/>
              </a:p>
            </p:txBody>
          </p:sp>
          <p:sp>
            <p:nvSpPr>
              <p:cNvPr id="398675" name="Freeform 339"/>
              <p:cNvSpPr>
                <a:spLocks/>
              </p:cNvSpPr>
              <p:nvPr/>
            </p:nvSpPr>
            <p:spPr bwMode="auto">
              <a:xfrm>
                <a:off x="1656" y="2465"/>
                <a:ext cx="929" cy="116"/>
              </a:xfrm>
              <a:custGeom>
                <a:avLst/>
                <a:gdLst/>
                <a:ahLst/>
                <a:cxnLst>
                  <a:cxn ang="0">
                    <a:pos x="1814" y="0"/>
                  </a:cxn>
                  <a:cxn ang="0">
                    <a:pos x="274" y="0"/>
                  </a:cxn>
                  <a:cxn ang="0">
                    <a:pos x="273" y="189"/>
                  </a:cxn>
                  <a:cxn ang="0">
                    <a:pos x="42" y="189"/>
                  </a:cxn>
                  <a:cxn ang="0">
                    <a:pos x="0" y="211"/>
                  </a:cxn>
                  <a:cxn ang="0">
                    <a:pos x="1" y="233"/>
                  </a:cxn>
                  <a:cxn ang="0">
                    <a:pos x="317" y="232"/>
                  </a:cxn>
                  <a:cxn ang="0">
                    <a:pos x="317" y="44"/>
                  </a:cxn>
                  <a:cxn ang="0">
                    <a:pos x="1857" y="43"/>
                  </a:cxn>
                  <a:cxn ang="0">
                    <a:pos x="1814" y="0"/>
                  </a:cxn>
                </a:cxnLst>
                <a:rect l="0" t="0" r="r" b="b"/>
                <a:pathLst>
                  <a:path w="1857" h="233">
                    <a:moveTo>
                      <a:pt x="1814" y="0"/>
                    </a:moveTo>
                    <a:lnTo>
                      <a:pt x="274" y="0"/>
                    </a:lnTo>
                    <a:lnTo>
                      <a:pt x="273" y="189"/>
                    </a:lnTo>
                    <a:lnTo>
                      <a:pt x="42" y="189"/>
                    </a:lnTo>
                    <a:lnTo>
                      <a:pt x="0" y="211"/>
                    </a:lnTo>
                    <a:lnTo>
                      <a:pt x="1" y="233"/>
                    </a:lnTo>
                    <a:lnTo>
                      <a:pt x="317" y="232"/>
                    </a:lnTo>
                    <a:lnTo>
                      <a:pt x="317" y="44"/>
                    </a:lnTo>
                    <a:lnTo>
                      <a:pt x="1857" y="43"/>
                    </a:lnTo>
                    <a:lnTo>
                      <a:pt x="1814" y="0"/>
                    </a:lnTo>
                    <a:close/>
                  </a:path>
                </a:pathLst>
              </a:custGeom>
              <a:solidFill>
                <a:srgbClr val="CC6600"/>
              </a:solidFill>
              <a:ln w="9525">
                <a:noFill/>
                <a:round/>
                <a:headEnd/>
                <a:tailEnd/>
              </a:ln>
            </p:spPr>
            <p:txBody>
              <a:bodyPr/>
              <a:lstStyle/>
              <a:p>
                <a:endParaRPr lang="en-US" dirty="0"/>
              </a:p>
            </p:txBody>
          </p:sp>
          <p:sp>
            <p:nvSpPr>
              <p:cNvPr id="398676" name="Freeform 340"/>
              <p:cNvSpPr>
                <a:spLocks/>
              </p:cNvSpPr>
              <p:nvPr/>
            </p:nvSpPr>
            <p:spPr bwMode="auto">
              <a:xfrm>
                <a:off x="1667" y="2189"/>
                <a:ext cx="907" cy="136"/>
              </a:xfrm>
              <a:custGeom>
                <a:avLst/>
                <a:gdLst/>
                <a:ahLst/>
                <a:cxnLst>
                  <a:cxn ang="0">
                    <a:pos x="0" y="272"/>
                  </a:cxn>
                  <a:cxn ang="0">
                    <a:pos x="1814" y="272"/>
                  </a:cxn>
                  <a:cxn ang="0">
                    <a:pos x="1814" y="0"/>
                  </a:cxn>
                  <a:cxn ang="0">
                    <a:pos x="0" y="0"/>
                  </a:cxn>
                  <a:cxn ang="0">
                    <a:pos x="0" y="272"/>
                  </a:cxn>
                  <a:cxn ang="0">
                    <a:pos x="0" y="272"/>
                  </a:cxn>
                </a:cxnLst>
                <a:rect l="0" t="0" r="r" b="b"/>
                <a:pathLst>
                  <a:path w="1814" h="272">
                    <a:moveTo>
                      <a:pt x="0" y="272"/>
                    </a:moveTo>
                    <a:lnTo>
                      <a:pt x="1814" y="272"/>
                    </a:lnTo>
                    <a:lnTo>
                      <a:pt x="1814" y="0"/>
                    </a:lnTo>
                    <a:lnTo>
                      <a:pt x="0" y="0"/>
                    </a:lnTo>
                    <a:lnTo>
                      <a:pt x="0" y="272"/>
                    </a:lnTo>
                    <a:lnTo>
                      <a:pt x="0" y="272"/>
                    </a:lnTo>
                    <a:close/>
                  </a:path>
                </a:pathLst>
              </a:custGeom>
              <a:solidFill>
                <a:srgbClr val="CC6600"/>
              </a:solidFill>
              <a:ln w="9525">
                <a:noFill/>
                <a:round/>
                <a:headEnd/>
                <a:tailEnd/>
              </a:ln>
            </p:spPr>
            <p:txBody>
              <a:bodyPr/>
              <a:lstStyle/>
              <a:p>
                <a:endParaRPr lang="en-US" dirty="0"/>
              </a:p>
            </p:txBody>
          </p:sp>
          <p:sp>
            <p:nvSpPr>
              <p:cNvPr id="398677" name="Freeform 341"/>
              <p:cNvSpPr>
                <a:spLocks/>
              </p:cNvSpPr>
              <p:nvPr/>
            </p:nvSpPr>
            <p:spPr bwMode="auto">
              <a:xfrm>
                <a:off x="1667" y="2179"/>
                <a:ext cx="918" cy="157"/>
              </a:xfrm>
              <a:custGeom>
                <a:avLst/>
                <a:gdLst/>
                <a:ahLst/>
                <a:cxnLst>
                  <a:cxn ang="0">
                    <a:pos x="0" y="270"/>
                  </a:cxn>
                  <a:cxn ang="0">
                    <a:pos x="0" y="314"/>
                  </a:cxn>
                  <a:cxn ang="0">
                    <a:pos x="1835" y="314"/>
                  </a:cxn>
                  <a:cxn ang="0">
                    <a:pos x="1836" y="0"/>
                  </a:cxn>
                  <a:cxn ang="0">
                    <a:pos x="1793" y="42"/>
                  </a:cxn>
                  <a:cxn ang="0">
                    <a:pos x="1793" y="270"/>
                  </a:cxn>
                  <a:cxn ang="0">
                    <a:pos x="0" y="270"/>
                  </a:cxn>
                </a:cxnLst>
                <a:rect l="0" t="0" r="r" b="b"/>
                <a:pathLst>
                  <a:path w="1836" h="314">
                    <a:moveTo>
                      <a:pt x="0" y="270"/>
                    </a:moveTo>
                    <a:lnTo>
                      <a:pt x="0" y="314"/>
                    </a:lnTo>
                    <a:lnTo>
                      <a:pt x="1835" y="314"/>
                    </a:lnTo>
                    <a:lnTo>
                      <a:pt x="1836" y="0"/>
                    </a:lnTo>
                    <a:lnTo>
                      <a:pt x="1793" y="42"/>
                    </a:lnTo>
                    <a:lnTo>
                      <a:pt x="1793" y="270"/>
                    </a:lnTo>
                    <a:lnTo>
                      <a:pt x="0" y="270"/>
                    </a:lnTo>
                    <a:close/>
                  </a:path>
                </a:pathLst>
              </a:custGeom>
              <a:solidFill>
                <a:srgbClr val="CC6600"/>
              </a:solidFill>
              <a:ln w="9525">
                <a:noFill/>
                <a:round/>
                <a:headEnd/>
                <a:tailEnd/>
              </a:ln>
            </p:spPr>
            <p:txBody>
              <a:bodyPr/>
              <a:lstStyle/>
              <a:p>
                <a:endParaRPr lang="en-US" dirty="0"/>
              </a:p>
            </p:txBody>
          </p:sp>
          <p:sp>
            <p:nvSpPr>
              <p:cNvPr id="398678" name="Freeform 342"/>
              <p:cNvSpPr>
                <a:spLocks/>
              </p:cNvSpPr>
              <p:nvPr/>
            </p:nvSpPr>
            <p:spPr bwMode="auto">
              <a:xfrm>
                <a:off x="1656" y="2178"/>
                <a:ext cx="929" cy="158"/>
              </a:xfrm>
              <a:custGeom>
                <a:avLst/>
                <a:gdLst/>
                <a:ahLst/>
                <a:cxnLst>
                  <a:cxn ang="0">
                    <a:pos x="1858" y="2"/>
                  </a:cxn>
                  <a:cxn ang="0">
                    <a:pos x="1" y="0"/>
                  </a:cxn>
                  <a:cxn ang="0">
                    <a:pos x="0" y="315"/>
                  </a:cxn>
                  <a:cxn ang="0">
                    <a:pos x="22" y="316"/>
                  </a:cxn>
                  <a:cxn ang="0">
                    <a:pos x="43" y="272"/>
                  </a:cxn>
                  <a:cxn ang="0">
                    <a:pos x="43" y="44"/>
                  </a:cxn>
                  <a:cxn ang="0">
                    <a:pos x="1815" y="44"/>
                  </a:cxn>
                  <a:cxn ang="0">
                    <a:pos x="1858" y="2"/>
                  </a:cxn>
                </a:cxnLst>
                <a:rect l="0" t="0" r="r" b="b"/>
                <a:pathLst>
                  <a:path w="1858" h="316">
                    <a:moveTo>
                      <a:pt x="1858" y="2"/>
                    </a:moveTo>
                    <a:lnTo>
                      <a:pt x="1" y="0"/>
                    </a:lnTo>
                    <a:lnTo>
                      <a:pt x="0" y="315"/>
                    </a:lnTo>
                    <a:lnTo>
                      <a:pt x="22" y="316"/>
                    </a:lnTo>
                    <a:lnTo>
                      <a:pt x="43" y="272"/>
                    </a:lnTo>
                    <a:lnTo>
                      <a:pt x="43" y="44"/>
                    </a:lnTo>
                    <a:lnTo>
                      <a:pt x="1815" y="44"/>
                    </a:lnTo>
                    <a:lnTo>
                      <a:pt x="1858" y="2"/>
                    </a:lnTo>
                    <a:close/>
                  </a:path>
                </a:pathLst>
              </a:custGeom>
              <a:solidFill>
                <a:srgbClr val="CC6600"/>
              </a:solidFill>
              <a:ln w="9525">
                <a:noFill/>
                <a:round/>
                <a:headEnd/>
                <a:tailEnd/>
              </a:ln>
            </p:spPr>
            <p:txBody>
              <a:bodyPr/>
              <a:lstStyle/>
              <a:p>
                <a:endParaRPr lang="en-US" dirty="0"/>
              </a:p>
            </p:txBody>
          </p:sp>
        </p:grpSp>
      </p:grpSp>
      <p:grpSp>
        <p:nvGrpSpPr>
          <p:cNvPr id="398717" name="Group 381"/>
          <p:cNvGrpSpPr>
            <a:grpSpLocks/>
          </p:cNvGrpSpPr>
          <p:nvPr/>
        </p:nvGrpSpPr>
        <p:grpSpPr bwMode="auto">
          <a:xfrm>
            <a:off x="1412875" y="4068763"/>
            <a:ext cx="3200400" cy="1400175"/>
            <a:chOff x="890" y="2563"/>
            <a:chExt cx="2016" cy="882"/>
          </a:xfrm>
        </p:grpSpPr>
        <p:grpSp>
          <p:nvGrpSpPr>
            <p:cNvPr id="398520" name="Group 184"/>
            <p:cNvGrpSpPr>
              <a:grpSpLocks/>
            </p:cNvGrpSpPr>
            <p:nvPr/>
          </p:nvGrpSpPr>
          <p:grpSpPr bwMode="auto">
            <a:xfrm>
              <a:off x="890" y="2563"/>
              <a:ext cx="2016" cy="882"/>
              <a:chOff x="890" y="2563"/>
              <a:chExt cx="2016" cy="882"/>
            </a:xfrm>
          </p:grpSpPr>
          <p:sp>
            <p:nvSpPr>
              <p:cNvPr id="398521" name="Text Box 185"/>
              <p:cNvSpPr txBox="1">
                <a:spLocks noChangeArrowheads="1"/>
              </p:cNvSpPr>
              <p:nvPr/>
            </p:nvSpPr>
            <p:spPr bwMode="auto">
              <a:xfrm>
                <a:off x="2497" y="2897"/>
                <a:ext cx="409" cy="212"/>
              </a:xfrm>
              <a:prstGeom prst="rect">
                <a:avLst/>
              </a:prstGeom>
              <a:noFill/>
              <a:ln w="9525">
                <a:noFill/>
                <a:miter lim="800000"/>
                <a:headEnd/>
                <a:tailEnd/>
              </a:ln>
              <a:effectLst/>
            </p:spPr>
            <p:txBody>
              <a:bodyPr>
                <a:spAutoFit/>
              </a:bodyPr>
              <a:lstStyle/>
              <a:p>
                <a:pPr eaLnBrk="1" hangingPunct="1"/>
                <a:r>
                  <a:rPr lang="en-US" sz="1600" b="1" dirty="0">
                    <a:solidFill>
                      <a:schemeClr val="tx1"/>
                    </a:solidFill>
                    <a:latin typeface="Times New Roman" pitchFamily="18" charset="0"/>
                  </a:rPr>
                  <a:t>F</a:t>
                </a:r>
                <a:r>
                  <a:rPr lang="en-US" sz="1600" b="1" baseline="-25000" dirty="0">
                    <a:solidFill>
                      <a:schemeClr val="tx1"/>
                    </a:solidFill>
                    <a:latin typeface="Times New Roman" pitchFamily="18" charset="0"/>
                  </a:rPr>
                  <a:t>axial</a:t>
                </a:r>
              </a:p>
            </p:txBody>
          </p:sp>
          <p:grpSp>
            <p:nvGrpSpPr>
              <p:cNvPr id="398522" name="Group 186"/>
              <p:cNvGrpSpPr>
                <a:grpSpLocks/>
              </p:cNvGrpSpPr>
              <p:nvPr/>
            </p:nvGrpSpPr>
            <p:grpSpPr bwMode="auto">
              <a:xfrm>
                <a:off x="1386" y="2935"/>
                <a:ext cx="1021" cy="263"/>
                <a:chOff x="2341" y="1152"/>
                <a:chExt cx="2741" cy="708"/>
              </a:xfrm>
            </p:grpSpPr>
            <p:sp>
              <p:nvSpPr>
                <p:cNvPr id="398523" name="Freeform 187"/>
                <p:cNvSpPr>
                  <a:spLocks/>
                </p:cNvSpPr>
                <p:nvPr/>
              </p:nvSpPr>
              <p:spPr bwMode="auto">
                <a:xfrm>
                  <a:off x="2352" y="1166"/>
                  <a:ext cx="2719" cy="683"/>
                </a:xfrm>
                <a:custGeom>
                  <a:avLst/>
                  <a:gdLst/>
                  <a:ahLst/>
                  <a:cxnLst>
                    <a:cxn ang="0">
                      <a:pos x="0" y="0"/>
                    </a:cxn>
                    <a:cxn ang="0">
                      <a:pos x="5438" y="0"/>
                    </a:cxn>
                    <a:cxn ang="0">
                      <a:pos x="5438" y="1364"/>
                    </a:cxn>
                    <a:cxn ang="0">
                      <a:pos x="1" y="1365"/>
                    </a:cxn>
                    <a:cxn ang="0">
                      <a:pos x="0" y="0"/>
                    </a:cxn>
                    <a:cxn ang="0">
                      <a:pos x="0" y="0"/>
                    </a:cxn>
                  </a:cxnLst>
                  <a:rect l="0" t="0" r="r" b="b"/>
                  <a:pathLst>
                    <a:path w="5438" h="1365">
                      <a:moveTo>
                        <a:pt x="0" y="0"/>
                      </a:moveTo>
                      <a:lnTo>
                        <a:pt x="5438" y="0"/>
                      </a:lnTo>
                      <a:lnTo>
                        <a:pt x="5438" y="1364"/>
                      </a:lnTo>
                      <a:lnTo>
                        <a:pt x="1" y="1365"/>
                      </a:lnTo>
                      <a:lnTo>
                        <a:pt x="0" y="0"/>
                      </a:lnTo>
                      <a:lnTo>
                        <a:pt x="0" y="0"/>
                      </a:lnTo>
                      <a:close/>
                    </a:path>
                  </a:pathLst>
                </a:custGeom>
                <a:solidFill>
                  <a:srgbClr val="FFFFFF"/>
                </a:solidFill>
                <a:ln w="9525">
                  <a:noFill/>
                  <a:round/>
                  <a:headEnd/>
                  <a:tailEnd/>
                </a:ln>
              </p:spPr>
              <p:txBody>
                <a:bodyPr/>
                <a:lstStyle/>
                <a:p>
                  <a:endParaRPr lang="en-US" dirty="0"/>
                </a:p>
              </p:txBody>
            </p:sp>
            <p:sp>
              <p:nvSpPr>
                <p:cNvPr id="398524" name="Freeform 188"/>
                <p:cNvSpPr>
                  <a:spLocks/>
                </p:cNvSpPr>
                <p:nvPr/>
              </p:nvSpPr>
              <p:spPr bwMode="auto">
                <a:xfrm>
                  <a:off x="2343" y="1156"/>
                  <a:ext cx="2739" cy="704"/>
                </a:xfrm>
                <a:custGeom>
                  <a:avLst/>
                  <a:gdLst/>
                  <a:ahLst/>
                  <a:cxnLst>
                    <a:cxn ang="0">
                      <a:pos x="20" y="0"/>
                    </a:cxn>
                    <a:cxn ang="0">
                      <a:pos x="20" y="44"/>
                    </a:cxn>
                    <a:cxn ang="0">
                      <a:pos x="5436" y="44"/>
                    </a:cxn>
                    <a:cxn ang="0">
                      <a:pos x="5436" y="1366"/>
                    </a:cxn>
                    <a:cxn ang="0">
                      <a:pos x="42" y="1366"/>
                    </a:cxn>
                    <a:cxn ang="0">
                      <a:pos x="0" y="1409"/>
                    </a:cxn>
                    <a:cxn ang="0">
                      <a:pos x="5479" y="1407"/>
                    </a:cxn>
                    <a:cxn ang="0">
                      <a:pos x="5478" y="0"/>
                    </a:cxn>
                    <a:cxn ang="0">
                      <a:pos x="20" y="0"/>
                    </a:cxn>
                  </a:cxnLst>
                  <a:rect l="0" t="0" r="r" b="b"/>
                  <a:pathLst>
                    <a:path w="5479" h="1409">
                      <a:moveTo>
                        <a:pt x="20" y="0"/>
                      </a:moveTo>
                      <a:lnTo>
                        <a:pt x="20" y="44"/>
                      </a:lnTo>
                      <a:lnTo>
                        <a:pt x="5436" y="44"/>
                      </a:lnTo>
                      <a:lnTo>
                        <a:pt x="5436" y="1366"/>
                      </a:lnTo>
                      <a:lnTo>
                        <a:pt x="42" y="1366"/>
                      </a:lnTo>
                      <a:lnTo>
                        <a:pt x="0" y="1409"/>
                      </a:lnTo>
                      <a:lnTo>
                        <a:pt x="5479" y="1407"/>
                      </a:lnTo>
                      <a:lnTo>
                        <a:pt x="5478" y="0"/>
                      </a:lnTo>
                      <a:lnTo>
                        <a:pt x="20" y="0"/>
                      </a:lnTo>
                      <a:close/>
                    </a:path>
                  </a:pathLst>
                </a:custGeom>
                <a:solidFill>
                  <a:srgbClr val="000000"/>
                </a:solidFill>
                <a:ln w="9525">
                  <a:noFill/>
                  <a:round/>
                  <a:headEnd/>
                  <a:tailEnd/>
                </a:ln>
              </p:spPr>
              <p:txBody>
                <a:bodyPr/>
                <a:lstStyle/>
                <a:p>
                  <a:endParaRPr lang="en-US" dirty="0"/>
                </a:p>
              </p:txBody>
            </p:sp>
            <p:sp>
              <p:nvSpPr>
                <p:cNvPr id="398525" name="Freeform 189"/>
                <p:cNvSpPr>
                  <a:spLocks/>
                </p:cNvSpPr>
                <p:nvPr/>
              </p:nvSpPr>
              <p:spPr bwMode="auto">
                <a:xfrm>
                  <a:off x="2341" y="1156"/>
                  <a:ext cx="22" cy="704"/>
                </a:xfrm>
                <a:custGeom>
                  <a:avLst/>
                  <a:gdLst/>
                  <a:ahLst/>
                  <a:cxnLst>
                    <a:cxn ang="0">
                      <a:pos x="44" y="1366"/>
                    </a:cxn>
                    <a:cxn ang="0">
                      <a:pos x="44" y="44"/>
                    </a:cxn>
                    <a:cxn ang="0">
                      <a:pos x="22" y="0"/>
                    </a:cxn>
                    <a:cxn ang="0">
                      <a:pos x="0" y="1"/>
                    </a:cxn>
                    <a:cxn ang="0">
                      <a:pos x="2" y="1409"/>
                    </a:cxn>
                    <a:cxn ang="0">
                      <a:pos x="44" y="1366"/>
                    </a:cxn>
                  </a:cxnLst>
                  <a:rect l="0" t="0" r="r" b="b"/>
                  <a:pathLst>
                    <a:path w="44" h="1409">
                      <a:moveTo>
                        <a:pt x="44" y="1366"/>
                      </a:moveTo>
                      <a:lnTo>
                        <a:pt x="44" y="44"/>
                      </a:lnTo>
                      <a:lnTo>
                        <a:pt x="22" y="0"/>
                      </a:lnTo>
                      <a:lnTo>
                        <a:pt x="0" y="1"/>
                      </a:lnTo>
                      <a:lnTo>
                        <a:pt x="2" y="1409"/>
                      </a:lnTo>
                      <a:lnTo>
                        <a:pt x="44" y="1366"/>
                      </a:lnTo>
                      <a:close/>
                    </a:path>
                  </a:pathLst>
                </a:custGeom>
                <a:solidFill>
                  <a:srgbClr val="000000"/>
                </a:solidFill>
                <a:ln w="9525">
                  <a:noFill/>
                  <a:round/>
                  <a:headEnd/>
                  <a:tailEnd/>
                </a:ln>
              </p:spPr>
              <p:txBody>
                <a:bodyPr/>
                <a:lstStyle/>
                <a:p>
                  <a:endParaRPr lang="en-US" dirty="0"/>
                </a:p>
              </p:txBody>
            </p:sp>
            <p:sp>
              <p:nvSpPr>
                <p:cNvPr id="398526" name="Freeform 190"/>
                <p:cNvSpPr>
                  <a:spLocks/>
                </p:cNvSpPr>
                <p:nvPr/>
              </p:nvSpPr>
              <p:spPr bwMode="auto">
                <a:xfrm>
                  <a:off x="2352" y="1152"/>
                  <a:ext cx="2719" cy="453"/>
                </a:xfrm>
                <a:custGeom>
                  <a:avLst/>
                  <a:gdLst/>
                  <a:ahLst/>
                  <a:cxnLst>
                    <a:cxn ang="0">
                      <a:pos x="0" y="0"/>
                    </a:cxn>
                    <a:cxn ang="0">
                      <a:pos x="5436" y="0"/>
                    </a:cxn>
                    <a:cxn ang="0">
                      <a:pos x="5438" y="906"/>
                    </a:cxn>
                    <a:cxn ang="0">
                      <a:pos x="5405" y="907"/>
                    </a:cxn>
                    <a:cxn ang="0">
                      <a:pos x="5318" y="907"/>
                    </a:cxn>
                    <a:cxn ang="0">
                      <a:pos x="5185" y="907"/>
                    </a:cxn>
                    <a:cxn ang="0">
                      <a:pos x="5016" y="907"/>
                    </a:cxn>
                    <a:cxn ang="0">
                      <a:pos x="4822" y="907"/>
                    </a:cxn>
                    <a:cxn ang="0">
                      <a:pos x="4614" y="907"/>
                    </a:cxn>
                    <a:cxn ang="0">
                      <a:pos x="4401" y="907"/>
                    </a:cxn>
                    <a:cxn ang="0">
                      <a:pos x="4193" y="907"/>
                    </a:cxn>
                    <a:cxn ang="0">
                      <a:pos x="4002" y="907"/>
                    </a:cxn>
                    <a:cxn ang="0">
                      <a:pos x="3836" y="907"/>
                    </a:cxn>
                    <a:cxn ang="0">
                      <a:pos x="3708" y="907"/>
                    </a:cxn>
                    <a:cxn ang="0">
                      <a:pos x="3626" y="906"/>
                    </a:cxn>
                    <a:cxn ang="0">
                      <a:pos x="3567" y="901"/>
                    </a:cxn>
                    <a:cxn ang="0">
                      <a:pos x="3505" y="886"/>
                    </a:cxn>
                    <a:cxn ang="0">
                      <a:pos x="3438" y="864"/>
                    </a:cxn>
                    <a:cxn ang="0">
                      <a:pos x="3367" y="837"/>
                    </a:cxn>
                    <a:cxn ang="0">
                      <a:pos x="3292" y="804"/>
                    </a:cxn>
                    <a:cxn ang="0">
                      <a:pos x="3215" y="772"/>
                    </a:cxn>
                    <a:cxn ang="0">
                      <a:pos x="3135" y="739"/>
                    </a:cxn>
                    <a:cxn ang="0">
                      <a:pos x="3053" y="706"/>
                    </a:cxn>
                    <a:cxn ang="0">
                      <a:pos x="2970" y="679"/>
                    </a:cxn>
                    <a:cxn ang="0">
                      <a:pos x="2886" y="657"/>
                    </a:cxn>
                    <a:cxn ang="0">
                      <a:pos x="2803" y="642"/>
                    </a:cxn>
                    <a:cxn ang="0">
                      <a:pos x="2720" y="636"/>
                    </a:cxn>
                    <a:cxn ang="0">
                      <a:pos x="2637" y="642"/>
                    </a:cxn>
                    <a:cxn ang="0">
                      <a:pos x="2556" y="657"/>
                    </a:cxn>
                    <a:cxn ang="0">
                      <a:pos x="2473" y="679"/>
                    </a:cxn>
                    <a:cxn ang="0">
                      <a:pos x="2391" y="706"/>
                    </a:cxn>
                    <a:cxn ang="0">
                      <a:pos x="2311" y="739"/>
                    </a:cxn>
                    <a:cxn ang="0">
                      <a:pos x="2232" y="772"/>
                    </a:cxn>
                    <a:cxn ang="0">
                      <a:pos x="2155" y="804"/>
                    </a:cxn>
                    <a:cxn ang="0">
                      <a:pos x="2080" y="837"/>
                    </a:cxn>
                    <a:cxn ang="0">
                      <a:pos x="2006" y="864"/>
                    </a:cxn>
                    <a:cxn ang="0">
                      <a:pos x="1936" y="886"/>
                    </a:cxn>
                    <a:cxn ang="0">
                      <a:pos x="1869" y="901"/>
                    </a:cxn>
                    <a:cxn ang="0">
                      <a:pos x="1804" y="906"/>
                    </a:cxn>
                    <a:cxn ang="0">
                      <a:pos x="0" y="906"/>
                    </a:cxn>
                    <a:cxn ang="0">
                      <a:pos x="0" y="0"/>
                    </a:cxn>
                    <a:cxn ang="0">
                      <a:pos x="0" y="0"/>
                    </a:cxn>
                  </a:cxnLst>
                  <a:rect l="0" t="0" r="r" b="b"/>
                  <a:pathLst>
                    <a:path w="5438" h="907">
                      <a:moveTo>
                        <a:pt x="0" y="0"/>
                      </a:moveTo>
                      <a:lnTo>
                        <a:pt x="5436" y="0"/>
                      </a:lnTo>
                      <a:lnTo>
                        <a:pt x="5438" y="906"/>
                      </a:lnTo>
                      <a:lnTo>
                        <a:pt x="5405" y="907"/>
                      </a:lnTo>
                      <a:lnTo>
                        <a:pt x="5318" y="907"/>
                      </a:lnTo>
                      <a:lnTo>
                        <a:pt x="5185" y="907"/>
                      </a:lnTo>
                      <a:lnTo>
                        <a:pt x="5016" y="907"/>
                      </a:lnTo>
                      <a:lnTo>
                        <a:pt x="4822" y="907"/>
                      </a:lnTo>
                      <a:lnTo>
                        <a:pt x="4614" y="907"/>
                      </a:lnTo>
                      <a:lnTo>
                        <a:pt x="4401" y="907"/>
                      </a:lnTo>
                      <a:lnTo>
                        <a:pt x="4193" y="907"/>
                      </a:lnTo>
                      <a:lnTo>
                        <a:pt x="4002" y="907"/>
                      </a:lnTo>
                      <a:lnTo>
                        <a:pt x="3836" y="907"/>
                      </a:lnTo>
                      <a:lnTo>
                        <a:pt x="3708" y="907"/>
                      </a:lnTo>
                      <a:lnTo>
                        <a:pt x="3626" y="906"/>
                      </a:lnTo>
                      <a:lnTo>
                        <a:pt x="3567" y="901"/>
                      </a:lnTo>
                      <a:lnTo>
                        <a:pt x="3505" y="886"/>
                      </a:lnTo>
                      <a:lnTo>
                        <a:pt x="3438" y="864"/>
                      </a:lnTo>
                      <a:lnTo>
                        <a:pt x="3367" y="837"/>
                      </a:lnTo>
                      <a:lnTo>
                        <a:pt x="3292" y="804"/>
                      </a:lnTo>
                      <a:lnTo>
                        <a:pt x="3215" y="772"/>
                      </a:lnTo>
                      <a:lnTo>
                        <a:pt x="3135" y="739"/>
                      </a:lnTo>
                      <a:lnTo>
                        <a:pt x="3053" y="706"/>
                      </a:lnTo>
                      <a:lnTo>
                        <a:pt x="2970" y="679"/>
                      </a:lnTo>
                      <a:lnTo>
                        <a:pt x="2886" y="657"/>
                      </a:lnTo>
                      <a:lnTo>
                        <a:pt x="2803" y="642"/>
                      </a:lnTo>
                      <a:lnTo>
                        <a:pt x="2720" y="636"/>
                      </a:lnTo>
                      <a:lnTo>
                        <a:pt x="2637" y="642"/>
                      </a:lnTo>
                      <a:lnTo>
                        <a:pt x="2556" y="657"/>
                      </a:lnTo>
                      <a:lnTo>
                        <a:pt x="2473" y="679"/>
                      </a:lnTo>
                      <a:lnTo>
                        <a:pt x="2391" y="706"/>
                      </a:lnTo>
                      <a:lnTo>
                        <a:pt x="2311" y="739"/>
                      </a:lnTo>
                      <a:lnTo>
                        <a:pt x="2232" y="772"/>
                      </a:lnTo>
                      <a:lnTo>
                        <a:pt x="2155" y="804"/>
                      </a:lnTo>
                      <a:lnTo>
                        <a:pt x="2080" y="837"/>
                      </a:lnTo>
                      <a:lnTo>
                        <a:pt x="2006" y="864"/>
                      </a:lnTo>
                      <a:lnTo>
                        <a:pt x="1936" y="886"/>
                      </a:lnTo>
                      <a:lnTo>
                        <a:pt x="1869" y="901"/>
                      </a:lnTo>
                      <a:lnTo>
                        <a:pt x="1804" y="906"/>
                      </a:lnTo>
                      <a:lnTo>
                        <a:pt x="0" y="906"/>
                      </a:lnTo>
                      <a:lnTo>
                        <a:pt x="0" y="0"/>
                      </a:lnTo>
                      <a:lnTo>
                        <a:pt x="0" y="0"/>
                      </a:lnTo>
                      <a:close/>
                    </a:path>
                  </a:pathLst>
                </a:custGeom>
                <a:solidFill>
                  <a:srgbClr val="FF6600"/>
                </a:solidFill>
                <a:ln w="9525">
                  <a:noFill/>
                  <a:round/>
                  <a:headEnd/>
                  <a:tailEnd/>
                </a:ln>
              </p:spPr>
              <p:txBody>
                <a:bodyPr/>
                <a:lstStyle/>
                <a:p>
                  <a:endParaRPr lang="en-US" dirty="0"/>
                </a:p>
              </p:txBody>
            </p:sp>
            <p:sp>
              <p:nvSpPr>
                <p:cNvPr id="398527" name="Freeform 191"/>
                <p:cNvSpPr>
                  <a:spLocks/>
                </p:cNvSpPr>
                <p:nvPr/>
              </p:nvSpPr>
              <p:spPr bwMode="auto">
                <a:xfrm>
                  <a:off x="2352" y="1156"/>
                  <a:ext cx="2730" cy="475"/>
                </a:xfrm>
                <a:custGeom>
                  <a:avLst/>
                  <a:gdLst/>
                  <a:ahLst/>
                  <a:cxnLst>
                    <a:cxn ang="0">
                      <a:pos x="0" y="0"/>
                    </a:cxn>
                    <a:cxn ang="0">
                      <a:pos x="0" y="44"/>
                    </a:cxn>
                    <a:cxn ang="0">
                      <a:pos x="5416" y="44"/>
                    </a:cxn>
                    <a:cxn ang="0">
                      <a:pos x="5416" y="907"/>
                    </a:cxn>
                    <a:cxn ang="0">
                      <a:pos x="5405" y="907"/>
                    </a:cxn>
                    <a:cxn ang="0">
                      <a:pos x="5405" y="951"/>
                    </a:cxn>
                    <a:cxn ang="0">
                      <a:pos x="5459" y="949"/>
                    </a:cxn>
                    <a:cxn ang="0">
                      <a:pos x="5457" y="0"/>
                    </a:cxn>
                    <a:cxn ang="0">
                      <a:pos x="0" y="0"/>
                    </a:cxn>
                  </a:cxnLst>
                  <a:rect l="0" t="0" r="r" b="b"/>
                  <a:pathLst>
                    <a:path w="5459" h="951">
                      <a:moveTo>
                        <a:pt x="0" y="0"/>
                      </a:moveTo>
                      <a:lnTo>
                        <a:pt x="0" y="44"/>
                      </a:lnTo>
                      <a:lnTo>
                        <a:pt x="5416" y="44"/>
                      </a:lnTo>
                      <a:lnTo>
                        <a:pt x="5416" y="907"/>
                      </a:lnTo>
                      <a:lnTo>
                        <a:pt x="5405" y="907"/>
                      </a:lnTo>
                      <a:lnTo>
                        <a:pt x="5405" y="951"/>
                      </a:lnTo>
                      <a:lnTo>
                        <a:pt x="5459" y="949"/>
                      </a:lnTo>
                      <a:lnTo>
                        <a:pt x="5457" y="0"/>
                      </a:lnTo>
                      <a:lnTo>
                        <a:pt x="0" y="0"/>
                      </a:lnTo>
                      <a:close/>
                    </a:path>
                  </a:pathLst>
                </a:custGeom>
                <a:solidFill>
                  <a:srgbClr val="000000"/>
                </a:solidFill>
                <a:ln w="9525">
                  <a:noFill/>
                  <a:round/>
                  <a:headEnd/>
                  <a:tailEnd/>
                </a:ln>
              </p:spPr>
              <p:txBody>
                <a:bodyPr/>
                <a:lstStyle/>
                <a:p>
                  <a:endParaRPr lang="en-US" dirty="0"/>
                </a:p>
              </p:txBody>
            </p:sp>
            <p:sp>
              <p:nvSpPr>
                <p:cNvPr id="398528" name="Freeform 192"/>
                <p:cNvSpPr>
                  <a:spLocks/>
                </p:cNvSpPr>
                <p:nvPr/>
              </p:nvSpPr>
              <p:spPr bwMode="auto">
                <a:xfrm>
                  <a:off x="2341" y="1156"/>
                  <a:ext cx="2714" cy="475"/>
                </a:xfrm>
                <a:custGeom>
                  <a:avLst/>
                  <a:gdLst/>
                  <a:ahLst/>
                  <a:cxnLst>
                    <a:cxn ang="0">
                      <a:pos x="5427" y="907"/>
                    </a:cxn>
                    <a:cxn ang="0">
                      <a:pos x="3730" y="907"/>
                    </a:cxn>
                    <a:cxn ang="0">
                      <a:pos x="3649" y="906"/>
                    </a:cxn>
                    <a:cxn ang="0">
                      <a:pos x="3589" y="901"/>
                    </a:cxn>
                    <a:cxn ang="0">
                      <a:pos x="3535" y="887"/>
                    </a:cxn>
                    <a:cxn ang="0">
                      <a:pos x="3473" y="868"/>
                    </a:cxn>
                    <a:cxn ang="0">
                      <a:pos x="3406" y="841"/>
                    </a:cxn>
                    <a:cxn ang="0">
                      <a:pos x="3322" y="806"/>
                    </a:cxn>
                    <a:cxn ang="0">
                      <a:pos x="3245" y="773"/>
                    </a:cxn>
                    <a:cxn ang="0">
                      <a:pos x="3165" y="740"/>
                    </a:cxn>
                    <a:cxn ang="0">
                      <a:pos x="3095" y="712"/>
                    </a:cxn>
                    <a:cxn ang="0">
                      <a:pos x="3002" y="681"/>
                    </a:cxn>
                    <a:cxn ang="0">
                      <a:pos x="2901" y="656"/>
                    </a:cxn>
                    <a:cxn ang="0">
                      <a:pos x="2830" y="642"/>
                    </a:cxn>
                    <a:cxn ang="0">
                      <a:pos x="2744" y="636"/>
                    </a:cxn>
                    <a:cxn ang="0">
                      <a:pos x="2655" y="642"/>
                    </a:cxn>
                    <a:cxn ang="0">
                      <a:pos x="2585" y="656"/>
                    </a:cxn>
                    <a:cxn ang="0">
                      <a:pos x="2485" y="681"/>
                    </a:cxn>
                    <a:cxn ang="0">
                      <a:pos x="2394" y="712"/>
                    </a:cxn>
                    <a:cxn ang="0">
                      <a:pos x="2325" y="740"/>
                    </a:cxn>
                    <a:cxn ang="0">
                      <a:pos x="2246" y="773"/>
                    </a:cxn>
                    <a:cxn ang="0">
                      <a:pos x="2169" y="806"/>
                    </a:cxn>
                    <a:cxn ang="0">
                      <a:pos x="2087" y="840"/>
                    </a:cxn>
                    <a:cxn ang="0">
                      <a:pos x="2016" y="867"/>
                    </a:cxn>
                    <a:cxn ang="0">
                      <a:pos x="1959" y="886"/>
                    </a:cxn>
                    <a:cxn ang="0">
                      <a:pos x="1887" y="901"/>
                    </a:cxn>
                    <a:cxn ang="0">
                      <a:pos x="1825" y="906"/>
                    </a:cxn>
                    <a:cxn ang="0">
                      <a:pos x="44" y="906"/>
                    </a:cxn>
                    <a:cxn ang="0">
                      <a:pos x="44" y="44"/>
                    </a:cxn>
                    <a:cxn ang="0">
                      <a:pos x="22" y="0"/>
                    </a:cxn>
                    <a:cxn ang="0">
                      <a:pos x="0" y="1"/>
                    </a:cxn>
                    <a:cxn ang="0">
                      <a:pos x="1" y="950"/>
                    </a:cxn>
                    <a:cxn ang="0">
                      <a:pos x="1828" y="950"/>
                    </a:cxn>
                    <a:cxn ang="0">
                      <a:pos x="1894" y="945"/>
                    </a:cxn>
                    <a:cxn ang="0">
                      <a:pos x="1957" y="930"/>
                    </a:cxn>
                    <a:cxn ang="0">
                      <a:pos x="2040" y="906"/>
                    </a:cxn>
                    <a:cxn ang="0">
                      <a:pos x="2117" y="877"/>
                    </a:cxn>
                    <a:cxn ang="0">
                      <a:pos x="2185" y="847"/>
                    </a:cxn>
                    <a:cxn ang="0">
                      <a:pos x="2262" y="815"/>
                    </a:cxn>
                    <a:cxn ang="0">
                      <a:pos x="2341" y="781"/>
                    </a:cxn>
                    <a:cxn ang="0">
                      <a:pos x="2431" y="745"/>
                    </a:cxn>
                    <a:cxn ang="0">
                      <a:pos x="2504" y="720"/>
                    </a:cxn>
                    <a:cxn ang="0">
                      <a:pos x="2571" y="702"/>
                    </a:cxn>
                    <a:cxn ang="0">
                      <a:pos x="2664" y="686"/>
                    </a:cxn>
                    <a:cxn ang="0">
                      <a:pos x="2742" y="680"/>
                    </a:cxn>
                    <a:cxn ang="0">
                      <a:pos x="2821" y="686"/>
                    </a:cxn>
                    <a:cxn ang="0">
                      <a:pos x="2915" y="702"/>
                    </a:cxn>
                    <a:cxn ang="0">
                      <a:pos x="2983" y="720"/>
                    </a:cxn>
                    <a:cxn ang="0">
                      <a:pos x="3056" y="745"/>
                    </a:cxn>
                    <a:cxn ang="0">
                      <a:pos x="3149" y="781"/>
                    </a:cxn>
                    <a:cxn ang="0">
                      <a:pos x="3229" y="815"/>
                    </a:cxn>
                    <a:cxn ang="0">
                      <a:pos x="3306" y="847"/>
                    </a:cxn>
                    <a:cxn ang="0">
                      <a:pos x="3372" y="876"/>
                    </a:cxn>
                    <a:cxn ang="0">
                      <a:pos x="3448" y="905"/>
                    </a:cxn>
                    <a:cxn ang="0">
                      <a:pos x="3519" y="929"/>
                    </a:cxn>
                    <a:cxn ang="0">
                      <a:pos x="3589" y="945"/>
                    </a:cxn>
                    <a:cxn ang="0">
                      <a:pos x="3647" y="950"/>
                    </a:cxn>
                    <a:cxn ang="0">
                      <a:pos x="3730" y="951"/>
                    </a:cxn>
                    <a:cxn ang="0">
                      <a:pos x="5427" y="951"/>
                    </a:cxn>
                    <a:cxn ang="0">
                      <a:pos x="5427" y="907"/>
                    </a:cxn>
                  </a:cxnLst>
                  <a:rect l="0" t="0" r="r" b="b"/>
                  <a:pathLst>
                    <a:path w="5427" h="951">
                      <a:moveTo>
                        <a:pt x="5427" y="907"/>
                      </a:moveTo>
                      <a:lnTo>
                        <a:pt x="3730" y="907"/>
                      </a:lnTo>
                      <a:lnTo>
                        <a:pt x="3649" y="906"/>
                      </a:lnTo>
                      <a:lnTo>
                        <a:pt x="3589" y="901"/>
                      </a:lnTo>
                      <a:lnTo>
                        <a:pt x="3535" y="887"/>
                      </a:lnTo>
                      <a:lnTo>
                        <a:pt x="3473" y="868"/>
                      </a:lnTo>
                      <a:lnTo>
                        <a:pt x="3406" y="841"/>
                      </a:lnTo>
                      <a:lnTo>
                        <a:pt x="3322" y="806"/>
                      </a:lnTo>
                      <a:lnTo>
                        <a:pt x="3245" y="773"/>
                      </a:lnTo>
                      <a:lnTo>
                        <a:pt x="3165" y="740"/>
                      </a:lnTo>
                      <a:lnTo>
                        <a:pt x="3095" y="712"/>
                      </a:lnTo>
                      <a:lnTo>
                        <a:pt x="3002" y="681"/>
                      </a:lnTo>
                      <a:lnTo>
                        <a:pt x="2901" y="656"/>
                      </a:lnTo>
                      <a:lnTo>
                        <a:pt x="2830" y="642"/>
                      </a:lnTo>
                      <a:lnTo>
                        <a:pt x="2744" y="636"/>
                      </a:lnTo>
                      <a:lnTo>
                        <a:pt x="2655" y="642"/>
                      </a:lnTo>
                      <a:lnTo>
                        <a:pt x="2585" y="656"/>
                      </a:lnTo>
                      <a:lnTo>
                        <a:pt x="2485" y="681"/>
                      </a:lnTo>
                      <a:lnTo>
                        <a:pt x="2394" y="712"/>
                      </a:lnTo>
                      <a:lnTo>
                        <a:pt x="2325" y="740"/>
                      </a:lnTo>
                      <a:lnTo>
                        <a:pt x="2246" y="773"/>
                      </a:lnTo>
                      <a:lnTo>
                        <a:pt x="2169" y="806"/>
                      </a:lnTo>
                      <a:lnTo>
                        <a:pt x="2087" y="840"/>
                      </a:lnTo>
                      <a:lnTo>
                        <a:pt x="2016" y="867"/>
                      </a:lnTo>
                      <a:lnTo>
                        <a:pt x="1959" y="886"/>
                      </a:lnTo>
                      <a:lnTo>
                        <a:pt x="1887" y="901"/>
                      </a:lnTo>
                      <a:lnTo>
                        <a:pt x="1825" y="906"/>
                      </a:lnTo>
                      <a:lnTo>
                        <a:pt x="44" y="906"/>
                      </a:lnTo>
                      <a:lnTo>
                        <a:pt x="44" y="44"/>
                      </a:lnTo>
                      <a:lnTo>
                        <a:pt x="22" y="0"/>
                      </a:lnTo>
                      <a:lnTo>
                        <a:pt x="0" y="1"/>
                      </a:lnTo>
                      <a:lnTo>
                        <a:pt x="1" y="950"/>
                      </a:lnTo>
                      <a:lnTo>
                        <a:pt x="1828" y="950"/>
                      </a:lnTo>
                      <a:lnTo>
                        <a:pt x="1894" y="945"/>
                      </a:lnTo>
                      <a:lnTo>
                        <a:pt x="1957" y="930"/>
                      </a:lnTo>
                      <a:lnTo>
                        <a:pt x="2040" y="906"/>
                      </a:lnTo>
                      <a:lnTo>
                        <a:pt x="2117" y="877"/>
                      </a:lnTo>
                      <a:lnTo>
                        <a:pt x="2185" y="847"/>
                      </a:lnTo>
                      <a:lnTo>
                        <a:pt x="2262" y="815"/>
                      </a:lnTo>
                      <a:lnTo>
                        <a:pt x="2341" y="781"/>
                      </a:lnTo>
                      <a:lnTo>
                        <a:pt x="2431" y="745"/>
                      </a:lnTo>
                      <a:lnTo>
                        <a:pt x="2504" y="720"/>
                      </a:lnTo>
                      <a:lnTo>
                        <a:pt x="2571" y="702"/>
                      </a:lnTo>
                      <a:lnTo>
                        <a:pt x="2664" y="686"/>
                      </a:lnTo>
                      <a:lnTo>
                        <a:pt x="2742" y="680"/>
                      </a:lnTo>
                      <a:lnTo>
                        <a:pt x="2821" y="686"/>
                      </a:lnTo>
                      <a:lnTo>
                        <a:pt x="2915" y="702"/>
                      </a:lnTo>
                      <a:lnTo>
                        <a:pt x="2983" y="720"/>
                      </a:lnTo>
                      <a:lnTo>
                        <a:pt x="3056" y="745"/>
                      </a:lnTo>
                      <a:lnTo>
                        <a:pt x="3149" y="781"/>
                      </a:lnTo>
                      <a:lnTo>
                        <a:pt x="3229" y="815"/>
                      </a:lnTo>
                      <a:lnTo>
                        <a:pt x="3306" y="847"/>
                      </a:lnTo>
                      <a:lnTo>
                        <a:pt x="3372" y="876"/>
                      </a:lnTo>
                      <a:lnTo>
                        <a:pt x="3448" y="905"/>
                      </a:lnTo>
                      <a:lnTo>
                        <a:pt x="3519" y="929"/>
                      </a:lnTo>
                      <a:lnTo>
                        <a:pt x="3589" y="945"/>
                      </a:lnTo>
                      <a:lnTo>
                        <a:pt x="3647" y="950"/>
                      </a:lnTo>
                      <a:lnTo>
                        <a:pt x="3730" y="951"/>
                      </a:lnTo>
                      <a:lnTo>
                        <a:pt x="5427" y="951"/>
                      </a:lnTo>
                      <a:lnTo>
                        <a:pt x="5427" y="907"/>
                      </a:lnTo>
                      <a:close/>
                    </a:path>
                  </a:pathLst>
                </a:custGeom>
                <a:solidFill>
                  <a:srgbClr val="000000"/>
                </a:solidFill>
                <a:ln w="9525">
                  <a:noFill/>
                  <a:round/>
                  <a:headEnd/>
                  <a:tailEnd/>
                </a:ln>
              </p:spPr>
              <p:txBody>
                <a:bodyPr/>
                <a:lstStyle/>
                <a:p>
                  <a:endParaRPr lang="en-US" dirty="0"/>
                </a:p>
              </p:txBody>
            </p:sp>
          </p:grpSp>
          <p:grpSp>
            <p:nvGrpSpPr>
              <p:cNvPr id="398529" name="Group 193"/>
              <p:cNvGrpSpPr>
                <a:grpSpLocks/>
              </p:cNvGrpSpPr>
              <p:nvPr/>
            </p:nvGrpSpPr>
            <p:grpSpPr bwMode="auto">
              <a:xfrm>
                <a:off x="1386" y="3183"/>
                <a:ext cx="1021" cy="262"/>
                <a:chOff x="2341" y="2235"/>
                <a:chExt cx="2741" cy="705"/>
              </a:xfrm>
            </p:grpSpPr>
            <p:sp>
              <p:nvSpPr>
                <p:cNvPr id="398530" name="Freeform 194"/>
                <p:cNvSpPr>
                  <a:spLocks/>
                </p:cNvSpPr>
                <p:nvPr/>
              </p:nvSpPr>
              <p:spPr bwMode="auto">
                <a:xfrm>
                  <a:off x="2352" y="2246"/>
                  <a:ext cx="2719" cy="682"/>
                </a:xfrm>
                <a:custGeom>
                  <a:avLst/>
                  <a:gdLst/>
                  <a:ahLst/>
                  <a:cxnLst>
                    <a:cxn ang="0">
                      <a:pos x="0" y="0"/>
                    </a:cxn>
                    <a:cxn ang="0">
                      <a:pos x="5438" y="0"/>
                    </a:cxn>
                    <a:cxn ang="0">
                      <a:pos x="5438" y="1366"/>
                    </a:cxn>
                    <a:cxn ang="0">
                      <a:pos x="0" y="1366"/>
                    </a:cxn>
                    <a:cxn ang="0">
                      <a:pos x="0" y="0"/>
                    </a:cxn>
                    <a:cxn ang="0">
                      <a:pos x="0" y="0"/>
                    </a:cxn>
                  </a:cxnLst>
                  <a:rect l="0" t="0" r="r" b="b"/>
                  <a:pathLst>
                    <a:path w="5438" h="1366">
                      <a:moveTo>
                        <a:pt x="0" y="0"/>
                      </a:moveTo>
                      <a:lnTo>
                        <a:pt x="5438" y="0"/>
                      </a:lnTo>
                      <a:lnTo>
                        <a:pt x="5438" y="1366"/>
                      </a:lnTo>
                      <a:lnTo>
                        <a:pt x="0" y="1366"/>
                      </a:lnTo>
                      <a:lnTo>
                        <a:pt x="0" y="0"/>
                      </a:lnTo>
                      <a:lnTo>
                        <a:pt x="0" y="0"/>
                      </a:lnTo>
                      <a:close/>
                    </a:path>
                  </a:pathLst>
                </a:custGeom>
                <a:solidFill>
                  <a:srgbClr val="FFFFFF"/>
                </a:solidFill>
                <a:ln w="9525">
                  <a:noFill/>
                  <a:round/>
                  <a:headEnd/>
                  <a:tailEnd/>
                </a:ln>
              </p:spPr>
              <p:txBody>
                <a:bodyPr/>
                <a:lstStyle/>
                <a:p>
                  <a:endParaRPr lang="en-US" dirty="0"/>
                </a:p>
              </p:txBody>
            </p:sp>
            <p:sp>
              <p:nvSpPr>
                <p:cNvPr id="398531" name="Freeform 195"/>
                <p:cNvSpPr>
                  <a:spLocks/>
                </p:cNvSpPr>
                <p:nvPr/>
              </p:nvSpPr>
              <p:spPr bwMode="auto">
                <a:xfrm>
                  <a:off x="2352" y="2235"/>
                  <a:ext cx="2730" cy="704"/>
                </a:xfrm>
                <a:custGeom>
                  <a:avLst/>
                  <a:gdLst/>
                  <a:ahLst/>
                  <a:cxnLst>
                    <a:cxn ang="0">
                      <a:pos x="0" y="0"/>
                    </a:cxn>
                    <a:cxn ang="0">
                      <a:pos x="0" y="44"/>
                    </a:cxn>
                    <a:cxn ang="0">
                      <a:pos x="5416" y="44"/>
                    </a:cxn>
                    <a:cxn ang="0">
                      <a:pos x="5416" y="1366"/>
                    </a:cxn>
                    <a:cxn ang="0">
                      <a:pos x="5459" y="1408"/>
                    </a:cxn>
                    <a:cxn ang="0">
                      <a:pos x="5458" y="0"/>
                    </a:cxn>
                    <a:cxn ang="0">
                      <a:pos x="0" y="0"/>
                    </a:cxn>
                  </a:cxnLst>
                  <a:rect l="0" t="0" r="r" b="b"/>
                  <a:pathLst>
                    <a:path w="5459" h="1408">
                      <a:moveTo>
                        <a:pt x="0" y="0"/>
                      </a:moveTo>
                      <a:lnTo>
                        <a:pt x="0" y="44"/>
                      </a:lnTo>
                      <a:lnTo>
                        <a:pt x="5416" y="44"/>
                      </a:lnTo>
                      <a:lnTo>
                        <a:pt x="5416" y="1366"/>
                      </a:lnTo>
                      <a:lnTo>
                        <a:pt x="5459" y="1408"/>
                      </a:lnTo>
                      <a:lnTo>
                        <a:pt x="5458" y="0"/>
                      </a:lnTo>
                      <a:lnTo>
                        <a:pt x="0" y="0"/>
                      </a:lnTo>
                      <a:close/>
                    </a:path>
                  </a:pathLst>
                </a:custGeom>
                <a:solidFill>
                  <a:srgbClr val="000000"/>
                </a:solidFill>
                <a:ln w="9525">
                  <a:noFill/>
                  <a:round/>
                  <a:headEnd/>
                  <a:tailEnd/>
                </a:ln>
              </p:spPr>
              <p:txBody>
                <a:bodyPr/>
                <a:lstStyle/>
                <a:p>
                  <a:endParaRPr lang="en-US" dirty="0"/>
                </a:p>
              </p:txBody>
            </p:sp>
            <p:sp>
              <p:nvSpPr>
                <p:cNvPr id="398532" name="Freeform 196"/>
                <p:cNvSpPr>
                  <a:spLocks/>
                </p:cNvSpPr>
                <p:nvPr/>
              </p:nvSpPr>
              <p:spPr bwMode="auto">
                <a:xfrm>
                  <a:off x="2341" y="2235"/>
                  <a:ext cx="2741" cy="704"/>
                </a:xfrm>
                <a:custGeom>
                  <a:avLst/>
                  <a:gdLst/>
                  <a:ahLst/>
                  <a:cxnLst>
                    <a:cxn ang="0">
                      <a:pos x="5438" y="1366"/>
                    </a:cxn>
                    <a:cxn ang="0">
                      <a:pos x="44" y="1366"/>
                    </a:cxn>
                    <a:cxn ang="0">
                      <a:pos x="44" y="44"/>
                    </a:cxn>
                    <a:cxn ang="0">
                      <a:pos x="22" y="0"/>
                    </a:cxn>
                    <a:cxn ang="0">
                      <a:pos x="0" y="1"/>
                    </a:cxn>
                    <a:cxn ang="0">
                      <a:pos x="1" y="1410"/>
                    </a:cxn>
                    <a:cxn ang="0">
                      <a:pos x="5481" y="1408"/>
                    </a:cxn>
                    <a:cxn ang="0">
                      <a:pos x="5438" y="1366"/>
                    </a:cxn>
                  </a:cxnLst>
                  <a:rect l="0" t="0" r="r" b="b"/>
                  <a:pathLst>
                    <a:path w="5481" h="1410">
                      <a:moveTo>
                        <a:pt x="5438" y="1366"/>
                      </a:moveTo>
                      <a:lnTo>
                        <a:pt x="44" y="1366"/>
                      </a:lnTo>
                      <a:lnTo>
                        <a:pt x="44" y="44"/>
                      </a:lnTo>
                      <a:lnTo>
                        <a:pt x="22" y="0"/>
                      </a:lnTo>
                      <a:lnTo>
                        <a:pt x="0" y="1"/>
                      </a:lnTo>
                      <a:lnTo>
                        <a:pt x="1" y="1410"/>
                      </a:lnTo>
                      <a:lnTo>
                        <a:pt x="5481" y="1408"/>
                      </a:lnTo>
                      <a:lnTo>
                        <a:pt x="5438" y="1366"/>
                      </a:lnTo>
                      <a:close/>
                    </a:path>
                  </a:pathLst>
                </a:custGeom>
                <a:solidFill>
                  <a:srgbClr val="000000"/>
                </a:solidFill>
                <a:ln w="9525">
                  <a:noFill/>
                  <a:round/>
                  <a:headEnd/>
                  <a:tailEnd/>
                </a:ln>
              </p:spPr>
              <p:txBody>
                <a:bodyPr/>
                <a:lstStyle/>
                <a:p>
                  <a:endParaRPr lang="en-US" dirty="0"/>
                </a:p>
              </p:txBody>
            </p:sp>
            <p:sp>
              <p:nvSpPr>
                <p:cNvPr id="398533" name="Freeform 197"/>
                <p:cNvSpPr>
                  <a:spLocks/>
                </p:cNvSpPr>
                <p:nvPr/>
              </p:nvSpPr>
              <p:spPr bwMode="auto">
                <a:xfrm>
                  <a:off x="2352" y="2476"/>
                  <a:ext cx="2719" cy="453"/>
                </a:xfrm>
                <a:custGeom>
                  <a:avLst/>
                  <a:gdLst/>
                  <a:ahLst/>
                  <a:cxnLst>
                    <a:cxn ang="0">
                      <a:pos x="0" y="906"/>
                    </a:cxn>
                    <a:cxn ang="0">
                      <a:pos x="5438" y="906"/>
                    </a:cxn>
                    <a:cxn ang="0">
                      <a:pos x="5438" y="1"/>
                    </a:cxn>
                    <a:cxn ang="0">
                      <a:pos x="5405" y="0"/>
                    </a:cxn>
                    <a:cxn ang="0">
                      <a:pos x="5318" y="0"/>
                    </a:cxn>
                    <a:cxn ang="0">
                      <a:pos x="5185" y="0"/>
                    </a:cxn>
                    <a:cxn ang="0">
                      <a:pos x="5016" y="0"/>
                    </a:cxn>
                    <a:cxn ang="0">
                      <a:pos x="4822" y="0"/>
                    </a:cxn>
                    <a:cxn ang="0">
                      <a:pos x="4614" y="0"/>
                    </a:cxn>
                    <a:cxn ang="0">
                      <a:pos x="4401" y="0"/>
                    </a:cxn>
                    <a:cxn ang="0">
                      <a:pos x="4193" y="0"/>
                    </a:cxn>
                    <a:cxn ang="0">
                      <a:pos x="4002" y="0"/>
                    </a:cxn>
                    <a:cxn ang="0">
                      <a:pos x="3836" y="0"/>
                    </a:cxn>
                    <a:cxn ang="0">
                      <a:pos x="3708" y="0"/>
                    </a:cxn>
                    <a:cxn ang="0">
                      <a:pos x="3626" y="1"/>
                    </a:cxn>
                    <a:cxn ang="0">
                      <a:pos x="3567" y="6"/>
                    </a:cxn>
                    <a:cxn ang="0">
                      <a:pos x="3505" y="21"/>
                    </a:cxn>
                    <a:cxn ang="0">
                      <a:pos x="3438" y="43"/>
                    </a:cxn>
                    <a:cxn ang="0">
                      <a:pos x="3367" y="70"/>
                    </a:cxn>
                    <a:cxn ang="0">
                      <a:pos x="3292" y="103"/>
                    </a:cxn>
                    <a:cxn ang="0">
                      <a:pos x="3215" y="135"/>
                    </a:cxn>
                    <a:cxn ang="0">
                      <a:pos x="3135" y="168"/>
                    </a:cxn>
                    <a:cxn ang="0">
                      <a:pos x="3053" y="201"/>
                    </a:cxn>
                    <a:cxn ang="0">
                      <a:pos x="2970" y="228"/>
                    </a:cxn>
                    <a:cxn ang="0">
                      <a:pos x="2886" y="250"/>
                    </a:cxn>
                    <a:cxn ang="0">
                      <a:pos x="2803" y="265"/>
                    </a:cxn>
                    <a:cxn ang="0">
                      <a:pos x="2720" y="271"/>
                    </a:cxn>
                    <a:cxn ang="0">
                      <a:pos x="2637" y="265"/>
                    </a:cxn>
                    <a:cxn ang="0">
                      <a:pos x="2556" y="250"/>
                    </a:cxn>
                    <a:cxn ang="0">
                      <a:pos x="2473" y="228"/>
                    </a:cxn>
                    <a:cxn ang="0">
                      <a:pos x="2391" y="201"/>
                    </a:cxn>
                    <a:cxn ang="0">
                      <a:pos x="2311" y="168"/>
                    </a:cxn>
                    <a:cxn ang="0">
                      <a:pos x="2232" y="135"/>
                    </a:cxn>
                    <a:cxn ang="0">
                      <a:pos x="2155" y="103"/>
                    </a:cxn>
                    <a:cxn ang="0">
                      <a:pos x="2080" y="70"/>
                    </a:cxn>
                    <a:cxn ang="0">
                      <a:pos x="2006" y="43"/>
                    </a:cxn>
                    <a:cxn ang="0">
                      <a:pos x="1936" y="21"/>
                    </a:cxn>
                    <a:cxn ang="0">
                      <a:pos x="1869" y="6"/>
                    </a:cxn>
                    <a:cxn ang="0">
                      <a:pos x="1804" y="1"/>
                    </a:cxn>
                    <a:cxn ang="0">
                      <a:pos x="0" y="1"/>
                    </a:cxn>
                    <a:cxn ang="0">
                      <a:pos x="0" y="906"/>
                    </a:cxn>
                    <a:cxn ang="0">
                      <a:pos x="0" y="906"/>
                    </a:cxn>
                  </a:cxnLst>
                  <a:rect l="0" t="0" r="r" b="b"/>
                  <a:pathLst>
                    <a:path w="5438" h="906">
                      <a:moveTo>
                        <a:pt x="0" y="906"/>
                      </a:moveTo>
                      <a:lnTo>
                        <a:pt x="5438" y="906"/>
                      </a:lnTo>
                      <a:lnTo>
                        <a:pt x="5438" y="1"/>
                      </a:lnTo>
                      <a:lnTo>
                        <a:pt x="5405" y="0"/>
                      </a:lnTo>
                      <a:lnTo>
                        <a:pt x="5318" y="0"/>
                      </a:lnTo>
                      <a:lnTo>
                        <a:pt x="5185" y="0"/>
                      </a:lnTo>
                      <a:lnTo>
                        <a:pt x="5016" y="0"/>
                      </a:lnTo>
                      <a:lnTo>
                        <a:pt x="4822" y="0"/>
                      </a:lnTo>
                      <a:lnTo>
                        <a:pt x="4614" y="0"/>
                      </a:lnTo>
                      <a:lnTo>
                        <a:pt x="4401" y="0"/>
                      </a:lnTo>
                      <a:lnTo>
                        <a:pt x="4193" y="0"/>
                      </a:lnTo>
                      <a:lnTo>
                        <a:pt x="4002" y="0"/>
                      </a:lnTo>
                      <a:lnTo>
                        <a:pt x="3836" y="0"/>
                      </a:lnTo>
                      <a:lnTo>
                        <a:pt x="3708" y="0"/>
                      </a:lnTo>
                      <a:lnTo>
                        <a:pt x="3626" y="1"/>
                      </a:lnTo>
                      <a:lnTo>
                        <a:pt x="3567" y="6"/>
                      </a:lnTo>
                      <a:lnTo>
                        <a:pt x="3505" y="21"/>
                      </a:lnTo>
                      <a:lnTo>
                        <a:pt x="3438" y="43"/>
                      </a:lnTo>
                      <a:lnTo>
                        <a:pt x="3367" y="70"/>
                      </a:lnTo>
                      <a:lnTo>
                        <a:pt x="3292" y="103"/>
                      </a:lnTo>
                      <a:lnTo>
                        <a:pt x="3215" y="135"/>
                      </a:lnTo>
                      <a:lnTo>
                        <a:pt x="3135" y="168"/>
                      </a:lnTo>
                      <a:lnTo>
                        <a:pt x="3053" y="201"/>
                      </a:lnTo>
                      <a:lnTo>
                        <a:pt x="2970" y="228"/>
                      </a:lnTo>
                      <a:lnTo>
                        <a:pt x="2886" y="250"/>
                      </a:lnTo>
                      <a:lnTo>
                        <a:pt x="2803" y="265"/>
                      </a:lnTo>
                      <a:lnTo>
                        <a:pt x="2720" y="271"/>
                      </a:lnTo>
                      <a:lnTo>
                        <a:pt x="2637" y="265"/>
                      </a:lnTo>
                      <a:lnTo>
                        <a:pt x="2556" y="250"/>
                      </a:lnTo>
                      <a:lnTo>
                        <a:pt x="2473" y="228"/>
                      </a:lnTo>
                      <a:lnTo>
                        <a:pt x="2391" y="201"/>
                      </a:lnTo>
                      <a:lnTo>
                        <a:pt x="2311" y="168"/>
                      </a:lnTo>
                      <a:lnTo>
                        <a:pt x="2232" y="135"/>
                      </a:lnTo>
                      <a:lnTo>
                        <a:pt x="2155" y="103"/>
                      </a:lnTo>
                      <a:lnTo>
                        <a:pt x="2080" y="70"/>
                      </a:lnTo>
                      <a:lnTo>
                        <a:pt x="2006" y="43"/>
                      </a:lnTo>
                      <a:lnTo>
                        <a:pt x="1936" y="21"/>
                      </a:lnTo>
                      <a:lnTo>
                        <a:pt x="1869" y="6"/>
                      </a:lnTo>
                      <a:lnTo>
                        <a:pt x="1804" y="1"/>
                      </a:lnTo>
                      <a:lnTo>
                        <a:pt x="0" y="1"/>
                      </a:lnTo>
                      <a:lnTo>
                        <a:pt x="0" y="906"/>
                      </a:lnTo>
                      <a:lnTo>
                        <a:pt x="0" y="906"/>
                      </a:lnTo>
                      <a:close/>
                    </a:path>
                  </a:pathLst>
                </a:custGeom>
                <a:solidFill>
                  <a:srgbClr val="FF6600"/>
                </a:solidFill>
                <a:ln w="9525">
                  <a:noFill/>
                  <a:round/>
                  <a:headEnd/>
                  <a:tailEnd/>
                </a:ln>
              </p:spPr>
              <p:txBody>
                <a:bodyPr/>
                <a:lstStyle/>
                <a:p>
                  <a:endParaRPr lang="en-US" dirty="0"/>
                </a:p>
              </p:txBody>
            </p:sp>
            <p:sp>
              <p:nvSpPr>
                <p:cNvPr id="398534" name="Freeform 198"/>
                <p:cNvSpPr>
                  <a:spLocks/>
                </p:cNvSpPr>
                <p:nvPr/>
              </p:nvSpPr>
              <p:spPr bwMode="auto">
                <a:xfrm>
                  <a:off x="2352" y="2465"/>
                  <a:ext cx="2730" cy="475"/>
                </a:xfrm>
                <a:custGeom>
                  <a:avLst/>
                  <a:gdLst/>
                  <a:ahLst/>
                  <a:cxnLst>
                    <a:cxn ang="0">
                      <a:pos x="0" y="906"/>
                    </a:cxn>
                    <a:cxn ang="0">
                      <a:pos x="0" y="950"/>
                    </a:cxn>
                    <a:cxn ang="0">
                      <a:pos x="5458" y="950"/>
                    </a:cxn>
                    <a:cxn ang="0">
                      <a:pos x="5459" y="3"/>
                    </a:cxn>
                    <a:cxn ang="0">
                      <a:pos x="5405" y="0"/>
                    </a:cxn>
                    <a:cxn ang="0">
                      <a:pos x="5405" y="44"/>
                    </a:cxn>
                    <a:cxn ang="0">
                      <a:pos x="5416" y="44"/>
                    </a:cxn>
                    <a:cxn ang="0">
                      <a:pos x="5416" y="906"/>
                    </a:cxn>
                    <a:cxn ang="0">
                      <a:pos x="0" y="906"/>
                    </a:cxn>
                  </a:cxnLst>
                  <a:rect l="0" t="0" r="r" b="b"/>
                  <a:pathLst>
                    <a:path w="5459" h="950">
                      <a:moveTo>
                        <a:pt x="0" y="906"/>
                      </a:moveTo>
                      <a:lnTo>
                        <a:pt x="0" y="950"/>
                      </a:lnTo>
                      <a:lnTo>
                        <a:pt x="5458" y="950"/>
                      </a:lnTo>
                      <a:lnTo>
                        <a:pt x="5459" y="3"/>
                      </a:lnTo>
                      <a:lnTo>
                        <a:pt x="5405" y="0"/>
                      </a:lnTo>
                      <a:lnTo>
                        <a:pt x="5405" y="44"/>
                      </a:lnTo>
                      <a:lnTo>
                        <a:pt x="5416" y="44"/>
                      </a:lnTo>
                      <a:lnTo>
                        <a:pt x="5416" y="906"/>
                      </a:lnTo>
                      <a:lnTo>
                        <a:pt x="0" y="906"/>
                      </a:lnTo>
                      <a:close/>
                    </a:path>
                  </a:pathLst>
                </a:custGeom>
                <a:solidFill>
                  <a:srgbClr val="000000"/>
                </a:solidFill>
                <a:ln w="9525">
                  <a:noFill/>
                  <a:round/>
                  <a:headEnd/>
                  <a:tailEnd/>
                </a:ln>
              </p:spPr>
              <p:txBody>
                <a:bodyPr/>
                <a:lstStyle/>
                <a:p>
                  <a:endParaRPr lang="en-US" dirty="0"/>
                </a:p>
              </p:txBody>
            </p:sp>
            <p:sp>
              <p:nvSpPr>
                <p:cNvPr id="398535" name="Freeform 199"/>
                <p:cNvSpPr>
                  <a:spLocks/>
                </p:cNvSpPr>
                <p:nvPr/>
              </p:nvSpPr>
              <p:spPr bwMode="auto">
                <a:xfrm>
                  <a:off x="2341" y="2465"/>
                  <a:ext cx="2714" cy="475"/>
                </a:xfrm>
                <a:custGeom>
                  <a:avLst/>
                  <a:gdLst/>
                  <a:ahLst/>
                  <a:cxnLst>
                    <a:cxn ang="0">
                      <a:pos x="5427" y="0"/>
                    </a:cxn>
                    <a:cxn ang="0">
                      <a:pos x="3730" y="0"/>
                    </a:cxn>
                    <a:cxn ang="0">
                      <a:pos x="3647" y="1"/>
                    </a:cxn>
                    <a:cxn ang="0">
                      <a:pos x="3589" y="6"/>
                    </a:cxn>
                    <a:cxn ang="0">
                      <a:pos x="3519" y="22"/>
                    </a:cxn>
                    <a:cxn ang="0">
                      <a:pos x="3448" y="46"/>
                    </a:cxn>
                    <a:cxn ang="0">
                      <a:pos x="3372" y="75"/>
                    </a:cxn>
                    <a:cxn ang="0">
                      <a:pos x="3306" y="104"/>
                    </a:cxn>
                    <a:cxn ang="0">
                      <a:pos x="3229" y="136"/>
                    </a:cxn>
                    <a:cxn ang="0">
                      <a:pos x="3149" y="170"/>
                    </a:cxn>
                    <a:cxn ang="0">
                      <a:pos x="3056" y="206"/>
                    </a:cxn>
                    <a:cxn ang="0">
                      <a:pos x="2983" y="231"/>
                    </a:cxn>
                    <a:cxn ang="0">
                      <a:pos x="2915" y="249"/>
                    </a:cxn>
                    <a:cxn ang="0">
                      <a:pos x="2821" y="265"/>
                    </a:cxn>
                    <a:cxn ang="0">
                      <a:pos x="2742" y="271"/>
                    </a:cxn>
                    <a:cxn ang="0">
                      <a:pos x="2664" y="265"/>
                    </a:cxn>
                    <a:cxn ang="0">
                      <a:pos x="2571" y="249"/>
                    </a:cxn>
                    <a:cxn ang="0">
                      <a:pos x="2504" y="231"/>
                    </a:cxn>
                    <a:cxn ang="0">
                      <a:pos x="2431" y="206"/>
                    </a:cxn>
                    <a:cxn ang="0">
                      <a:pos x="2341" y="170"/>
                    </a:cxn>
                    <a:cxn ang="0">
                      <a:pos x="2262" y="136"/>
                    </a:cxn>
                    <a:cxn ang="0">
                      <a:pos x="2185" y="104"/>
                    </a:cxn>
                    <a:cxn ang="0">
                      <a:pos x="2117" y="74"/>
                    </a:cxn>
                    <a:cxn ang="0">
                      <a:pos x="2040" y="45"/>
                    </a:cxn>
                    <a:cxn ang="0">
                      <a:pos x="1957" y="21"/>
                    </a:cxn>
                    <a:cxn ang="0">
                      <a:pos x="1894" y="6"/>
                    </a:cxn>
                    <a:cxn ang="0">
                      <a:pos x="1828" y="1"/>
                    </a:cxn>
                    <a:cxn ang="0">
                      <a:pos x="1" y="1"/>
                    </a:cxn>
                    <a:cxn ang="0">
                      <a:pos x="0" y="949"/>
                    </a:cxn>
                    <a:cxn ang="0">
                      <a:pos x="22" y="950"/>
                    </a:cxn>
                    <a:cxn ang="0">
                      <a:pos x="44" y="906"/>
                    </a:cxn>
                    <a:cxn ang="0">
                      <a:pos x="44" y="45"/>
                    </a:cxn>
                    <a:cxn ang="0">
                      <a:pos x="1825" y="45"/>
                    </a:cxn>
                    <a:cxn ang="0">
                      <a:pos x="1887" y="50"/>
                    </a:cxn>
                    <a:cxn ang="0">
                      <a:pos x="1959" y="65"/>
                    </a:cxn>
                    <a:cxn ang="0">
                      <a:pos x="2016" y="84"/>
                    </a:cxn>
                    <a:cxn ang="0">
                      <a:pos x="2087" y="111"/>
                    </a:cxn>
                    <a:cxn ang="0">
                      <a:pos x="2169" y="145"/>
                    </a:cxn>
                    <a:cxn ang="0">
                      <a:pos x="2246" y="178"/>
                    </a:cxn>
                    <a:cxn ang="0">
                      <a:pos x="2325" y="211"/>
                    </a:cxn>
                    <a:cxn ang="0">
                      <a:pos x="2394" y="239"/>
                    </a:cxn>
                    <a:cxn ang="0">
                      <a:pos x="2485" y="270"/>
                    </a:cxn>
                    <a:cxn ang="0">
                      <a:pos x="2585" y="295"/>
                    </a:cxn>
                    <a:cxn ang="0">
                      <a:pos x="2655" y="309"/>
                    </a:cxn>
                    <a:cxn ang="0">
                      <a:pos x="2744" y="315"/>
                    </a:cxn>
                    <a:cxn ang="0">
                      <a:pos x="2830" y="309"/>
                    </a:cxn>
                    <a:cxn ang="0">
                      <a:pos x="2901" y="295"/>
                    </a:cxn>
                    <a:cxn ang="0">
                      <a:pos x="3002" y="270"/>
                    </a:cxn>
                    <a:cxn ang="0">
                      <a:pos x="3095" y="239"/>
                    </a:cxn>
                    <a:cxn ang="0">
                      <a:pos x="3165" y="211"/>
                    </a:cxn>
                    <a:cxn ang="0">
                      <a:pos x="3245" y="178"/>
                    </a:cxn>
                    <a:cxn ang="0">
                      <a:pos x="3322" y="145"/>
                    </a:cxn>
                    <a:cxn ang="0">
                      <a:pos x="3406" y="110"/>
                    </a:cxn>
                    <a:cxn ang="0">
                      <a:pos x="3473" y="83"/>
                    </a:cxn>
                    <a:cxn ang="0">
                      <a:pos x="3535" y="64"/>
                    </a:cxn>
                    <a:cxn ang="0">
                      <a:pos x="3589" y="50"/>
                    </a:cxn>
                    <a:cxn ang="0">
                      <a:pos x="3649" y="45"/>
                    </a:cxn>
                    <a:cxn ang="0">
                      <a:pos x="3730" y="44"/>
                    </a:cxn>
                    <a:cxn ang="0">
                      <a:pos x="5427" y="44"/>
                    </a:cxn>
                    <a:cxn ang="0">
                      <a:pos x="5427" y="0"/>
                    </a:cxn>
                  </a:cxnLst>
                  <a:rect l="0" t="0" r="r" b="b"/>
                  <a:pathLst>
                    <a:path w="5427" h="950">
                      <a:moveTo>
                        <a:pt x="5427" y="0"/>
                      </a:moveTo>
                      <a:lnTo>
                        <a:pt x="3730" y="0"/>
                      </a:lnTo>
                      <a:lnTo>
                        <a:pt x="3647" y="1"/>
                      </a:lnTo>
                      <a:lnTo>
                        <a:pt x="3589" y="6"/>
                      </a:lnTo>
                      <a:lnTo>
                        <a:pt x="3519" y="22"/>
                      </a:lnTo>
                      <a:lnTo>
                        <a:pt x="3448" y="46"/>
                      </a:lnTo>
                      <a:lnTo>
                        <a:pt x="3372" y="75"/>
                      </a:lnTo>
                      <a:lnTo>
                        <a:pt x="3306" y="104"/>
                      </a:lnTo>
                      <a:lnTo>
                        <a:pt x="3229" y="136"/>
                      </a:lnTo>
                      <a:lnTo>
                        <a:pt x="3149" y="170"/>
                      </a:lnTo>
                      <a:lnTo>
                        <a:pt x="3056" y="206"/>
                      </a:lnTo>
                      <a:lnTo>
                        <a:pt x="2983" y="231"/>
                      </a:lnTo>
                      <a:lnTo>
                        <a:pt x="2915" y="249"/>
                      </a:lnTo>
                      <a:lnTo>
                        <a:pt x="2821" y="265"/>
                      </a:lnTo>
                      <a:lnTo>
                        <a:pt x="2742" y="271"/>
                      </a:lnTo>
                      <a:lnTo>
                        <a:pt x="2664" y="265"/>
                      </a:lnTo>
                      <a:lnTo>
                        <a:pt x="2571" y="249"/>
                      </a:lnTo>
                      <a:lnTo>
                        <a:pt x="2504" y="231"/>
                      </a:lnTo>
                      <a:lnTo>
                        <a:pt x="2431" y="206"/>
                      </a:lnTo>
                      <a:lnTo>
                        <a:pt x="2341" y="170"/>
                      </a:lnTo>
                      <a:lnTo>
                        <a:pt x="2262" y="136"/>
                      </a:lnTo>
                      <a:lnTo>
                        <a:pt x="2185" y="104"/>
                      </a:lnTo>
                      <a:lnTo>
                        <a:pt x="2117" y="74"/>
                      </a:lnTo>
                      <a:lnTo>
                        <a:pt x="2040" y="45"/>
                      </a:lnTo>
                      <a:lnTo>
                        <a:pt x="1957" y="21"/>
                      </a:lnTo>
                      <a:lnTo>
                        <a:pt x="1894" y="6"/>
                      </a:lnTo>
                      <a:lnTo>
                        <a:pt x="1828" y="1"/>
                      </a:lnTo>
                      <a:lnTo>
                        <a:pt x="1" y="1"/>
                      </a:lnTo>
                      <a:lnTo>
                        <a:pt x="0" y="949"/>
                      </a:lnTo>
                      <a:lnTo>
                        <a:pt x="22" y="950"/>
                      </a:lnTo>
                      <a:lnTo>
                        <a:pt x="44" y="906"/>
                      </a:lnTo>
                      <a:lnTo>
                        <a:pt x="44" y="45"/>
                      </a:lnTo>
                      <a:lnTo>
                        <a:pt x="1825" y="45"/>
                      </a:lnTo>
                      <a:lnTo>
                        <a:pt x="1887" y="50"/>
                      </a:lnTo>
                      <a:lnTo>
                        <a:pt x="1959" y="65"/>
                      </a:lnTo>
                      <a:lnTo>
                        <a:pt x="2016" y="84"/>
                      </a:lnTo>
                      <a:lnTo>
                        <a:pt x="2087" y="111"/>
                      </a:lnTo>
                      <a:lnTo>
                        <a:pt x="2169" y="145"/>
                      </a:lnTo>
                      <a:lnTo>
                        <a:pt x="2246" y="178"/>
                      </a:lnTo>
                      <a:lnTo>
                        <a:pt x="2325" y="211"/>
                      </a:lnTo>
                      <a:lnTo>
                        <a:pt x="2394" y="239"/>
                      </a:lnTo>
                      <a:lnTo>
                        <a:pt x="2485" y="270"/>
                      </a:lnTo>
                      <a:lnTo>
                        <a:pt x="2585" y="295"/>
                      </a:lnTo>
                      <a:lnTo>
                        <a:pt x="2655" y="309"/>
                      </a:lnTo>
                      <a:lnTo>
                        <a:pt x="2744" y="315"/>
                      </a:lnTo>
                      <a:lnTo>
                        <a:pt x="2830" y="309"/>
                      </a:lnTo>
                      <a:lnTo>
                        <a:pt x="2901" y="295"/>
                      </a:lnTo>
                      <a:lnTo>
                        <a:pt x="3002" y="270"/>
                      </a:lnTo>
                      <a:lnTo>
                        <a:pt x="3095" y="239"/>
                      </a:lnTo>
                      <a:lnTo>
                        <a:pt x="3165" y="211"/>
                      </a:lnTo>
                      <a:lnTo>
                        <a:pt x="3245" y="178"/>
                      </a:lnTo>
                      <a:lnTo>
                        <a:pt x="3322" y="145"/>
                      </a:lnTo>
                      <a:lnTo>
                        <a:pt x="3406" y="110"/>
                      </a:lnTo>
                      <a:lnTo>
                        <a:pt x="3473" y="83"/>
                      </a:lnTo>
                      <a:lnTo>
                        <a:pt x="3535" y="64"/>
                      </a:lnTo>
                      <a:lnTo>
                        <a:pt x="3589" y="50"/>
                      </a:lnTo>
                      <a:lnTo>
                        <a:pt x="3649" y="45"/>
                      </a:lnTo>
                      <a:lnTo>
                        <a:pt x="3730" y="44"/>
                      </a:lnTo>
                      <a:lnTo>
                        <a:pt x="5427" y="44"/>
                      </a:lnTo>
                      <a:lnTo>
                        <a:pt x="5427" y="0"/>
                      </a:lnTo>
                      <a:close/>
                    </a:path>
                  </a:pathLst>
                </a:custGeom>
                <a:solidFill>
                  <a:srgbClr val="000000"/>
                </a:solidFill>
                <a:ln w="9525">
                  <a:noFill/>
                  <a:round/>
                  <a:headEnd/>
                  <a:tailEnd/>
                </a:ln>
              </p:spPr>
              <p:txBody>
                <a:bodyPr/>
                <a:lstStyle/>
                <a:p>
                  <a:endParaRPr lang="en-US" dirty="0"/>
                </a:p>
              </p:txBody>
            </p:sp>
          </p:grpSp>
          <p:grpSp>
            <p:nvGrpSpPr>
              <p:cNvPr id="398536" name="Group 200"/>
              <p:cNvGrpSpPr>
                <a:grpSpLocks/>
              </p:cNvGrpSpPr>
              <p:nvPr/>
            </p:nvGrpSpPr>
            <p:grpSpPr bwMode="auto">
              <a:xfrm>
                <a:off x="1474" y="2942"/>
                <a:ext cx="841" cy="500"/>
                <a:chOff x="2584" y="1577"/>
                <a:chExt cx="2256" cy="1342"/>
              </a:xfrm>
            </p:grpSpPr>
            <p:sp>
              <p:nvSpPr>
                <p:cNvPr id="398537" name="Freeform 201"/>
                <p:cNvSpPr>
                  <a:spLocks/>
                </p:cNvSpPr>
                <p:nvPr/>
              </p:nvSpPr>
              <p:spPr bwMode="auto">
                <a:xfrm>
                  <a:off x="2584" y="2031"/>
                  <a:ext cx="2256" cy="435"/>
                </a:xfrm>
                <a:custGeom>
                  <a:avLst/>
                  <a:gdLst/>
                  <a:ahLst/>
                  <a:cxnLst>
                    <a:cxn ang="0">
                      <a:pos x="0" y="923"/>
                    </a:cxn>
                    <a:cxn ang="0">
                      <a:pos x="3625" y="923"/>
                    </a:cxn>
                    <a:cxn ang="0">
                      <a:pos x="3625" y="0"/>
                    </a:cxn>
                    <a:cxn ang="0">
                      <a:pos x="0" y="0"/>
                    </a:cxn>
                    <a:cxn ang="0">
                      <a:pos x="0" y="923"/>
                    </a:cxn>
                    <a:cxn ang="0">
                      <a:pos x="0" y="923"/>
                    </a:cxn>
                  </a:cxnLst>
                  <a:rect l="0" t="0" r="r" b="b"/>
                  <a:pathLst>
                    <a:path w="3625" h="923">
                      <a:moveTo>
                        <a:pt x="0" y="923"/>
                      </a:moveTo>
                      <a:lnTo>
                        <a:pt x="3625" y="923"/>
                      </a:lnTo>
                      <a:lnTo>
                        <a:pt x="3625" y="0"/>
                      </a:lnTo>
                      <a:lnTo>
                        <a:pt x="0" y="0"/>
                      </a:lnTo>
                      <a:lnTo>
                        <a:pt x="0" y="923"/>
                      </a:lnTo>
                      <a:lnTo>
                        <a:pt x="0" y="923"/>
                      </a:lnTo>
                      <a:close/>
                    </a:path>
                  </a:pathLst>
                </a:custGeom>
                <a:solidFill>
                  <a:srgbClr val="00FFFF"/>
                </a:solidFill>
                <a:ln w="9525">
                  <a:noFill/>
                  <a:round/>
                  <a:headEnd/>
                  <a:tailEnd/>
                </a:ln>
              </p:spPr>
              <p:txBody>
                <a:bodyPr/>
                <a:lstStyle/>
                <a:p>
                  <a:endParaRPr lang="en-US" dirty="0"/>
                </a:p>
              </p:txBody>
            </p:sp>
            <p:sp>
              <p:nvSpPr>
                <p:cNvPr id="398538" name="Freeform 202"/>
                <p:cNvSpPr>
                  <a:spLocks/>
                </p:cNvSpPr>
                <p:nvPr/>
              </p:nvSpPr>
              <p:spPr bwMode="auto">
                <a:xfrm>
                  <a:off x="2640" y="2466"/>
                  <a:ext cx="96" cy="453"/>
                </a:xfrm>
                <a:custGeom>
                  <a:avLst/>
                  <a:gdLst/>
                  <a:ahLst/>
                  <a:cxnLst>
                    <a:cxn ang="0">
                      <a:pos x="0" y="923"/>
                    </a:cxn>
                    <a:cxn ang="0">
                      <a:pos x="3625" y="923"/>
                    </a:cxn>
                    <a:cxn ang="0">
                      <a:pos x="3625" y="0"/>
                    </a:cxn>
                    <a:cxn ang="0">
                      <a:pos x="0" y="0"/>
                    </a:cxn>
                    <a:cxn ang="0">
                      <a:pos x="0" y="923"/>
                    </a:cxn>
                    <a:cxn ang="0">
                      <a:pos x="0" y="923"/>
                    </a:cxn>
                  </a:cxnLst>
                  <a:rect l="0" t="0" r="r" b="b"/>
                  <a:pathLst>
                    <a:path w="3625" h="923">
                      <a:moveTo>
                        <a:pt x="0" y="923"/>
                      </a:moveTo>
                      <a:lnTo>
                        <a:pt x="3625" y="923"/>
                      </a:lnTo>
                      <a:lnTo>
                        <a:pt x="3625" y="0"/>
                      </a:lnTo>
                      <a:lnTo>
                        <a:pt x="0" y="0"/>
                      </a:lnTo>
                      <a:lnTo>
                        <a:pt x="0" y="923"/>
                      </a:lnTo>
                      <a:lnTo>
                        <a:pt x="0" y="923"/>
                      </a:lnTo>
                      <a:close/>
                    </a:path>
                  </a:pathLst>
                </a:custGeom>
                <a:solidFill>
                  <a:srgbClr val="00FFFF"/>
                </a:solidFill>
                <a:ln w="9525">
                  <a:noFill/>
                  <a:round/>
                  <a:headEnd/>
                  <a:tailEnd/>
                </a:ln>
              </p:spPr>
              <p:txBody>
                <a:bodyPr/>
                <a:lstStyle/>
                <a:p>
                  <a:endParaRPr lang="en-US" dirty="0"/>
                </a:p>
              </p:txBody>
            </p:sp>
            <p:sp>
              <p:nvSpPr>
                <p:cNvPr id="398539" name="Freeform 203"/>
                <p:cNvSpPr>
                  <a:spLocks/>
                </p:cNvSpPr>
                <p:nvPr/>
              </p:nvSpPr>
              <p:spPr bwMode="auto">
                <a:xfrm>
                  <a:off x="4704" y="1577"/>
                  <a:ext cx="96" cy="456"/>
                </a:xfrm>
                <a:custGeom>
                  <a:avLst/>
                  <a:gdLst/>
                  <a:ahLst/>
                  <a:cxnLst>
                    <a:cxn ang="0">
                      <a:pos x="0" y="923"/>
                    </a:cxn>
                    <a:cxn ang="0">
                      <a:pos x="3625" y="923"/>
                    </a:cxn>
                    <a:cxn ang="0">
                      <a:pos x="3625" y="0"/>
                    </a:cxn>
                    <a:cxn ang="0">
                      <a:pos x="0" y="0"/>
                    </a:cxn>
                    <a:cxn ang="0">
                      <a:pos x="0" y="923"/>
                    </a:cxn>
                    <a:cxn ang="0">
                      <a:pos x="0" y="923"/>
                    </a:cxn>
                  </a:cxnLst>
                  <a:rect l="0" t="0" r="r" b="b"/>
                  <a:pathLst>
                    <a:path w="3625" h="923">
                      <a:moveTo>
                        <a:pt x="0" y="923"/>
                      </a:moveTo>
                      <a:lnTo>
                        <a:pt x="3625" y="923"/>
                      </a:lnTo>
                      <a:lnTo>
                        <a:pt x="3625" y="0"/>
                      </a:lnTo>
                      <a:lnTo>
                        <a:pt x="0" y="0"/>
                      </a:lnTo>
                      <a:lnTo>
                        <a:pt x="0" y="923"/>
                      </a:lnTo>
                      <a:lnTo>
                        <a:pt x="0" y="923"/>
                      </a:lnTo>
                      <a:close/>
                    </a:path>
                  </a:pathLst>
                </a:custGeom>
                <a:solidFill>
                  <a:srgbClr val="00FFFF"/>
                </a:solidFill>
                <a:ln w="9525">
                  <a:noFill/>
                  <a:round/>
                  <a:headEnd/>
                  <a:tailEnd/>
                </a:ln>
              </p:spPr>
              <p:txBody>
                <a:bodyPr/>
                <a:lstStyle/>
                <a:p>
                  <a:endParaRPr lang="en-US" dirty="0"/>
                </a:p>
              </p:txBody>
            </p:sp>
          </p:grpSp>
          <p:sp>
            <p:nvSpPr>
              <p:cNvPr id="398540" name="Freeform 204"/>
              <p:cNvSpPr>
                <a:spLocks/>
              </p:cNvSpPr>
              <p:nvPr/>
            </p:nvSpPr>
            <p:spPr bwMode="auto">
              <a:xfrm>
                <a:off x="1559" y="3103"/>
                <a:ext cx="679" cy="173"/>
              </a:xfrm>
              <a:custGeom>
                <a:avLst/>
                <a:gdLst/>
                <a:ahLst/>
                <a:cxnLst>
                  <a:cxn ang="0">
                    <a:pos x="0" y="891"/>
                  </a:cxn>
                  <a:cxn ang="0">
                    <a:pos x="0" y="935"/>
                  </a:cxn>
                  <a:cxn ang="0">
                    <a:pos x="3646" y="935"/>
                  </a:cxn>
                  <a:cxn ang="0">
                    <a:pos x="3647" y="0"/>
                  </a:cxn>
                  <a:cxn ang="0">
                    <a:pos x="3604" y="43"/>
                  </a:cxn>
                  <a:cxn ang="0">
                    <a:pos x="3604" y="891"/>
                  </a:cxn>
                  <a:cxn ang="0">
                    <a:pos x="0" y="891"/>
                  </a:cxn>
                </a:cxnLst>
                <a:rect l="0" t="0" r="r" b="b"/>
                <a:pathLst>
                  <a:path w="3647" h="935">
                    <a:moveTo>
                      <a:pt x="0" y="891"/>
                    </a:moveTo>
                    <a:lnTo>
                      <a:pt x="0" y="935"/>
                    </a:lnTo>
                    <a:lnTo>
                      <a:pt x="3646" y="935"/>
                    </a:lnTo>
                    <a:lnTo>
                      <a:pt x="3647" y="0"/>
                    </a:lnTo>
                    <a:lnTo>
                      <a:pt x="3604" y="43"/>
                    </a:lnTo>
                    <a:lnTo>
                      <a:pt x="3604" y="891"/>
                    </a:lnTo>
                    <a:lnTo>
                      <a:pt x="0" y="891"/>
                    </a:lnTo>
                    <a:close/>
                  </a:path>
                </a:pathLst>
              </a:custGeom>
              <a:solidFill>
                <a:srgbClr val="000000"/>
              </a:solidFill>
              <a:ln w="9525">
                <a:noFill/>
                <a:round/>
                <a:headEnd/>
                <a:tailEnd/>
              </a:ln>
            </p:spPr>
            <p:txBody>
              <a:bodyPr/>
              <a:lstStyle/>
              <a:p>
                <a:endParaRPr lang="en-US" dirty="0"/>
              </a:p>
            </p:txBody>
          </p:sp>
          <p:sp>
            <p:nvSpPr>
              <p:cNvPr id="398541" name="Freeform 205"/>
              <p:cNvSpPr>
                <a:spLocks/>
              </p:cNvSpPr>
              <p:nvPr/>
            </p:nvSpPr>
            <p:spPr bwMode="auto">
              <a:xfrm>
                <a:off x="1555" y="3103"/>
                <a:ext cx="683" cy="173"/>
              </a:xfrm>
              <a:custGeom>
                <a:avLst/>
                <a:gdLst/>
                <a:ahLst/>
                <a:cxnLst>
                  <a:cxn ang="0">
                    <a:pos x="3669" y="1"/>
                  </a:cxn>
                  <a:cxn ang="0">
                    <a:pos x="2" y="0"/>
                  </a:cxn>
                  <a:cxn ang="0">
                    <a:pos x="0" y="935"/>
                  </a:cxn>
                  <a:cxn ang="0">
                    <a:pos x="22" y="936"/>
                  </a:cxn>
                  <a:cxn ang="0">
                    <a:pos x="44" y="892"/>
                  </a:cxn>
                  <a:cxn ang="0">
                    <a:pos x="44" y="44"/>
                  </a:cxn>
                  <a:cxn ang="0">
                    <a:pos x="3626" y="44"/>
                  </a:cxn>
                  <a:cxn ang="0">
                    <a:pos x="3669" y="1"/>
                  </a:cxn>
                </a:cxnLst>
                <a:rect l="0" t="0" r="r" b="b"/>
                <a:pathLst>
                  <a:path w="3669" h="936">
                    <a:moveTo>
                      <a:pt x="3669" y="1"/>
                    </a:moveTo>
                    <a:lnTo>
                      <a:pt x="2" y="0"/>
                    </a:lnTo>
                    <a:lnTo>
                      <a:pt x="0" y="935"/>
                    </a:lnTo>
                    <a:lnTo>
                      <a:pt x="22" y="936"/>
                    </a:lnTo>
                    <a:lnTo>
                      <a:pt x="44" y="892"/>
                    </a:lnTo>
                    <a:lnTo>
                      <a:pt x="44" y="44"/>
                    </a:lnTo>
                    <a:lnTo>
                      <a:pt x="3626" y="44"/>
                    </a:lnTo>
                    <a:lnTo>
                      <a:pt x="3669" y="1"/>
                    </a:lnTo>
                    <a:close/>
                  </a:path>
                </a:pathLst>
              </a:custGeom>
              <a:solidFill>
                <a:srgbClr val="000000"/>
              </a:solidFill>
              <a:ln w="9525">
                <a:noFill/>
                <a:round/>
                <a:headEnd/>
                <a:tailEnd/>
              </a:ln>
            </p:spPr>
            <p:txBody>
              <a:bodyPr/>
              <a:lstStyle/>
              <a:p>
                <a:endParaRPr lang="en-US" dirty="0"/>
              </a:p>
            </p:txBody>
          </p:sp>
          <p:sp>
            <p:nvSpPr>
              <p:cNvPr id="398542" name="Freeform 206"/>
              <p:cNvSpPr>
                <a:spLocks/>
              </p:cNvSpPr>
              <p:nvPr/>
            </p:nvSpPr>
            <p:spPr bwMode="auto">
              <a:xfrm>
                <a:off x="1559" y="3107"/>
                <a:ext cx="675" cy="25"/>
              </a:xfrm>
              <a:custGeom>
                <a:avLst/>
                <a:gdLst/>
                <a:ahLst/>
                <a:cxnLst>
                  <a:cxn ang="0">
                    <a:pos x="0" y="137"/>
                  </a:cxn>
                  <a:cxn ang="0">
                    <a:pos x="3625" y="137"/>
                  </a:cxn>
                  <a:cxn ang="0">
                    <a:pos x="3625" y="0"/>
                  </a:cxn>
                  <a:cxn ang="0">
                    <a:pos x="0" y="0"/>
                  </a:cxn>
                  <a:cxn ang="0">
                    <a:pos x="0" y="137"/>
                  </a:cxn>
                  <a:cxn ang="0">
                    <a:pos x="0" y="137"/>
                  </a:cxn>
                </a:cxnLst>
                <a:rect l="0" t="0" r="r" b="b"/>
                <a:pathLst>
                  <a:path w="3625" h="137">
                    <a:moveTo>
                      <a:pt x="0" y="137"/>
                    </a:moveTo>
                    <a:lnTo>
                      <a:pt x="3625" y="137"/>
                    </a:lnTo>
                    <a:lnTo>
                      <a:pt x="3625" y="0"/>
                    </a:lnTo>
                    <a:lnTo>
                      <a:pt x="0" y="0"/>
                    </a:lnTo>
                    <a:lnTo>
                      <a:pt x="0" y="137"/>
                    </a:lnTo>
                    <a:lnTo>
                      <a:pt x="0" y="137"/>
                    </a:lnTo>
                    <a:close/>
                  </a:path>
                </a:pathLst>
              </a:custGeom>
              <a:solidFill>
                <a:srgbClr val="7F7F7F"/>
              </a:solidFill>
              <a:ln w="9525">
                <a:noFill/>
                <a:round/>
                <a:headEnd/>
                <a:tailEnd/>
              </a:ln>
            </p:spPr>
            <p:txBody>
              <a:bodyPr/>
              <a:lstStyle/>
              <a:p>
                <a:endParaRPr lang="en-US" dirty="0"/>
              </a:p>
            </p:txBody>
          </p:sp>
          <p:sp>
            <p:nvSpPr>
              <p:cNvPr id="398543" name="Freeform 207"/>
              <p:cNvSpPr>
                <a:spLocks/>
              </p:cNvSpPr>
              <p:nvPr/>
            </p:nvSpPr>
            <p:spPr bwMode="auto">
              <a:xfrm>
                <a:off x="1559" y="3103"/>
                <a:ext cx="679" cy="33"/>
              </a:xfrm>
              <a:custGeom>
                <a:avLst/>
                <a:gdLst/>
                <a:ahLst/>
                <a:cxnLst>
                  <a:cxn ang="0">
                    <a:pos x="0" y="136"/>
                  </a:cxn>
                  <a:cxn ang="0">
                    <a:pos x="0" y="180"/>
                  </a:cxn>
                  <a:cxn ang="0">
                    <a:pos x="3646" y="180"/>
                  </a:cxn>
                  <a:cxn ang="0">
                    <a:pos x="3647" y="0"/>
                  </a:cxn>
                  <a:cxn ang="0">
                    <a:pos x="3604" y="43"/>
                  </a:cxn>
                  <a:cxn ang="0">
                    <a:pos x="3604" y="136"/>
                  </a:cxn>
                  <a:cxn ang="0">
                    <a:pos x="0" y="136"/>
                  </a:cxn>
                </a:cxnLst>
                <a:rect l="0" t="0" r="r" b="b"/>
                <a:pathLst>
                  <a:path w="3647" h="180">
                    <a:moveTo>
                      <a:pt x="0" y="136"/>
                    </a:moveTo>
                    <a:lnTo>
                      <a:pt x="0" y="180"/>
                    </a:lnTo>
                    <a:lnTo>
                      <a:pt x="3646" y="180"/>
                    </a:lnTo>
                    <a:lnTo>
                      <a:pt x="3647" y="0"/>
                    </a:lnTo>
                    <a:lnTo>
                      <a:pt x="3604" y="43"/>
                    </a:lnTo>
                    <a:lnTo>
                      <a:pt x="3604" y="136"/>
                    </a:lnTo>
                    <a:lnTo>
                      <a:pt x="0" y="136"/>
                    </a:lnTo>
                    <a:close/>
                  </a:path>
                </a:pathLst>
              </a:custGeom>
              <a:solidFill>
                <a:srgbClr val="000000"/>
              </a:solidFill>
              <a:ln w="9525">
                <a:noFill/>
                <a:round/>
                <a:headEnd/>
                <a:tailEnd/>
              </a:ln>
            </p:spPr>
            <p:txBody>
              <a:bodyPr/>
              <a:lstStyle/>
              <a:p>
                <a:endParaRPr lang="en-US" dirty="0"/>
              </a:p>
            </p:txBody>
          </p:sp>
          <p:sp>
            <p:nvSpPr>
              <p:cNvPr id="398544" name="Freeform 208"/>
              <p:cNvSpPr>
                <a:spLocks/>
              </p:cNvSpPr>
              <p:nvPr/>
            </p:nvSpPr>
            <p:spPr bwMode="auto">
              <a:xfrm>
                <a:off x="1555" y="3103"/>
                <a:ext cx="683" cy="33"/>
              </a:xfrm>
              <a:custGeom>
                <a:avLst/>
                <a:gdLst/>
                <a:ahLst/>
                <a:cxnLst>
                  <a:cxn ang="0">
                    <a:pos x="3669" y="1"/>
                  </a:cxn>
                  <a:cxn ang="0">
                    <a:pos x="2" y="0"/>
                  </a:cxn>
                  <a:cxn ang="0">
                    <a:pos x="0" y="180"/>
                  </a:cxn>
                  <a:cxn ang="0">
                    <a:pos x="22" y="181"/>
                  </a:cxn>
                  <a:cxn ang="0">
                    <a:pos x="44" y="137"/>
                  </a:cxn>
                  <a:cxn ang="0">
                    <a:pos x="44" y="44"/>
                  </a:cxn>
                  <a:cxn ang="0">
                    <a:pos x="3626" y="44"/>
                  </a:cxn>
                  <a:cxn ang="0">
                    <a:pos x="3669" y="1"/>
                  </a:cxn>
                </a:cxnLst>
                <a:rect l="0" t="0" r="r" b="b"/>
                <a:pathLst>
                  <a:path w="3669" h="181">
                    <a:moveTo>
                      <a:pt x="3669" y="1"/>
                    </a:moveTo>
                    <a:lnTo>
                      <a:pt x="2" y="0"/>
                    </a:lnTo>
                    <a:lnTo>
                      <a:pt x="0" y="180"/>
                    </a:lnTo>
                    <a:lnTo>
                      <a:pt x="22" y="181"/>
                    </a:lnTo>
                    <a:lnTo>
                      <a:pt x="44" y="137"/>
                    </a:lnTo>
                    <a:lnTo>
                      <a:pt x="44" y="44"/>
                    </a:lnTo>
                    <a:lnTo>
                      <a:pt x="3626" y="44"/>
                    </a:lnTo>
                    <a:lnTo>
                      <a:pt x="3669" y="1"/>
                    </a:lnTo>
                    <a:close/>
                  </a:path>
                </a:pathLst>
              </a:custGeom>
              <a:solidFill>
                <a:srgbClr val="000000"/>
              </a:solidFill>
              <a:ln w="9525">
                <a:noFill/>
                <a:round/>
                <a:headEnd/>
                <a:tailEnd/>
              </a:ln>
            </p:spPr>
            <p:txBody>
              <a:bodyPr/>
              <a:lstStyle/>
              <a:p>
                <a:endParaRPr lang="en-US" dirty="0"/>
              </a:p>
            </p:txBody>
          </p:sp>
          <p:grpSp>
            <p:nvGrpSpPr>
              <p:cNvPr id="398545" name="Group 209"/>
              <p:cNvGrpSpPr>
                <a:grpSpLocks/>
              </p:cNvGrpSpPr>
              <p:nvPr/>
            </p:nvGrpSpPr>
            <p:grpSpPr bwMode="auto">
              <a:xfrm>
                <a:off x="1559" y="3107"/>
                <a:ext cx="675" cy="165"/>
                <a:chOff x="1984" y="1730"/>
                <a:chExt cx="1813" cy="447"/>
              </a:xfrm>
            </p:grpSpPr>
            <p:sp>
              <p:nvSpPr>
                <p:cNvPr id="398546" name="Freeform 210"/>
                <p:cNvSpPr>
                  <a:spLocks/>
                </p:cNvSpPr>
                <p:nvPr/>
              </p:nvSpPr>
              <p:spPr bwMode="auto">
                <a:xfrm>
                  <a:off x="1984" y="1730"/>
                  <a:ext cx="1813" cy="446"/>
                </a:xfrm>
                <a:custGeom>
                  <a:avLst/>
                  <a:gdLst/>
                  <a:ahLst/>
                  <a:cxnLst>
                    <a:cxn ang="0">
                      <a:pos x="0" y="892"/>
                    </a:cxn>
                    <a:cxn ang="0">
                      <a:pos x="3625" y="892"/>
                    </a:cxn>
                    <a:cxn ang="0">
                      <a:pos x="3625" y="0"/>
                    </a:cxn>
                    <a:cxn ang="0">
                      <a:pos x="0" y="0"/>
                    </a:cxn>
                    <a:cxn ang="0">
                      <a:pos x="0" y="892"/>
                    </a:cxn>
                    <a:cxn ang="0">
                      <a:pos x="0" y="892"/>
                    </a:cxn>
                  </a:cxnLst>
                  <a:rect l="0" t="0" r="r" b="b"/>
                  <a:pathLst>
                    <a:path w="3625" h="892">
                      <a:moveTo>
                        <a:pt x="0" y="892"/>
                      </a:moveTo>
                      <a:lnTo>
                        <a:pt x="3625" y="892"/>
                      </a:lnTo>
                      <a:lnTo>
                        <a:pt x="3625" y="0"/>
                      </a:lnTo>
                      <a:lnTo>
                        <a:pt x="0" y="0"/>
                      </a:lnTo>
                      <a:lnTo>
                        <a:pt x="0" y="892"/>
                      </a:lnTo>
                      <a:lnTo>
                        <a:pt x="0" y="892"/>
                      </a:lnTo>
                      <a:close/>
                    </a:path>
                  </a:pathLst>
                </a:custGeom>
                <a:noFill/>
                <a:ln w="9525">
                  <a:noFill/>
                  <a:round/>
                  <a:headEnd/>
                  <a:tailEnd/>
                </a:ln>
              </p:spPr>
              <p:txBody>
                <a:bodyPr/>
                <a:lstStyle/>
                <a:p>
                  <a:endParaRPr lang="en-US" dirty="0"/>
                </a:p>
              </p:txBody>
            </p:sp>
            <p:sp>
              <p:nvSpPr>
                <p:cNvPr id="398547" name="Freeform 211"/>
                <p:cNvSpPr>
                  <a:spLocks/>
                </p:cNvSpPr>
                <p:nvPr/>
              </p:nvSpPr>
              <p:spPr bwMode="auto">
                <a:xfrm>
                  <a:off x="1984" y="2107"/>
                  <a:ext cx="1813" cy="70"/>
                </a:xfrm>
                <a:custGeom>
                  <a:avLst/>
                  <a:gdLst/>
                  <a:ahLst/>
                  <a:cxnLst>
                    <a:cxn ang="0">
                      <a:pos x="0" y="138"/>
                    </a:cxn>
                    <a:cxn ang="0">
                      <a:pos x="3625" y="138"/>
                    </a:cxn>
                    <a:cxn ang="0">
                      <a:pos x="3625" y="0"/>
                    </a:cxn>
                    <a:cxn ang="0">
                      <a:pos x="0" y="0"/>
                    </a:cxn>
                    <a:cxn ang="0">
                      <a:pos x="0" y="138"/>
                    </a:cxn>
                    <a:cxn ang="0">
                      <a:pos x="0" y="138"/>
                    </a:cxn>
                  </a:cxnLst>
                  <a:rect l="0" t="0" r="r" b="b"/>
                  <a:pathLst>
                    <a:path w="3625" h="138">
                      <a:moveTo>
                        <a:pt x="0" y="138"/>
                      </a:moveTo>
                      <a:lnTo>
                        <a:pt x="3625" y="138"/>
                      </a:lnTo>
                      <a:lnTo>
                        <a:pt x="3625" y="0"/>
                      </a:lnTo>
                      <a:lnTo>
                        <a:pt x="0" y="0"/>
                      </a:lnTo>
                      <a:lnTo>
                        <a:pt x="0" y="138"/>
                      </a:lnTo>
                      <a:lnTo>
                        <a:pt x="0" y="138"/>
                      </a:lnTo>
                      <a:close/>
                    </a:path>
                  </a:pathLst>
                </a:custGeom>
                <a:solidFill>
                  <a:srgbClr val="7F7F7F"/>
                </a:solidFill>
                <a:ln w="9525">
                  <a:noFill/>
                  <a:round/>
                  <a:headEnd/>
                  <a:tailEnd/>
                </a:ln>
              </p:spPr>
              <p:txBody>
                <a:bodyPr/>
                <a:lstStyle/>
                <a:p>
                  <a:endParaRPr lang="en-US" dirty="0"/>
                </a:p>
              </p:txBody>
            </p:sp>
          </p:grpSp>
          <p:sp>
            <p:nvSpPr>
              <p:cNvPr id="398548" name="Freeform 212"/>
              <p:cNvSpPr>
                <a:spLocks/>
              </p:cNvSpPr>
              <p:nvPr/>
            </p:nvSpPr>
            <p:spPr bwMode="auto">
              <a:xfrm>
                <a:off x="1559" y="3242"/>
                <a:ext cx="679" cy="34"/>
              </a:xfrm>
              <a:custGeom>
                <a:avLst/>
                <a:gdLst/>
                <a:ahLst/>
                <a:cxnLst>
                  <a:cxn ang="0">
                    <a:pos x="0" y="137"/>
                  </a:cxn>
                  <a:cxn ang="0">
                    <a:pos x="0" y="181"/>
                  </a:cxn>
                  <a:cxn ang="0">
                    <a:pos x="3646" y="181"/>
                  </a:cxn>
                  <a:cxn ang="0">
                    <a:pos x="3647" y="0"/>
                  </a:cxn>
                  <a:cxn ang="0">
                    <a:pos x="3604" y="43"/>
                  </a:cxn>
                  <a:cxn ang="0">
                    <a:pos x="3604" y="137"/>
                  </a:cxn>
                  <a:cxn ang="0">
                    <a:pos x="0" y="137"/>
                  </a:cxn>
                </a:cxnLst>
                <a:rect l="0" t="0" r="r" b="b"/>
                <a:pathLst>
                  <a:path w="3647" h="181">
                    <a:moveTo>
                      <a:pt x="0" y="137"/>
                    </a:moveTo>
                    <a:lnTo>
                      <a:pt x="0" y="181"/>
                    </a:lnTo>
                    <a:lnTo>
                      <a:pt x="3646" y="181"/>
                    </a:lnTo>
                    <a:lnTo>
                      <a:pt x="3647" y="0"/>
                    </a:lnTo>
                    <a:lnTo>
                      <a:pt x="3604" y="43"/>
                    </a:lnTo>
                    <a:lnTo>
                      <a:pt x="3604" y="137"/>
                    </a:lnTo>
                    <a:lnTo>
                      <a:pt x="0" y="137"/>
                    </a:lnTo>
                    <a:close/>
                  </a:path>
                </a:pathLst>
              </a:custGeom>
              <a:solidFill>
                <a:srgbClr val="000000"/>
              </a:solidFill>
              <a:ln w="9525">
                <a:noFill/>
                <a:round/>
                <a:headEnd/>
                <a:tailEnd/>
              </a:ln>
            </p:spPr>
            <p:txBody>
              <a:bodyPr/>
              <a:lstStyle/>
              <a:p>
                <a:endParaRPr lang="en-US" dirty="0"/>
              </a:p>
            </p:txBody>
          </p:sp>
          <p:sp>
            <p:nvSpPr>
              <p:cNvPr id="398549" name="Freeform 213"/>
              <p:cNvSpPr>
                <a:spLocks/>
              </p:cNvSpPr>
              <p:nvPr/>
            </p:nvSpPr>
            <p:spPr bwMode="auto">
              <a:xfrm>
                <a:off x="1555" y="3242"/>
                <a:ext cx="683" cy="34"/>
              </a:xfrm>
              <a:custGeom>
                <a:avLst/>
                <a:gdLst/>
                <a:ahLst/>
                <a:cxnLst>
                  <a:cxn ang="0">
                    <a:pos x="3669" y="1"/>
                  </a:cxn>
                  <a:cxn ang="0">
                    <a:pos x="2" y="0"/>
                  </a:cxn>
                  <a:cxn ang="0">
                    <a:pos x="0" y="181"/>
                  </a:cxn>
                  <a:cxn ang="0">
                    <a:pos x="22" y="182"/>
                  </a:cxn>
                  <a:cxn ang="0">
                    <a:pos x="44" y="138"/>
                  </a:cxn>
                  <a:cxn ang="0">
                    <a:pos x="44" y="44"/>
                  </a:cxn>
                  <a:cxn ang="0">
                    <a:pos x="3626" y="44"/>
                  </a:cxn>
                  <a:cxn ang="0">
                    <a:pos x="3669" y="1"/>
                  </a:cxn>
                </a:cxnLst>
                <a:rect l="0" t="0" r="r" b="b"/>
                <a:pathLst>
                  <a:path w="3669" h="182">
                    <a:moveTo>
                      <a:pt x="3669" y="1"/>
                    </a:moveTo>
                    <a:lnTo>
                      <a:pt x="2" y="0"/>
                    </a:lnTo>
                    <a:lnTo>
                      <a:pt x="0" y="181"/>
                    </a:lnTo>
                    <a:lnTo>
                      <a:pt x="22" y="182"/>
                    </a:lnTo>
                    <a:lnTo>
                      <a:pt x="44" y="138"/>
                    </a:lnTo>
                    <a:lnTo>
                      <a:pt x="44" y="44"/>
                    </a:lnTo>
                    <a:lnTo>
                      <a:pt x="3626" y="44"/>
                    </a:lnTo>
                    <a:lnTo>
                      <a:pt x="3669" y="1"/>
                    </a:lnTo>
                    <a:close/>
                  </a:path>
                </a:pathLst>
              </a:custGeom>
              <a:solidFill>
                <a:srgbClr val="000000"/>
              </a:solidFill>
              <a:ln w="9525">
                <a:noFill/>
                <a:round/>
                <a:headEnd/>
                <a:tailEnd/>
              </a:ln>
            </p:spPr>
            <p:txBody>
              <a:bodyPr/>
              <a:lstStyle/>
              <a:p>
                <a:endParaRPr lang="en-US" dirty="0"/>
              </a:p>
            </p:txBody>
          </p:sp>
          <p:sp>
            <p:nvSpPr>
              <p:cNvPr id="398550" name="Freeform 214"/>
              <p:cNvSpPr>
                <a:spLocks/>
              </p:cNvSpPr>
              <p:nvPr/>
            </p:nvSpPr>
            <p:spPr bwMode="auto">
              <a:xfrm>
                <a:off x="1304" y="3070"/>
                <a:ext cx="338" cy="237"/>
              </a:xfrm>
              <a:custGeom>
                <a:avLst/>
                <a:gdLst/>
                <a:ahLst/>
                <a:cxnLst>
                  <a:cxn ang="0">
                    <a:pos x="0" y="1272"/>
                  </a:cxn>
                  <a:cxn ang="0">
                    <a:pos x="0" y="0"/>
                  </a:cxn>
                  <a:cxn ang="0">
                    <a:pos x="271" y="0"/>
                  </a:cxn>
                  <a:cxn ang="0">
                    <a:pos x="271" y="182"/>
                  </a:cxn>
                  <a:cxn ang="0">
                    <a:pos x="1813" y="182"/>
                  </a:cxn>
                  <a:cxn ang="0">
                    <a:pos x="1813" y="1092"/>
                  </a:cxn>
                  <a:cxn ang="0">
                    <a:pos x="271" y="1092"/>
                  </a:cxn>
                  <a:cxn ang="0">
                    <a:pos x="271" y="1272"/>
                  </a:cxn>
                  <a:cxn ang="0">
                    <a:pos x="0" y="1272"/>
                  </a:cxn>
                  <a:cxn ang="0">
                    <a:pos x="0" y="1272"/>
                  </a:cxn>
                </a:cxnLst>
                <a:rect l="0" t="0" r="r" b="b"/>
                <a:pathLst>
                  <a:path w="1813" h="1272">
                    <a:moveTo>
                      <a:pt x="0" y="1272"/>
                    </a:moveTo>
                    <a:lnTo>
                      <a:pt x="0" y="0"/>
                    </a:lnTo>
                    <a:lnTo>
                      <a:pt x="271" y="0"/>
                    </a:lnTo>
                    <a:lnTo>
                      <a:pt x="271" y="182"/>
                    </a:lnTo>
                    <a:lnTo>
                      <a:pt x="1813" y="182"/>
                    </a:lnTo>
                    <a:lnTo>
                      <a:pt x="1813" y="1092"/>
                    </a:lnTo>
                    <a:lnTo>
                      <a:pt x="271" y="1092"/>
                    </a:lnTo>
                    <a:lnTo>
                      <a:pt x="271" y="1272"/>
                    </a:lnTo>
                    <a:lnTo>
                      <a:pt x="0" y="1272"/>
                    </a:lnTo>
                    <a:lnTo>
                      <a:pt x="0" y="1272"/>
                    </a:lnTo>
                    <a:close/>
                  </a:path>
                </a:pathLst>
              </a:custGeom>
              <a:solidFill>
                <a:srgbClr val="CC6633"/>
              </a:solidFill>
              <a:ln w="9525">
                <a:noFill/>
                <a:round/>
                <a:headEnd/>
                <a:tailEnd/>
              </a:ln>
            </p:spPr>
            <p:txBody>
              <a:bodyPr/>
              <a:lstStyle/>
              <a:p>
                <a:endParaRPr lang="en-US" dirty="0"/>
              </a:p>
            </p:txBody>
          </p:sp>
          <p:sp>
            <p:nvSpPr>
              <p:cNvPr id="398551" name="Freeform 215"/>
              <p:cNvSpPr>
                <a:spLocks/>
              </p:cNvSpPr>
              <p:nvPr/>
            </p:nvSpPr>
            <p:spPr bwMode="auto">
              <a:xfrm>
                <a:off x="1300" y="3067"/>
                <a:ext cx="58" cy="240"/>
              </a:xfrm>
              <a:custGeom>
                <a:avLst/>
                <a:gdLst/>
                <a:ahLst/>
                <a:cxnLst>
                  <a:cxn ang="0">
                    <a:pos x="0" y="1294"/>
                  </a:cxn>
                  <a:cxn ang="0">
                    <a:pos x="44" y="1294"/>
                  </a:cxn>
                  <a:cxn ang="0">
                    <a:pos x="44" y="43"/>
                  </a:cxn>
                  <a:cxn ang="0">
                    <a:pos x="271" y="43"/>
                  </a:cxn>
                  <a:cxn ang="0">
                    <a:pos x="313" y="0"/>
                  </a:cxn>
                  <a:cxn ang="0">
                    <a:pos x="0" y="1"/>
                  </a:cxn>
                  <a:cxn ang="0">
                    <a:pos x="0" y="1294"/>
                  </a:cxn>
                </a:cxnLst>
                <a:rect l="0" t="0" r="r" b="b"/>
                <a:pathLst>
                  <a:path w="313" h="1294">
                    <a:moveTo>
                      <a:pt x="0" y="1294"/>
                    </a:moveTo>
                    <a:lnTo>
                      <a:pt x="44" y="1294"/>
                    </a:lnTo>
                    <a:lnTo>
                      <a:pt x="44" y="43"/>
                    </a:lnTo>
                    <a:lnTo>
                      <a:pt x="271" y="43"/>
                    </a:lnTo>
                    <a:lnTo>
                      <a:pt x="313" y="0"/>
                    </a:lnTo>
                    <a:lnTo>
                      <a:pt x="0" y="1"/>
                    </a:lnTo>
                    <a:lnTo>
                      <a:pt x="0" y="1294"/>
                    </a:lnTo>
                    <a:close/>
                  </a:path>
                </a:pathLst>
              </a:custGeom>
              <a:solidFill>
                <a:srgbClr val="000000"/>
              </a:solidFill>
              <a:ln w="9525">
                <a:noFill/>
                <a:round/>
                <a:headEnd/>
                <a:tailEnd/>
              </a:ln>
            </p:spPr>
            <p:txBody>
              <a:bodyPr/>
              <a:lstStyle/>
              <a:p>
                <a:endParaRPr lang="en-US" dirty="0"/>
              </a:p>
            </p:txBody>
          </p:sp>
          <p:sp>
            <p:nvSpPr>
              <p:cNvPr id="398552" name="Freeform 216"/>
              <p:cNvSpPr>
                <a:spLocks/>
              </p:cNvSpPr>
              <p:nvPr/>
            </p:nvSpPr>
            <p:spPr bwMode="auto">
              <a:xfrm>
                <a:off x="1350" y="3067"/>
                <a:ext cx="296" cy="210"/>
              </a:xfrm>
              <a:custGeom>
                <a:avLst/>
                <a:gdLst/>
                <a:ahLst/>
                <a:cxnLst>
                  <a:cxn ang="0">
                    <a:pos x="0" y="43"/>
                  </a:cxn>
                  <a:cxn ang="0">
                    <a:pos x="0" y="224"/>
                  </a:cxn>
                  <a:cxn ang="0">
                    <a:pos x="1542" y="225"/>
                  </a:cxn>
                  <a:cxn ang="0">
                    <a:pos x="1542" y="1092"/>
                  </a:cxn>
                  <a:cxn ang="0">
                    <a:pos x="1586" y="1135"/>
                  </a:cxn>
                  <a:cxn ang="0">
                    <a:pos x="1585" y="182"/>
                  </a:cxn>
                  <a:cxn ang="0">
                    <a:pos x="43" y="182"/>
                  </a:cxn>
                  <a:cxn ang="0">
                    <a:pos x="42" y="0"/>
                  </a:cxn>
                  <a:cxn ang="0">
                    <a:pos x="0" y="43"/>
                  </a:cxn>
                </a:cxnLst>
                <a:rect l="0" t="0" r="r" b="b"/>
                <a:pathLst>
                  <a:path w="1586" h="1135">
                    <a:moveTo>
                      <a:pt x="0" y="43"/>
                    </a:moveTo>
                    <a:lnTo>
                      <a:pt x="0" y="224"/>
                    </a:lnTo>
                    <a:lnTo>
                      <a:pt x="1542" y="225"/>
                    </a:lnTo>
                    <a:lnTo>
                      <a:pt x="1542" y="1092"/>
                    </a:lnTo>
                    <a:lnTo>
                      <a:pt x="1586" y="1135"/>
                    </a:lnTo>
                    <a:lnTo>
                      <a:pt x="1585" y="182"/>
                    </a:lnTo>
                    <a:lnTo>
                      <a:pt x="43" y="182"/>
                    </a:lnTo>
                    <a:lnTo>
                      <a:pt x="42" y="0"/>
                    </a:lnTo>
                    <a:lnTo>
                      <a:pt x="0" y="43"/>
                    </a:lnTo>
                    <a:close/>
                  </a:path>
                </a:pathLst>
              </a:custGeom>
              <a:solidFill>
                <a:srgbClr val="000000"/>
              </a:solidFill>
              <a:ln w="9525">
                <a:noFill/>
                <a:round/>
                <a:headEnd/>
                <a:tailEnd/>
              </a:ln>
            </p:spPr>
            <p:txBody>
              <a:bodyPr/>
              <a:lstStyle/>
              <a:p>
                <a:endParaRPr lang="en-US" dirty="0"/>
              </a:p>
            </p:txBody>
          </p:sp>
          <p:sp>
            <p:nvSpPr>
              <p:cNvPr id="398553" name="Freeform 217"/>
              <p:cNvSpPr>
                <a:spLocks/>
              </p:cNvSpPr>
              <p:nvPr/>
            </p:nvSpPr>
            <p:spPr bwMode="auto">
              <a:xfrm>
                <a:off x="1300" y="3269"/>
                <a:ext cx="346" cy="42"/>
              </a:xfrm>
              <a:custGeom>
                <a:avLst/>
                <a:gdLst/>
                <a:ahLst/>
                <a:cxnLst>
                  <a:cxn ang="0">
                    <a:pos x="1813" y="0"/>
                  </a:cxn>
                  <a:cxn ang="0">
                    <a:pos x="272" y="0"/>
                  </a:cxn>
                  <a:cxn ang="0">
                    <a:pos x="271" y="180"/>
                  </a:cxn>
                  <a:cxn ang="0">
                    <a:pos x="44" y="180"/>
                  </a:cxn>
                  <a:cxn ang="0">
                    <a:pos x="0" y="202"/>
                  </a:cxn>
                  <a:cxn ang="0">
                    <a:pos x="1" y="223"/>
                  </a:cxn>
                  <a:cxn ang="0">
                    <a:pos x="314" y="222"/>
                  </a:cxn>
                  <a:cxn ang="0">
                    <a:pos x="314" y="44"/>
                  </a:cxn>
                  <a:cxn ang="0">
                    <a:pos x="1857" y="43"/>
                  </a:cxn>
                  <a:cxn ang="0">
                    <a:pos x="1813" y="0"/>
                  </a:cxn>
                </a:cxnLst>
                <a:rect l="0" t="0" r="r" b="b"/>
                <a:pathLst>
                  <a:path w="1857" h="223">
                    <a:moveTo>
                      <a:pt x="1813" y="0"/>
                    </a:moveTo>
                    <a:lnTo>
                      <a:pt x="272" y="0"/>
                    </a:lnTo>
                    <a:lnTo>
                      <a:pt x="271" y="180"/>
                    </a:lnTo>
                    <a:lnTo>
                      <a:pt x="44" y="180"/>
                    </a:lnTo>
                    <a:lnTo>
                      <a:pt x="0" y="202"/>
                    </a:lnTo>
                    <a:lnTo>
                      <a:pt x="1" y="223"/>
                    </a:lnTo>
                    <a:lnTo>
                      <a:pt x="314" y="222"/>
                    </a:lnTo>
                    <a:lnTo>
                      <a:pt x="314" y="44"/>
                    </a:lnTo>
                    <a:lnTo>
                      <a:pt x="1857" y="43"/>
                    </a:lnTo>
                    <a:lnTo>
                      <a:pt x="1813" y="0"/>
                    </a:lnTo>
                    <a:close/>
                  </a:path>
                </a:pathLst>
              </a:custGeom>
              <a:solidFill>
                <a:srgbClr val="000000"/>
              </a:solidFill>
              <a:ln w="9525">
                <a:noFill/>
                <a:round/>
                <a:headEnd/>
                <a:tailEnd/>
              </a:ln>
            </p:spPr>
            <p:txBody>
              <a:bodyPr/>
              <a:lstStyle/>
              <a:p>
                <a:endParaRPr lang="en-US" dirty="0"/>
              </a:p>
            </p:txBody>
          </p:sp>
          <p:sp>
            <p:nvSpPr>
              <p:cNvPr id="398554" name="Freeform 218"/>
              <p:cNvSpPr>
                <a:spLocks/>
              </p:cNvSpPr>
              <p:nvPr/>
            </p:nvSpPr>
            <p:spPr bwMode="auto">
              <a:xfrm>
                <a:off x="2149" y="3070"/>
                <a:ext cx="336" cy="236"/>
              </a:xfrm>
              <a:custGeom>
                <a:avLst/>
                <a:gdLst/>
                <a:ahLst/>
                <a:cxnLst>
                  <a:cxn ang="0">
                    <a:pos x="1810" y="1269"/>
                  </a:cxn>
                  <a:cxn ang="0">
                    <a:pos x="1810" y="0"/>
                  </a:cxn>
                  <a:cxn ang="0">
                    <a:pos x="1539" y="0"/>
                  </a:cxn>
                  <a:cxn ang="0">
                    <a:pos x="1539" y="182"/>
                  </a:cxn>
                  <a:cxn ang="0">
                    <a:pos x="0" y="182"/>
                  </a:cxn>
                  <a:cxn ang="0">
                    <a:pos x="0" y="1091"/>
                  </a:cxn>
                  <a:cxn ang="0">
                    <a:pos x="1539" y="1091"/>
                  </a:cxn>
                  <a:cxn ang="0">
                    <a:pos x="1539" y="1269"/>
                  </a:cxn>
                  <a:cxn ang="0">
                    <a:pos x="1810" y="1269"/>
                  </a:cxn>
                  <a:cxn ang="0">
                    <a:pos x="1810" y="1269"/>
                  </a:cxn>
                </a:cxnLst>
                <a:rect l="0" t="0" r="r" b="b"/>
                <a:pathLst>
                  <a:path w="1810" h="1269">
                    <a:moveTo>
                      <a:pt x="1810" y="1269"/>
                    </a:moveTo>
                    <a:lnTo>
                      <a:pt x="1810" y="0"/>
                    </a:lnTo>
                    <a:lnTo>
                      <a:pt x="1539" y="0"/>
                    </a:lnTo>
                    <a:lnTo>
                      <a:pt x="1539" y="182"/>
                    </a:lnTo>
                    <a:lnTo>
                      <a:pt x="0" y="182"/>
                    </a:lnTo>
                    <a:lnTo>
                      <a:pt x="0" y="1091"/>
                    </a:lnTo>
                    <a:lnTo>
                      <a:pt x="1539" y="1091"/>
                    </a:lnTo>
                    <a:lnTo>
                      <a:pt x="1539" y="1269"/>
                    </a:lnTo>
                    <a:lnTo>
                      <a:pt x="1810" y="1269"/>
                    </a:lnTo>
                    <a:lnTo>
                      <a:pt x="1810" y="1269"/>
                    </a:lnTo>
                    <a:close/>
                  </a:path>
                </a:pathLst>
              </a:custGeom>
              <a:solidFill>
                <a:srgbClr val="CC6633"/>
              </a:solidFill>
              <a:ln w="9525">
                <a:noFill/>
                <a:round/>
                <a:headEnd/>
                <a:tailEnd/>
              </a:ln>
            </p:spPr>
            <p:txBody>
              <a:bodyPr/>
              <a:lstStyle/>
              <a:p>
                <a:endParaRPr lang="en-US" dirty="0"/>
              </a:p>
            </p:txBody>
          </p:sp>
          <p:sp>
            <p:nvSpPr>
              <p:cNvPr id="398555" name="Freeform 219"/>
              <p:cNvSpPr>
                <a:spLocks/>
              </p:cNvSpPr>
              <p:nvPr/>
            </p:nvSpPr>
            <p:spPr bwMode="auto">
              <a:xfrm>
                <a:off x="2431" y="3067"/>
                <a:ext cx="59" cy="239"/>
              </a:xfrm>
              <a:custGeom>
                <a:avLst/>
                <a:gdLst/>
                <a:ahLst/>
                <a:cxnLst>
                  <a:cxn ang="0">
                    <a:pos x="270" y="1291"/>
                  </a:cxn>
                  <a:cxn ang="0">
                    <a:pos x="314" y="1291"/>
                  </a:cxn>
                  <a:cxn ang="0">
                    <a:pos x="314" y="1"/>
                  </a:cxn>
                  <a:cxn ang="0">
                    <a:pos x="0" y="0"/>
                  </a:cxn>
                  <a:cxn ang="0">
                    <a:pos x="43" y="44"/>
                  </a:cxn>
                  <a:cxn ang="0">
                    <a:pos x="270" y="44"/>
                  </a:cxn>
                  <a:cxn ang="0">
                    <a:pos x="270" y="1291"/>
                  </a:cxn>
                </a:cxnLst>
                <a:rect l="0" t="0" r="r" b="b"/>
                <a:pathLst>
                  <a:path w="314" h="1291">
                    <a:moveTo>
                      <a:pt x="270" y="1291"/>
                    </a:moveTo>
                    <a:lnTo>
                      <a:pt x="314" y="1291"/>
                    </a:lnTo>
                    <a:lnTo>
                      <a:pt x="314" y="1"/>
                    </a:lnTo>
                    <a:lnTo>
                      <a:pt x="0" y="0"/>
                    </a:lnTo>
                    <a:lnTo>
                      <a:pt x="43" y="44"/>
                    </a:lnTo>
                    <a:lnTo>
                      <a:pt x="270" y="44"/>
                    </a:lnTo>
                    <a:lnTo>
                      <a:pt x="270" y="1291"/>
                    </a:lnTo>
                    <a:close/>
                  </a:path>
                </a:pathLst>
              </a:custGeom>
              <a:solidFill>
                <a:srgbClr val="000000"/>
              </a:solidFill>
              <a:ln w="9525">
                <a:noFill/>
                <a:round/>
                <a:headEnd/>
                <a:tailEnd/>
              </a:ln>
            </p:spPr>
            <p:txBody>
              <a:bodyPr/>
              <a:lstStyle/>
              <a:p>
                <a:endParaRPr lang="en-US" dirty="0"/>
              </a:p>
            </p:txBody>
          </p:sp>
          <p:sp>
            <p:nvSpPr>
              <p:cNvPr id="398556" name="Freeform 220"/>
              <p:cNvSpPr>
                <a:spLocks/>
              </p:cNvSpPr>
              <p:nvPr/>
            </p:nvSpPr>
            <p:spPr bwMode="auto">
              <a:xfrm>
                <a:off x="2145" y="3067"/>
                <a:ext cx="294" cy="210"/>
              </a:xfrm>
              <a:custGeom>
                <a:avLst/>
                <a:gdLst/>
                <a:ahLst/>
                <a:cxnLst>
                  <a:cxn ang="0">
                    <a:pos x="1540" y="0"/>
                  </a:cxn>
                  <a:cxn ang="0">
                    <a:pos x="1539" y="182"/>
                  </a:cxn>
                  <a:cxn ang="0">
                    <a:pos x="1" y="182"/>
                  </a:cxn>
                  <a:cxn ang="0">
                    <a:pos x="0" y="1134"/>
                  </a:cxn>
                  <a:cxn ang="0">
                    <a:pos x="44" y="1091"/>
                  </a:cxn>
                  <a:cxn ang="0">
                    <a:pos x="44" y="226"/>
                  </a:cxn>
                  <a:cxn ang="0">
                    <a:pos x="1583" y="224"/>
                  </a:cxn>
                  <a:cxn ang="0">
                    <a:pos x="1583" y="44"/>
                  </a:cxn>
                  <a:cxn ang="0">
                    <a:pos x="1540" y="0"/>
                  </a:cxn>
                </a:cxnLst>
                <a:rect l="0" t="0" r="r" b="b"/>
                <a:pathLst>
                  <a:path w="1583" h="1134">
                    <a:moveTo>
                      <a:pt x="1540" y="0"/>
                    </a:moveTo>
                    <a:lnTo>
                      <a:pt x="1539" y="182"/>
                    </a:lnTo>
                    <a:lnTo>
                      <a:pt x="1" y="182"/>
                    </a:lnTo>
                    <a:lnTo>
                      <a:pt x="0" y="1134"/>
                    </a:lnTo>
                    <a:lnTo>
                      <a:pt x="44" y="1091"/>
                    </a:lnTo>
                    <a:lnTo>
                      <a:pt x="44" y="226"/>
                    </a:lnTo>
                    <a:lnTo>
                      <a:pt x="1583" y="224"/>
                    </a:lnTo>
                    <a:lnTo>
                      <a:pt x="1583" y="44"/>
                    </a:lnTo>
                    <a:lnTo>
                      <a:pt x="1540" y="0"/>
                    </a:lnTo>
                    <a:close/>
                  </a:path>
                </a:pathLst>
              </a:custGeom>
              <a:solidFill>
                <a:srgbClr val="000000"/>
              </a:solidFill>
              <a:ln w="9525">
                <a:noFill/>
                <a:round/>
                <a:headEnd/>
                <a:tailEnd/>
              </a:ln>
            </p:spPr>
            <p:txBody>
              <a:bodyPr/>
              <a:lstStyle/>
              <a:p>
                <a:endParaRPr lang="en-US" dirty="0"/>
              </a:p>
            </p:txBody>
          </p:sp>
          <p:sp>
            <p:nvSpPr>
              <p:cNvPr id="398557" name="Freeform 221"/>
              <p:cNvSpPr>
                <a:spLocks/>
              </p:cNvSpPr>
              <p:nvPr/>
            </p:nvSpPr>
            <p:spPr bwMode="auto">
              <a:xfrm>
                <a:off x="2145" y="3269"/>
                <a:ext cx="345" cy="42"/>
              </a:xfrm>
              <a:custGeom>
                <a:avLst/>
                <a:gdLst/>
                <a:ahLst/>
                <a:cxnLst>
                  <a:cxn ang="0">
                    <a:pos x="0" y="43"/>
                  </a:cxn>
                  <a:cxn ang="0">
                    <a:pos x="1539" y="44"/>
                  </a:cxn>
                  <a:cxn ang="0">
                    <a:pos x="1539" y="221"/>
                  </a:cxn>
                  <a:cxn ang="0">
                    <a:pos x="1853" y="222"/>
                  </a:cxn>
                  <a:cxn ang="0">
                    <a:pos x="1854" y="200"/>
                  </a:cxn>
                  <a:cxn ang="0">
                    <a:pos x="1810" y="178"/>
                  </a:cxn>
                  <a:cxn ang="0">
                    <a:pos x="1583" y="178"/>
                  </a:cxn>
                  <a:cxn ang="0">
                    <a:pos x="1582" y="0"/>
                  </a:cxn>
                  <a:cxn ang="0">
                    <a:pos x="44" y="0"/>
                  </a:cxn>
                  <a:cxn ang="0">
                    <a:pos x="0" y="43"/>
                  </a:cxn>
                </a:cxnLst>
                <a:rect l="0" t="0" r="r" b="b"/>
                <a:pathLst>
                  <a:path w="1854" h="222">
                    <a:moveTo>
                      <a:pt x="0" y="43"/>
                    </a:moveTo>
                    <a:lnTo>
                      <a:pt x="1539" y="44"/>
                    </a:lnTo>
                    <a:lnTo>
                      <a:pt x="1539" y="221"/>
                    </a:lnTo>
                    <a:lnTo>
                      <a:pt x="1853" y="222"/>
                    </a:lnTo>
                    <a:lnTo>
                      <a:pt x="1854" y="200"/>
                    </a:lnTo>
                    <a:lnTo>
                      <a:pt x="1810" y="178"/>
                    </a:lnTo>
                    <a:lnTo>
                      <a:pt x="1583" y="178"/>
                    </a:lnTo>
                    <a:lnTo>
                      <a:pt x="1582" y="0"/>
                    </a:lnTo>
                    <a:lnTo>
                      <a:pt x="44" y="0"/>
                    </a:lnTo>
                    <a:lnTo>
                      <a:pt x="0" y="43"/>
                    </a:lnTo>
                    <a:close/>
                  </a:path>
                </a:pathLst>
              </a:custGeom>
              <a:solidFill>
                <a:srgbClr val="000000"/>
              </a:solidFill>
              <a:ln w="9525">
                <a:noFill/>
                <a:round/>
                <a:headEnd/>
                <a:tailEnd/>
              </a:ln>
            </p:spPr>
            <p:txBody>
              <a:bodyPr/>
              <a:lstStyle/>
              <a:p>
                <a:endParaRPr lang="en-US" dirty="0"/>
              </a:p>
            </p:txBody>
          </p:sp>
          <p:sp>
            <p:nvSpPr>
              <p:cNvPr id="398558" name="Freeform 222"/>
              <p:cNvSpPr>
                <a:spLocks/>
              </p:cNvSpPr>
              <p:nvPr/>
            </p:nvSpPr>
            <p:spPr bwMode="auto">
              <a:xfrm>
                <a:off x="1304" y="3163"/>
                <a:ext cx="338" cy="52"/>
              </a:xfrm>
              <a:custGeom>
                <a:avLst/>
                <a:gdLst/>
                <a:ahLst/>
                <a:cxnLst>
                  <a:cxn ang="0">
                    <a:pos x="0" y="274"/>
                  </a:cxn>
                  <a:cxn ang="0">
                    <a:pos x="1812" y="274"/>
                  </a:cxn>
                  <a:cxn ang="0">
                    <a:pos x="1812" y="0"/>
                  </a:cxn>
                  <a:cxn ang="0">
                    <a:pos x="0" y="0"/>
                  </a:cxn>
                  <a:cxn ang="0">
                    <a:pos x="0" y="274"/>
                  </a:cxn>
                  <a:cxn ang="0">
                    <a:pos x="0" y="274"/>
                  </a:cxn>
                </a:cxnLst>
                <a:rect l="0" t="0" r="r" b="b"/>
                <a:pathLst>
                  <a:path w="1812" h="274">
                    <a:moveTo>
                      <a:pt x="0" y="274"/>
                    </a:moveTo>
                    <a:lnTo>
                      <a:pt x="1812" y="274"/>
                    </a:lnTo>
                    <a:lnTo>
                      <a:pt x="1812" y="0"/>
                    </a:lnTo>
                    <a:lnTo>
                      <a:pt x="0" y="0"/>
                    </a:lnTo>
                    <a:lnTo>
                      <a:pt x="0" y="274"/>
                    </a:lnTo>
                    <a:lnTo>
                      <a:pt x="0" y="274"/>
                    </a:lnTo>
                    <a:close/>
                  </a:path>
                </a:pathLst>
              </a:custGeom>
              <a:solidFill>
                <a:srgbClr val="00FFFF"/>
              </a:solidFill>
              <a:ln w="9525">
                <a:noFill/>
                <a:round/>
                <a:headEnd/>
                <a:tailEnd/>
              </a:ln>
            </p:spPr>
            <p:txBody>
              <a:bodyPr/>
              <a:lstStyle/>
              <a:p>
                <a:endParaRPr lang="en-US" dirty="0"/>
              </a:p>
            </p:txBody>
          </p:sp>
          <p:sp>
            <p:nvSpPr>
              <p:cNvPr id="398559" name="Freeform 223"/>
              <p:cNvSpPr>
                <a:spLocks/>
              </p:cNvSpPr>
              <p:nvPr/>
            </p:nvSpPr>
            <p:spPr bwMode="auto">
              <a:xfrm>
                <a:off x="1304" y="3159"/>
                <a:ext cx="342" cy="60"/>
              </a:xfrm>
              <a:custGeom>
                <a:avLst/>
                <a:gdLst/>
                <a:ahLst/>
                <a:cxnLst>
                  <a:cxn ang="0">
                    <a:pos x="0" y="273"/>
                  </a:cxn>
                  <a:cxn ang="0">
                    <a:pos x="0" y="317"/>
                  </a:cxn>
                  <a:cxn ang="0">
                    <a:pos x="1833" y="317"/>
                  </a:cxn>
                  <a:cxn ang="0">
                    <a:pos x="1834" y="0"/>
                  </a:cxn>
                  <a:cxn ang="0">
                    <a:pos x="1790" y="43"/>
                  </a:cxn>
                  <a:cxn ang="0">
                    <a:pos x="1790" y="273"/>
                  </a:cxn>
                  <a:cxn ang="0">
                    <a:pos x="0" y="273"/>
                  </a:cxn>
                </a:cxnLst>
                <a:rect l="0" t="0" r="r" b="b"/>
                <a:pathLst>
                  <a:path w="1834" h="317">
                    <a:moveTo>
                      <a:pt x="0" y="273"/>
                    </a:moveTo>
                    <a:lnTo>
                      <a:pt x="0" y="317"/>
                    </a:lnTo>
                    <a:lnTo>
                      <a:pt x="1833" y="317"/>
                    </a:lnTo>
                    <a:lnTo>
                      <a:pt x="1834" y="0"/>
                    </a:lnTo>
                    <a:lnTo>
                      <a:pt x="1790" y="43"/>
                    </a:lnTo>
                    <a:lnTo>
                      <a:pt x="1790" y="273"/>
                    </a:lnTo>
                    <a:lnTo>
                      <a:pt x="0" y="273"/>
                    </a:lnTo>
                    <a:close/>
                  </a:path>
                </a:pathLst>
              </a:custGeom>
              <a:solidFill>
                <a:srgbClr val="000000"/>
              </a:solidFill>
              <a:ln w="9525">
                <a:noFill/>
                <a:round/>
                <a:headEnd/>
                <a:tailEnd/>
              </a:ln>
            </p:spPr>
            <p:txBody>
              <a:bodyPr/>
              <a:lstStyle/>
              <a:p>
                <a:endParaRPr lang="en-US" dirty="0"/>
              </a:p>
            </p:txBody>
          </p:sp>
          <p:sp>
            <p:nvSpPr>
              <p:cNvPr id="398560" name="Freeform 224"/>
              <p:cNvSpPr>
                <a:spLocks/>
              </p:cNvSpPr>
              <p:nvPr/>
            </p:nvSpPr>
            <p:spPr bwMode="auto">
              <a:xfrm>
                <a:off x="1301" y="3159"/>
                <a:ext cx="345" cy="60"/>
              </a:xfrm>
              <a:custGeom>
                <a:avLst/>
                <a:gdLst/>
                <a:ahLst/>
                <a:cxnLst>
                  <a:cxn ang="0">
                    <a:pos x="1856" y="1"/>
                  </a:cxn>
                  <a:cxn ang="0">
                    <a:pos x="1" y="0"/>
                  </a:cxn>
                  <a:cxn ang="0">
                    <a:pos x="0" y="317"/>
                  </a:cxn>
                  <a:cxn ang="0">
                    <a:pos x="22" y="318"/>
                  </a:cxn>
                  <a:cxn ang="0">
                    <a:pos x="44" y="274"/>
                  </a:cxn>
                  <a:cxn ang="0">
                    <a:pos x="44" y="44"/>
                  </a:cxn>
                  <a:cxn ang="0">
                    <a:pos x="1812" y="44"/>
                  </a:cxn>
                  <a:cxn ang="0">
                    <a:pos x="1856" y="1"/>
                  </a:cxn>
                </a:cxnLst>
                <a:rect l="0" t="0" r="r" b="b"/>
                <a:pathLst>
                  <a:path w="1856" h="318">
                    <a:moveTo>
                      <a:pt x="1856" y="1"/>
                    </a:moveTo>
                    <a:lnTo>
                      <a:pt x="1" y="0"/>
                    </a:lnTo>
                    <a:lnTo>
                      <a:pt x="0" y="317"/>
                    </a:lnTo>
                    <a:lnTo>
                      <a:pt x="22" y="318"/>
                    </a:lnTo>
                    <a:lnTo>
                      <a:pt x="44" y="274"/>
                    </a:lnTo>
                    <a:lnTo>
                      <a:pt x="44" y="44"/>
                    </a:lnTo>
                    <a:lnTo>
                      <a:pt x="1812" y="44"/>
                    </a:lnTo>
                    <a:lnTo>
                      <a:pt x="1856" y="1"/>
                    </a:lnTo>
                    <a:close/>
                  </a:path>
                </a:pathLst>
              </a:custGeom>
              <a:solidFill>
                <a:srgbClr val="000000"/>
              </a:solidFill>
              <a:ln w="9525">
                <a:noFill/>
                <a:round/>
                <a:headEnd/>
                <a:tailEnd/>
              </a:ln>
            </p:spPr>
            <p:txBody>
              <a:bodyPr/>
              <a:lstStyle/>
              <a:p>
                <a:endParaRPr lang="en-US" dirty="0"/>
              </a:p>
            </p:txBody>
          </p:sp>
          <p:sp>
            <p:nvSpPr>
              <p:cNvPr id="398561" name="Freeform 225"/>
              <p:cNvSpPr>
                <a:spLocks/>
              </p:cNvSpPr>
              <p:nvPr/>
            </p:nvSpPr>
            <p:spPr bwMode="auto">
              <a:xfrm>
                <a:off x="2149" y="3163"/>
                <a:ext cx="336" cy="52"/>
              </a:xfrm>
              <a:custGeom>
                <a:avLst/>
                <a:gdLst/>
                <a:ahLst/>
                <a:cxnLst>
                  <a:cxn ang="0">
                    <a:pos x="0" y="274"/>
                  </a:cxn>
                  <a:cxn ang="0">
                    <a:pos x="1810" y="274"/>
                  </a:cxn>
                  <a:cxn ang="0">
                    <a:pos x="1810" y="0"/>
                  </a:cxn>
                  <a:cxn ang="0">
                    <a:pos x="0" y="0"/>
                  </a:cxn>
                  <a:cxn ang="0">
                    <a:pos x="0" y="274"/>
                  </a:cxn>
                  <a:cxn ang="0">
                    <a:pos x="0" y="274"/>
                  </a:cxn>
                </a:cxnLst>
                <a:rect l="0" t="0" r="r" b="b"/>
                <a:pathLst>
                  <a:path w="1810" h="274">
                    <a:moveTo>
                      <a:pt x="0" y="274"/>
                    </a:moveTo>
                    <a:lnTo>
                      <a:pt x="1810" y="274"/>
                    </a:lnTo>
                    <a:lnTo>
                      <a:pt x="1810" y="0"/>
                    </a:lnTo>
                    <a:lnTo>
                      <a:pt x="0" y="0"/>
                    </a:lnTo>
                    <a:lnTo>
                      <a:pt x="0" y="274"/>
                    </a:lnTo>
                    <a:lnTo>
                      <a:pt x="0" y="274"/>
                    </a:lnTo>
                    <a:close/>
                  </a:path>
                </a:pathLst>
              </a:custGeom>
              <a:solidFill>
                <a:srgbClr val="00FFFF"/>
              </a:solidFill>
              <a:ln w="9525">
                <a:noFill/>
                <a:round/>
                <a:headEnd/>
                <a:tailEnd/>
              </a:ln>
            </p:spPr>
            <p:txBody>
              <a:bodyPr/>
              <a:lstStyle/>
              <a:p>
                <a:endParaRPr lang="en-US" dirty="0"/>
              </a:p>
            </p:txBody>
          </p:sp>
          <p:sp>
            <p:nvSpPr>
              <p:cNvPr id="398562" name="Freeform 226"/>
              <p:cNvSpPr>
                <a:spLocks/>
              </p:cNvSpPr>
              <p:nvPr/>
            </p:nvSpPr>
            <p:spPr bwMode="auto">
              <a:xfrm>
                <a:off x="2149" y="3159"/>
                <a:ext cx="341" cy="60"/>
              </a:xfrm>
              <a:custGeom>
                <a:avLst/>
                <a:gdLst/>
                <a:ahLst/>
                <a:cxnLst>
                  <a:cxn ang="0">
                    <a:pos x="0" y="273"/>
                  </a:cxn>
                  <a:cxn ang="0">
                    <a:pos x="0" y="317"/>
                  </a:cxn>
                  <a:cxn ang="0">
                    <a:pos x="1831" y="317"/>
                  </a:cxn>
                  <a:cxn ang="0">
                    <a:pos x="1832" y="0"/>
                  </a:cxn>
                  <a:cxn ang="0">
                    <a:pos x="1788" y="43"/>
                  </a:cxn>
                  <a:cxn ang="0">
                    <a:pos x="1788" y="273"/>
                  </a:cxn>
                  <a:cxn ang="0">
                    <a:pos x="0" y="273"/>
                  </a:cxn>
                </a:cxnLst>
                <a:rect l="0" t="0" r="r" b="b"/>
                <a:pathLst>
                  <a:path w="1832" h="317">
                    <a:moveTo>
                      <a:pt x="0" y="273"/>
                    </a:moveTo>
                    <a:lnTo>
                      <a:pt x="0" y="317"/>
                    </a:lnTo>
                    <a:lnTo>
                      <a:pt x="1831" y="317"/>
                    </a:lnTo>
                    <a:lnTo>
                      <a:pt x="1832" y="0"/>
                    </a:lnTo>
                    <a:lnTo>
                      <a:pt x="1788" y="43"/>
                    </a:lnTo>
                    <a:lnTo>
                      <a:pt x="1788" y="273"/>
                    </a:lnTo>
                    <a:lnTo>
                      <a:pt x="0" y="273"/>
                    </a:lnTo>
                    <a:close/>
                  </a:path>
                </a:pathLst>
              </a:custGeom>
              <a:solidFill>
                <a:srgbClr val="000000"/>
              </a:solidFill>
              <a:ln w="9525">
                <a:noFill/>
                <a:round/>
                <a:headEnd/>
                <a:tailEnd/>
              </a:ln>
            </p:spPr>
            <p:txBody>
              <a:bodyPr/>
              <a:lstStyle/>
              <a:p>
                <a:endParaRPr lang="en-US" dirty="0"/>
              </a:p>
            </p:txBody>
          </p:sp>
          <p:sp>
            <p:nvSpPr>
              <p:cNvPr id="398563" name="Freeform 227"/>
              <p:cNvSpPr>
                <a:spLocks/>
              </p:cNvSpPr>
              <p:nvPr/>
            </p:nvSpPr>
            <p:spPr bwMode="auto">
              <a:xfrm>
                <a:off x="2145" y="3159"/>
                <a:ext cx="345" cy="60"/>
              </a:xfrm>
              <a:custGeom>
                <a:avLst/>
                <a:gdLst/>
                <a:ahLst/>
                <a:cxnLst>
                  <a:cxn ang="0">
                    <a:pos x="1854" y="1"/>
                  </a:cxn>
                  <a:cxn ang="0">
                    <a:pos x="1" y="0"/>
                  </a:cxn>
                  <a:cxn ang="0">
                    <a:pos x="0" y="317"/>
                  </a:cxn>
                  <a:cxn ang="0">
                    <a:pos x="22" y="318"/>
                  </a:cxn>
                  <a:cxn ang="0">
                    <a:pos x="44" y="274"/>
                  </a:cxn>
                  <a:cxn ang="0">
                    <a:pos x="44" y="44"/>
                  </a:cxn>
                  <a:cxn ang="0">
                    <a:pos x="1810" y="44"/>
                  </a:cxn>
                  <a:cxn ang="0">
                    <a:pos x="1854" y="1"/>
                  </a:cxn>
                </a:cxnLst>
                <a:rect l="0" t="0" r="r" b="b"/>
                <a:pathLst>
                  <a:path w="1854" h="318">
                    <a:moveTo>
                      <a:pt x="1854" y="1"/>
                    </a:moveTo>
                    <a:lnTo>
                      <a:pt x="1" y="0"/>
                    </a:lnTo>
                    <a:lnTo>
                      <a:pt x="0" y="317"/>
                    </a:lnTo>
                    <a:lnTo>
                      <a:pt x="22" y="318"/>
                    </a:lnTo>
                    <a:lnTo>
                      <a:pt x="44" y="274"/>
                    </a:lnTo>
                    <a:lnTo>
                      <a:pt x="44" y="44"/>
                    </a:lnTo>
                    <a:lnTo>
                      <a:pt x="1810" y="44"/>
                    </a:lnTo>
                    <a:lnTo>
                      <a:pt x="1854" y="1"/>
                    </a:lnTo>
                    <a:close/>
                  </a:path>
                </a:pathLst>
              </a:custGeom>
              <a:solidFill>
                <a:srgbClr val="000000"/>
              </a:solidFill>
              <a:ln w="9525">
                <a:noFill/>
                <a:round/>
                <a:headEnd/>
                <a:tailEnd/>
              </a:ln>
            </p:spPr>
            <p:txBody>
              <a:bodyPr/>
              <a:lstStyle/>
              <a:p>
                <a:endParaRPr lang="en-US" dirty="0"/>
              </a:p>
            </p:txBody>
          </p:sp>
          <p:sp>
            <p:nvSpPr>
              <p:cNvPr id="398564" name="Freeform 228"/>
              <p:cNvSpPr>
                <a:spLocks/>
              </p:cNvSpPr>
              <p:nvPr/>
            </p:nvSpPr>
            <p:spPr bwMode="auto">
              <a:xfrm>
                <a:off x="1642" y="3054"/>
                <a:ext cx="507" cy="271"/>
              </a:xfrm>
              <a:custGeom>
                <a:avLst/>
                <a:gdLst/>
                <a:ahLst/>
                <a:cxnLst>
                  <a:cxn ang="0">
                    <a:pos x="11" y="271"/>
                  </a:cxn>
                  <a:cxn ang="0">
                    <a:pos x="74" y="271"/>
                  </a:cxn>
                  <a:cxn ang="0">
                    <a:pos x="175" y="271"/>
                  </a:cxn>
                  <a:cxn ang="0">
                    <a:pos x="289" y="271"/>
                  </a:cxn>
                  <a:cxn ang="0">
                    <a:pos x="391" y="271"/>
                  </a:cxn>
                  <a:cxn ang="0">
                    <a:pos x="453" y="271"/>
                  </a:cxn>
                  <a:cxn ang="0">
                    <a:pos x="520" y="265"/>
                  </a:cxn>
                  <a:cxn ang="0">
                    <a:pos x="650" y="228"/>
                  </a:cxn>
                  <a:cxn ang="0">
                    <a:pos x="798" y="168"/>
                  </a:cxn>
                  <a:cxn ang="0">
                    <a:pos x="957" y="102"/>
                  </a:cxn>
                  <a:cxn ang="0">
                    <a:pos x="1121" y="43"/>
                  </a:cxn>
                  <a:cxn ang="0">
                    <a:pos x="1288" y="6"/>
                  </a:cxn>
                  <a:cxn ang="0">
                    <a:pos x="1451" y="6"/>
                  </a:cxn>
                  <a:cxn ang="0">
                    <a:pos x="1618" y="43"/>
                  </a:cxn>
                  <a:cxn ang="0">
                    <a:pos x="1785" y="102"/>
                  </a:cxn>
                  <a:cxn ang="0">
                    <a:pos x="1945" y="168"/>
                  </a:cxn>
                  <a:cxn ang="0">
                    <a:pos x="2091" y="228"/>
                  </a:cxn>
                  <a:cxn ang="0">
                    <a:pos x="2216" y="265"/>
                  </a:cxn>
                  <a:cxn ang="0">
                    <a:pos x="2722" y="270"/>
                  </a:cxn>
                  <a:cxn ang="0">
                    <a:pos x="2713" y="1179"/>
                  </a:cxn>
                  <a:cxn ang="0">
                    <a:pos x="2653" y="1179"/>
                  </a:cxn>
                  <a:cxn ang="0">
                    <a:pos x="2556" y="1179"/>
                  </a:cxn>
                  <a:cxn ang="0">
                    <a:pos x="2446" y="1179"/>
                  </a:cxn>
                  <a:cxn ang="0">
                    <a:pos x="2348" y="1179"/>
                  </a:cxn>
                  <a:cxn ang="0">
                    <a:pos x="2287" y="1179"/>
                  </a:cxn>
                  <a:cxn ang="0">
                    <a:pos x="2222" y="1184"/>
                  </a:cxn>
                  <a:cxn ang="0">
                    <a:pos x="2090" y="1222"/>
                  </a:cxn>
                  <a:cxn ang="0">
                    <a:pos x="1943" y="1282"/>
                  </a:cxn>
                  <a:cxn ang="0">
                    <a:pos x="1783" y="1350"/>
                  </a:cxn>
                  <a:cxn ang="0">
                    <a:pos x="1618" y="1410"/>
                  </a:cxn>
                  <a:cxn ang="0">
                    <a:pos x="1451" y="1447"/>
                  </a:cxn>
                  <a:cxn ang="0">
                    <a:pos x="1290" y="1446"/>
                  </a:cxn>
                  <a:cxn ang="0">
                    <a:pos x="1124" y="1409"/>
                  </a:cxn>
                  <a:cxn ang="0">
                    <a:pos x="959" y="1348"/>
                  </a:cxn>
                  <a:cxn ang="0">
                    <a:pos x="800" y="1281"/>
                  </a:cxn>
                  <a:cxn ang="0">
                    <a:pos x="654" y="1221"/>
                  </a:cxn>
                  <a:cxn ang="0">
                    <a:pos x="522" y="1184"/>
                  </a:cxn>
                  <a:cxn ang="0">
                    <a:pos x="0" y="1180"/>
                  </a:cxn>
                  <a:cxn ang="0">
                    <a:pos x="1" y="270"/>
                  </a:cxn>
                </a:cxnLst>
                <a:rect l="0" t="0" r="r" b="b"/>
                <a:pathLst>
                  <a:path w="2722" h="1453">
                    <a:moveTo>
                      <a:pt x="1" y="270"/>
                    </a:moveTo>
                    <a:lnTo>
                      <a:pt x="11" y="271"/>
                    </a:lnTo>
                    <a:lnTo>
                      <a:pt x="36" y="271"/>
                    </a:lnTo>
                    <a:lnTo>
                      <a:pt x="74" y="271"/>
                    </a:lnTo>
                    <a:lnTo>
                      <a:pt x="121" y="271"/>
                    </a:lnTo>
                    <a:lnTo>
                      <a:pt x="175" y="271"/>
                    </a:lnTo>
                    <a:lnTo>
                      <a:pt x="232" y="271"/>
                    </a:lnTo>
                    <a:lnTo>
                      <a:pt x="289" y="271"/>
                    </a:lnTo>
                    <a:lnTo>
                      <a:pt x="342" y="271"/>
                    </a:lnTo>
                    <a:lnTo>
                      <a:pt x="391" y="271"/>
                    </a:lnTo>
                    <a:lnTo>
                      <a:pt x="429" y="271"/>
                    </a:lnTo>
                    <a:lnTo>
                      <a:pt x="453" y="271"/>
                    </a:lnTo>
                    <a:lnTo>
                      <a:pt x="462" y="270"/>
                    </a:lnTo>
                    <a:lnTo>
                      <a:pt x="520" y="265"/>
                    </a:lnTo>
                    <a:lnTo>
                      <a:pt x="582" y="250"/>
                    </a:lnTo>
                    <a:lnTo>
                      <a:pt x="650" y="228"/>
                    </a:lnTo>
                    <a:lnTo>
                      <a:pt x="722" y="200"/>
                    </a:lnTo>
                    <a:lnTo>
                      <a:pt x="798" y="168"/>
                    </a:lnTo>
                    <a:lnTo>
                      <a:pt x="876" y="136"/>
                    </a:lnTo>
                    <a:lnTo>
                      <a:pt x="957" y="102"/>
                    </a:lnTo>
                    <a:lnTo>
                      <a:pt x="1038" y="70"/>
                    </a:lnTo>
                    <a:lnTo>
                      <a:pt x="1121" y="43"/>
                    </a:lnTo>
                    <a:lnTo>
                      <a:pt x="1205" y="21"/>
                    </a:lnTo>
                    <a:lnTo>
                      <a:pt x="1288" y="6"/>
                    </a:lnTo>
                    <a:lnTo>
                      <a:pt x="1369" y="0"/>
                    </a:lnTo>
                    <a:lnTo>
                      <a:pt x="1451" y="6"/>
                    </a:lnTo>
                    <a:lnTo>
                      <a:pt x="1534" y="21"/>
                    </a:lnTo>
                    <a:lnTo>
                      <a:pt x="1618" y="43"/>
                    </a:lnTo>
                    <a:lnTo>
                      <a:pt x="1702" y="70"/>
                    </a:lnTo>
                    <a:lnTo>
                      <a:pt x="1785" y="102"/>
                    </a:lnTo>
                    <a:lnTo>
                      <a:pt x="1867" y="136"/>
                    </a:lnTo>
                    <a:lnTo>
                      <a:pt x="1945" y="168"/>
                    </a:lnTo>
                    <a:lnTo>
                      <a:pt x="2020" y="200"/>
                    </a:lnTo>
                    <a:lnTo>
                      <a:pt x="2091" y="228"/>
                    </a:lnTo>
                    <a:lnTo>
                      <a:pt x="2156" y="250"/>
                    </a:lnTo>
                    <a:lnTo>
                      <a:pt x="2216" y="265"/>
                    </a:lnTo>
                    <a:lnTo>
                      <a:pt x="2269" y="270"/>
                    </a:lnTo>
                    <a:lnTo>
                      <a:pt x="2722" y="270"/>
                    </a:lnTo>
                    <a:lnTo>
                      <a:pt x="2722" y="1180"/>
                    </a:lnTo>
                    <a:lnTo>
                      <a:pt x="2713" y="1179"/>
                    </a:lnTo>
                    <a:lnTo>
                      <a:pt x="2688" y="1179"/>
                    </a:lnTo>
                    <a:lnTo>
                      <a:pt x="2653" y="1179"/>
                    </a:lnTo>
                    <a:lnTo>
                      <a:pt x="2607" y="1179"/>
                    </a:lnTo>
                    <a:lnTo>
                      <a:pt x="2556" y="1179"/>
                    </a:lnTo>
                    <a:lnTo>
                      <a:pt x="2501" y="1179"/>
                    </a:lnTo>
                    <a:lnTo>
                      <a:pt x="2446" y="1179"/>
                    </a:lnTo>
                    <a:lnTo>
                      <a:pt x="2395" y="1179"/>
                    </a:lnTo>
                    <a:lnTo>
                      <a:pt x="2348" y="1179"/>
                    </a:lnTo>
                    <a:lnTo>
                      <a:pt x="2313" y="1179"/>
                    </a:lnTo>
                    <a:lnTo>
                      <a:pt x="2287" y="1179"/>
                    </a:lnTo>
                    <a:lnTo>
                      <a:pt x="2279" y="1180"/>
                    </a:lnTo>
                    <a:lnTo>
                      <a:pt x="2222" y="1184"/>
                    </a:lnTo>
                    <a:lnTo>
                      <a:pt x="2158" y="1199"/>
                    </a:lnTo>
                    <a:lnTo>
                      <a:pt x="2090" y="1222"/>
                    </a:lnTo>
                    <a:lnTo>
                      <a:pt x="2018" y="1250"/>
                    </a:lnTo>
                    <a:lnTo>
                      <a:pt x="1943" y="1282"/>
                    </a:lnTo>
                    <a:lnTo>
                      <a:pt x="1863" y="1317"/>
                    </a:lnTo>
                    <a:lnTo>
                      <a:pt x="1783" y="1350"/>
                    </a:lnTo>
                    <a:lnTo>
                      <a:pt x="1701" y="1383"/>
                    </a:lnTo>
                    <a:lnTo>
                      <a:pt x="1618" y="1410"/>
                    </a:lnTo>
                    <a:lnTo>
                      <a:pt x="1534" y="1433"/>
                    </a:lnTo>
                    <a:lnTo>
                      <a:pt x="1451" y="1447"/>
                    </a:lnTo>
                    <a:lnTo>
                      <a:pt x="1370" y="1453"/>
                    </a:lnTo>
                    <a:lnTo>
                      <a:pt x="1290" y="1446"/>
                    </a:lnTo>
                    <a:lnTo>
                      <a:pt x="1207" y="1431"/>
                    </a:lnTo>
                    <a:lnTo>
                      <a:pt x="1124" y="1409"/>
                    </a:lnTo>
                    <a:lnTo>
                      <a:pt x="1041" y="1380"/>
                    </a:lnTo>
                    <a:lnTo>
                      <a:pt x="959" y="1348"/>
                    </a:lnTo>
                    <a:lnTo>
                      <a:pt x="878" y="1315"/>
                    </a:lnTo>
                    <a:lnTo>
                      <a:pt x="800" y="1281"/>
                    </a:lnTo>
                    <a:lnTo>
                      <a:pt x="725" y="1249"/>
                    </a:lnTo>
                    <a:lnTo>
                      <a:pt x="654" y="1221"/>
                    </a:lnTo>
                    <a:lnTo>
                      <a:pt x="586" y="1199"/>
                    </a:lnTo>
                    <a:lnTo>
                      <a:pt x="522" y="1184"/>
                    </a:lnTo>
                    <a:lnTo>
                      <a:pt x="463" y="1180"/>
                    </a:lnTo>
                    <a:lnTo>
                      <a:pt x="0" y="1180"/>
                    </a:lnTo>
                    <a:lnTo>
                      <a:pt x="1" y="270"/>
                    </a:lnTo>
                    <a:lnTo>
                      <a:pt x="1" y="270"/>
                    </a:lnTo>
                    <a:close/>
                  </a:path>
                </a:pathLst>
              </a:custGeom>
              <a:solidFill>
                <a:srgbClr val="00FFFF"/>
              </a:solidFill>
              <a:ln w="9525">
                <a:noFill/>
                <a:round/>
                <a:headEnd/>
                <a:tailEnd/>
              </a:ln>
            </p:spPr>
            <p:txBody>
              <a:bodyPr/>
              <a:lstStyle/>
              <a:p>
                <a:endParaRPr lang="en-US" dirty="0"/>
              </a:p>
            </p:txBody>
          </p:sp>
          <p:sp>
            <p:nvSpPr>
              <p:cNvPr id="398565" name="Freeform 229"/>
              <p:cNvSpPr>
                <a:spLocks/>
              </p:cNvSpPr>
              <p:nvPr/>
            </p:nvSpPr>
            <p:spPr bwMode="auto">
              <a:xfrm>
                <a:off x="1642" y="3050"/>
                <a:ext cx="511" cy="223"/>
              </a:xfrm>
              <a:custGeom>
                <a:avLst/>
                <a:gdLst/>
                <a:ahLst/>
                <a:cxnLst>
                  <a:cxn ang="0">
                    <a:pos x="5" y="270"/>
                  </a:cxn>
                  <a:cxn ang="0">
                    <a:pos x="0" y="313"/>
                  </a:cxn>
                  <a:cxn ang="0">
                    <a:pos x="9" y="315"/>
                  </a:cxn>
                  <a:cxn ang="0">
                    <a:pos x="455" y="315"/>
                  </a:cxn>
                  <a:cxn ang="0">
                    <a:pos x="467" y="313"/>
                  </a:cxn>
                  <a:cxn ang="0">
                    <a:pos x="521" y="309"/>
                  </a:cxn>
                  <a:cxn ang="0">
                    <a:pos x="591" y="293"/>
                  </a:cxn>
                  <a:cxn ang="0">
                    <a:pos x="663" y="270"/>
                  </a:cxn>
                  <a:cxn ang="0">
                    <a:pos x="742" y="239"/>
                  </a:cxn>
                  <a:cxn ang="0">
                    <a:pos x="807" y="211"/>
                  </a:cxn>
                  <a:cxn ang="0">
                    <a:pos x="885" y="179"/>
                  </a:cxn>
                  <a:cxn ang="0">
                    <a:pos x="966" y="145"/>
                  </a:cxn>
                  <a:cxn ang="0">
                    <a:pos x="1059" y="108"/>
                  </a:cxn>
                  <a:cxn ang="0">
                    <a:pos x="1132" y="84"/>
                  </a:cxn>
                  <a:cxn ang="0">
                    <a:pos x="1200" y="66"/>
                  </a:cxn>
                  <a:cxn ang="0">
                    <a:pos x="1294" y="50"/>
                  </a:cxn>
                  <a:cxn ang="0">
                    <a:pos x="1371" y="44"/>
                  </a:cxn>
                  <a:cxn ang="0">
                    <a:pos x="1447" y="50"/>
                  </a:cxn>
                  <a:cxn ang="0">
                    <a:pos x="1542" y="66"/>
                  </a:cxn>
                  <a:cxn ang="0">
                    <a:pos x="1610" y="84"/>
                  </a:cxn>
                  <a:cxn ang="0">
                    <a:pos x="1690" y="111"/>
                  </a:cxn>
                  <a:cxn ang="0">
                    <a:pos x="1756" y="136"/>
                  </a:cxn>
                  <a:cxn ang="0">
                    <a:pos x="1860" y="179"/>
                  </a:cxn>
                  <a:cxn ang="0">
                    <a:pos x="1938" y="211"/>
                  </a:cxn>
                  <a:cxn ang="0">
                    <a:pos x="2004" y="240"/>
                  </a:cxn>
                  <a:cxn ang="0">
                    <a:pos x="2077" y="269"/>
                  </a:cxn>
                  <a:cxn ang="0">
                    <a:pos x="2149" y="293"/>
                  </a:cxn>
                  <a:cxn ang="0">
                    <a:pos x="2217" y="309"/>
                  </a:cxn>
                  <a:cxn ang="0">
                    <a:pos x="2269" y="313"/>
                  </a:cxn>
                  <a:cxn ang="0">
                    <a:pos x="2701" y="313"/>
                  </a:cxn>
                  <a:cxn ang="0">
                    <a:pos x="2701" y="1202"/>
                  </a:cxn>
                  <a:cxn ang="0">
                    <a:pos x="2723" y="1202"/>
                  </a:cxn>
                  <a:cxn ang="0">
                    <a:pos x="2745" y="1202"/>
                  </a:cxn>
                  <a:cxn ang="0">
                    <a:pos x="2743" y="270"/>
                  </a:cxn>
                  <a:cxn ang="0">
                    <a:pos x="2271" y="270"/>
                  </a:cxn>
                  <a:cxn ang="0">
                    <a:pos x="2217" y="265"/>
                  </a:cxn>
                  <a:cxn ang="0">
                    <a:pos x="2165" y="251"/>
                  </a:cxn>
                  <a:cxn ang="0">
                    <a:pos x="2107" y="232"/>
                  </a:cxn>
                  <a:cxn ang="0">
                    <a:pos x="2038" y="205"/>
                  </a:cxn>
                  <a:cxn ang="0">
                    <a:pos x="1954" y="169"/>
                  </a:cxn>
                  <a:cxn ang="0">
                    <a:pos x="1876" y="137"/>
                  </a:cxn>
                  <a:cxn ang="0">
                    <a:pos x="1816" y="113"/>
                  </a:cxn>
                  <a:cxn ang="0">
                    <a:pos x="1716" y="74"/>
                  </a:cxn>
                  <a:cxn ang="0">
                    <a:pos x="1628" y="45"/>
                  </a:cxn>
                  <a:cxn ang="0">
                    <a:pos x="1528" y="20"/>
                  </a:cxn>
                  <a:cxn ang="0">
                    <a:pos x="1456" y="6"/>
                  </a:cxn>
                  <a:cxn ang="0">
                    <a:pos x="1369" y="0"/>
                  </a:cxn>
                  <a:cxn ang="0">
                    <a:pos x="1285" y="6"/>
                  </a:cxn>
                  <a:cxn ang="0">
                    <a:pos x="1213" y="20"/>
                  </a:cxn>
                  <a:cxn ang="0">
                    <a:pos x="1113" y="45"/>
                  </a:cxn>
                  <a:cxn ang="0">
                    <a:pos x="1020" y="76"/>
                  </a:cxn>
                  <a:cxn ang="0">
                    <a:pos x="949" y="104"/>
                  </a:cxn>
                  <a:cxn ang="0">
                    <a:pos x="869" y="137"/>
                  </a:cxn>
                  <a:cxn ang="0">
                    <a:pos x="790" y="169"/>
                  </a:cxn>
                  <a:cxn ang="0">
                    <a:pos x="703" y="206"/>
                  </a:cxn>
                  <a:cxn ang="0">
                    <a:pos x="640" y="230"/>
                  </a:cxn>
                  <a:cxn ang="0">
                    <a:pos x="575" y="251"/>
                  </a:cxn>
                  <a:cxn ang="0">
                    <a:pos x="521" y="265"/>
                  </a:cxn>
                  <a:cxn ang="0">
                    <a:pos x="460" y="270"/>
                  </a:cxn>
                  <a:cxn ang="0">
                    <a:pos x="452" y="271"/>
                  </a:cxn>
                  <a:cxn ang="0">
                    <a:pos x="14" y="271"/>
                  </a:cxn>
                  <a:cxn ang="0">
                    <a:pos x="5" y="270"/>
                  </a:cxn>
                </a:cxnLst>
                <a:rect l="0" t="0" r="r" b="b"/>
                <a:pathLst>
                  <a:path w="2745" h="1202">
                    <a:moveTo>
                      <a:pt x="5" y="270"/>
                    </a:moveTo>
                    <a:lnTo>
                      <a:pt x="0" y="313"/>
                    </a:lnTo>
                    <a:lnTo>
                      <a:pt x="9" y="315"/>
                    </a:lnTo>
                    <a:lnTo>
                      <a:pt x="455" y="315"/>
                    </a:lnTo>
                    <a:lnTo>
                      <a:pt x="467" y="313"/>
                    </a:lnTo>
                    <a:lnTo>
                      <a:pt x="521" y="309"/>
                    </a:lnTo>
                    <a:lnTo>
                      <a:pt x="591" y="293"/>
                    </a:lnTo>
                    <a:lnTo>
                      <a:pt x="663" y="270"/>
                    </a:lnTo>
                    <a:lnTo>
                      <a:pt x="742" y="239"/>
                    </a:lnTo>
                    <a:lnTo>
                      <a:pt x="807" y="211"/>
                    </a:lnTo>
                    <a:lnTo>
                      <a:pt x="885" y="179"/>
                    </a:lnTo>
                    <a:lnTo>
                      <a:pt x="966" y="145"/>
                    </a:lnTo>
                    <a:lnTo>
                      <a:pt x="1059" y="108"/>
                    </a:lnTo>
                    <a:lnTo>
                      <a:pt x="1132" y="84"/>
                    </a:lnTo>
                    <a:lnTo>
                      <a:pt x="1200" y="66"/>
                    </a:lnTo>
                    <a:lnTo>
                      <a:pt x="1294" y="50"/>
                    </a:lnTo>
                    <a:lnTo>
                      <a:pt x="1371" y="44"/>
                    </a:lnTo>
                    <a:lnTo>
                      <a:pt x="1447" y="50"/>
                    </a:lnTo>
                    <a:lnTo>
                      <a:pt x="1542" y="66"/>
                    </a:lnTo>
                    <a:lnTo>
                      <a:pt x="1610" y="84"/>
                    </a:lnTo>
                    <a:lnTo>
                      <a:pt x="1690" y="111"/>
                    </a:lnTo>
                    <a:lnTo>
                      <a:pt x="1756" y="136"/>
                    </a:lnTo>
                    <a:lnTo>
                      <a:pt x="1860" y="179"/>
                    </a:lnTo>
                    <a:lnTo>
                      <a:pt x="1938" y="211"/>
                    </a:lnTo>
                    <a:lnTo>
                      <a:pt x="2004" y="240"/>
                    </a:lnTo>
                    <a:lnTo>
                      <a:pt x="2077" y="269"/>
                    </a:lnTo>
                    <a:lnTo>
                      <a:pt x="2149" y="293"/>
                    </a:lnTo>
                    <a:lnTo>
                      <a:pt x="2217" y="309"/>
                    </a:lnTo>
                    <a:lnTo>
                      <a:pt x="2269" y="313"/>
                    </a:lnTo>
                    <a:lnTo>
                      <a:pt x="2701" y="313"/>
                    </a:lnTo>
                    <a:lnTo>
                      <a:pt x="2701" y="1202"/>
                    </a:lnTo>
                    <a:lnTo>
                      <a:pt x="2723" y="1202"/>
                    </a:lnTo>
                    <a:lnTo>
                      <a:pt x="2745" y="1202"/>
                    </a:lnTo>
                    <a:lnTo>
                      <a:pt x="2743" y="270"/>
                    </a:lnTo>
                    <a:lnTo>
                      <a:pt x="2271" y="270"/>
                    </a:lnTo>
                    <a:lnTo>
                      <a:pt x="2217" y="265"/>
                    </a:lnTo>
                    <a:lnTo>
                      <a:pt x="2165" y="251"/>
                    </a:lnTo>
                    <a:lnTo>
                      <a:pt x="2107" y="232"/>
                    </a:lnTo>
                    <a:lnTo>
                      <a:pt x="2038" y="205"/>
                    </a:lnTo>
                    <a:lnTo>
                      <a:pt x="1954" y="169"/>
                    </a:lnTo>
                    <a:lnTo>
                      <a:pt x="1876" y="137"/>
                    </a:lnTo>
                    <a:lnTo>
                      <a:pt x="1816" y="113"/>
                    </a:lnTo>
                    <a:lnTo>
                      <a:pt x="1716" y="74"/>
                    </a:lnTo>
                    <a:lnTo>
                      <a:pt x="1628" y="45"/>
                    </a:lnTo>
                    <a:lnTo>
                      <a:pt x="1528" y="20"/>
                    </a:lnTo>
                    <a:lnTo>
                      <a:pt x="1456" y="6"/>
                    </a:lnTo>
                    <a:lnTo>
                      <a:pt x="1369" y="0"/>
                    </a:lnTo>
                    <a:lnTo>
                      <a:pt x="1285" y="6"/>
                    </a:lnTo>
                    <a:lnTo>
                      <a:pt x="1213" y="20"/>
                    </a:lnTo>
                    <a:lnTo>
                      <a:pt x="1113" y="45"/>
                    </a:lnTo>
                    <a:lnTo>
                      <a:pt x="1020" y="76"/>
                    </a:lnTo>
                    <a:lnTo>
                      <a:pt x="949" y="104"/>
                    </a:lnTo>
                    <a:lnTo>
                      <a:pt x="869" y="137"/>
                    </a:lnTo>
                    <a:lnTo>
                      <a:pt x="790" y="169"/>
                    </a:lnTo>
                    <a:lnTo>
                      <a:pt x="703" y="206"/>
                    </a:lnTo>
                    <a:lnTo>
                      <a:pt x="640" y="230"/>
                    </a:lnTo>
                    <a:lnTo>
                      <a:pt x="575" y="251"/>
                    </a:lnTo>
                    <a:lnTo>
                      <a:pt x="521" y="265"/>
                    </a:lnTo>
                    <a:lnTo>
                      <a:pt x="460" y="270"/>
                    </a:lnTo>
                    <a:lnTo>
                      <a:pt x="452" y="271"/>
                    </a:lnTo>
                    <a:lnTo>
                      <a:pt x="14" y="271"/>
                    </a:lnTo>
                    <a:lnTo>
                      <a:pt x="5" y="270"/>
                    </a:lnTo>
                    <a:close/>
                  </a:path>
                </a:pathLst>
              </a:custGeom>
              <a:solidFill>
                <a:srgbClr val="000000"/>
              </a:solidFill>
              <a:ln w="9525">
                <a:noFill/>
                <a:round/>
                <a:headEnd/>
                <a:tailEnd/>
              </a:ln>
            </p:spPr>
            <p:txBody>
              <a:bodyPr/>
              <a:lstStyle/>
              <a:p>
                <a:endParaRPr lang="en-US" dirty="0"/>
              </a:p>
            </p:txBody>
          </p:sp>
          <p:sp>
            <p:nvSpPr>
              <p:cNvPr id="398566" name="Freeform 230"/>
              <p:cNvSpPr>
                <a:spLocks/>
              </p:cNvSpPr>
              <p:nvPr/>
            </p:nvSpPr>
            <p:spPr bwMode="auto">
              <a:xfrm>
                <a:off x="2149" y="3269"/>
                <a:ext cx="4" cy="9"/>
              </a:xfrm>
              <a:custGeom>
                <a:avLst/>
                <a:gdLst/>
                <a:ahLst/>
                <a:cxnLst>
                  <a:cxn ang="0">
                    <a:pos x="0" y="22"/>
                  </a:cxn>
                  <a:cxn ang="0">
                    <a:pos x="2" y="0"/>
                  </a:cxn>
                  <a:cxn ang="0">
                    <a:pos x="22" y="46"/>
                  </a:cxn>
                  <a:cxn ang="0">
                    <a:pos x="22" y="22"/>
                  </a:cxn>
                  <a:cxn ang="0">
                    <a:pos x="0" y="22"/>
                  </a:cxn>
                </a:cxnLst>
                <a:rect l="0" t="0" r="r" b="b"/>
                <a:pathLst>
                  <a:path w="22" h="46">
                    <a:moveTo>
                      <a:pt x="0" y="22"/>
                    </a:moveTo>
                    <a:lnTo>
                      <a:pt x="2" y="0"/>
                    </a:lnTo>
                    <a:lnTo>
                      <a:pt x="22" y="46"/>
                    </a:lnTo>
                    <a:lnTo>
                      <a:pt x="22" y="22"/>
                    </a:lnTo>
                    <a:lnTo>
                      <a:pt x="0" y="22"/>
                    </a:lnTo>
                    <a:close/>
                  </a:path>
                </a:pathLst>
              </a:custGeom>
              <a:solidFill>
                <a:srgbClr val="000000"/>
              </a:solidFill>
              <a:ln w="9525">
                <a:noFill/>
                <a:round/>
                <a:headEnd/>
                <a:tailEnd/>
              </a:ln>
            </p:spPr>
            <p:txBody>
              <a:bodyPr/>
              <a:lstStyle/>
              <a:p>
                <a:endParaRPr lang="en-US" dirty="0"/>
              </a:p>
            </p:txBody>
          </p:sp>
          <p:sp>
            <p:nvSpPr>
              <p:cNvPr id="398567" name="Freeform 231"/>
              <p:cNvSpPr>
                <a:spLocks/>
              </p:cNvSpPr>
              <p:nvPr/>
            </p:nvSpPr>
            <p:spPr bwMode="auto">
              <a:xfrm>
                <a:off x="1637" y="3104"/>
                <a:ext cx="516" cy="224"/>
              </a:xfrm>
              <a:custGeom>
                <a:avLst/>
                <a:gdLst/>
                <a:ahLst/>
                <a:cxnLst>
                  <a:cxn ang="0">
                    <a:pos x="2746" y="888"/>
                  </a:cxn>
                  <a:cxn ang="0">
                    <a:pos x="2737" y="887"/>
                  </a:cxn>
                  <a:cxn ang="0">
                    <a:pos x="2308" y="887"/>
                  </a:cxn>
                  <a:cxn ang="0">
                    <a:pos x="2298" y="888"/>
                  </a:cxn>
                  <a:cxn ang="0">
                    <a:pos x="2239" y="893"/>
                  </a:cxn>
                  <a:cxn ang="0">
                    <a:pos x="2180" y="907"/>
                  </a:cxn>
                  <a:cxn ang="0">
                    <a:pos x="2096" y="935"/>
                  </a:cxn>
                  <a:cxn ang="0">
                    <a:pos x="2024" y="963"/>
                  </a:cxn>
                  <a:cxn ang="0">
                    <a:pos x="1957" y="992"/>
                  </a:cxn>
                  <a:cxn ang="0">
                    <a:pos x="1877" y="1026"/>
                  </a:cxn>
                  <a:cxn ang="0">
                    <a:pos x="1797" y="1060"/>
                  </a:cxn>
                  <a:cxn ang="0">
                    <a:pos x="1703" y="1096"/>
                  </a:cxn>
                  <a:cxn ang="0">
                    <a:pos x="1630" y="1121"/>
                  </a:cxn>
                  <a:cxn ang="0">
                    <a:pos x="1558" y="1141"/>
                  </a:cxn>
                  <a:cxn ang="0">
                    <a:pos x="1471" y="1155"/>
                  </a:cxn>
                  <a:cxn ang="0">
                    <a:pos x="1392" y="1161"/>
                  </a:cxn>
                  <a:cxn ang="0">
                    <a:pos x="1316" y="1154"/>
                  </a:cxn>
                  <a:cxn ang="0">
                    <a:pos x="1223" y="1138"/>
                  </a:cxn>
                  <a:cxn ang="0">
                    <a:pos x="1155" y="1119"/>
                  </a:cxn>
                  <a:cxn ang="0">
                    <a:pos x="1087" y="1095"/>
                  </a:cxn>
                  <a:cxn ang="0">
                    <a:pos x="989" y="1057"/>
                  </a:cxn>
                  <a:cxn ang="0">
                    <a:pos x="908" y="1024"/>
                  </a:cxn>
                  <a:cxn ang="0">
                    <a:pos x="830" y="990"/>
                  </a:cxn>
                  <a:cxn ang="0">
                    <a:pos x="764" y="962"/>
                  </a:cxn>
                  <a:cxn ang="0">
                    <a:pos x="687" y="932"/>
                  </a:cxn>
                  <a:cxn ang="0">
                    <a:pos x="606" y="907"/>
                  </a:cxn>
                  <a:cxn ang="0">
                    <a:pos x="548" y="893"/>
                  </a:cxn>
                  <a:cxn ang="0">
                    <a:pos x="487" y="888"/>
                  </a:cxn>
                  <a:cxn ang="0">
                    <a:pos x="44" y="888"/>
                  </a:cxn>
                  <a:cxn ang="0">
                    <a:pos x="45" y="0"/>
                  </a:cxn>
                  <a:cxn ang="0">
                    <a:pos x="23" y="0"/>
                  </a:cxn>
                  <a:cxn ang="0">
                    <a:pos x="1" y="0"/>
                  </a:cxn>
                  <a:cxn ang="0">
                    <a:pos x="0" y="932"/>
                  </a:cxn>
                  <a:cxn ang="0">
                    <a:pos x="484" y="932"/>
                  </a:cxn>
                  <a:cxn ang="0">
                    <a:pos x="541" y="936"/>
                  </a:cxn>
                  <a:cxn ang="0">
                    <a:pos x="609" y="951"/>
                  </a:cxn>
                  <a:cxn ang="0">
                    <a:pos x="664" y="971"/>
                  </a:cxn>
                  <a:cxn ang="0">
                    <a:pos x="730" y="996"/>
                  </a:cxn>
                  <a:cxn ang="0">
                    <a:pos x="814" y="1032"/>
                  </a:cxn>
                  <a:cxn ang="0">
                    <a:pos x="892" y="1065"/>
                  </a:cxn>
                  <a:cxn ang="0">
                    <a:pos x="973" y="1099"/>
                  </a:cxn>
                  <a:cxn ang="0">
                    <a:pos x="1038" y="1125"/>
                  </a:cxn>
                  <a:cxn ang="0">
                    <a:pos x="1136" y="1159"/>
                  </a:cxn>
                  <a:cxn ang="0">
                    <a:pos x="1234" y="1184"/>
                  </a:cxn>
                  <a:cxn ang="0">
                    <a:pos x="1307" y="1198"/>
                  </a:cxn>
                  <a:cxn ang="0">
                    <a:pos x="1392" y="1205"/>
                  </a:cxn>
                  <a:cxn ang="0">
                    <a:pos x="1475" y="1199"/>
                  </a:cxn>
                  <a:cxn ang="0">
                    <a:pos x="1554" y="1185"/>
                  </a:cxn>
                  <a:cxn ang="0">
                    <a:pos x="1650" y="1160"/>
                  </a:cxn>
                  <a:cxn ang="0">
                    <a:pos x="1742" y="1129"/>
                  </a:cxn>
                  <a:cxn ang="0">
                    <a:pos x="1813" y="1101"/>
                  </a:cxn>
                  <a:cxn ang="0">
                    <a:pos x="1893" y="1068"/>
                  </a:cxn>
                  <a:cxn ang="0">
                    <a:pos x="1973" y="1033"/>
                  </a:cxn>
                  <a:cxn ang="0">
                    <a:pos x="2056" y="997"/>
                  </a:cxn>
                  <a:cxn ang="0">
                    <a:pos x="2128" y="970"/>
                  </a:cxn>
                  <a:cxn ang="0">
                    <a:pos x="2180" y="951"/>
                  </a:cxn>
                  <a:cxn ang="0">
                    <a:pos x="2248" y="936"/>
                  </a:cxn>
                  <a:cxn ang="0">
                    <a:pos x="2305" y="932"/>
                  </a:cxn>
                  <a:cxn ang="0">
                    <a:pos x="2312" y="931"/>
                  </a:cxn>
                  <a:cxn ang="0">
                    <a:pos x="2732" y="931"/>
                  </a:cxn>
                  <a:cxn ang="0">
                    <a:pos x="2766" y="934"/>
                  </a:cxn>
                  <a:cxn ang="0">
                    <a:pos x="2746" y="888"/>
                  </a:cxn>
                </a:cxnLst>
                <a:rect l="0" t="0" r="r" b="b"/>
                <a:pathLst>
                  <a:path w="2766" h="1205">
                    <a:moveTo>
                      <a:pt x="2746" y="888"/>
                    </a:moveTo>
                    <a:lnTo>
                      <a:pt x="2737" y="887"/>
                    </a:lnTo>
                    <a:lnTo>
                      <a:pt x="2308" y="887"/>
                    </a:lnTo>
                    <a:lnTo>
                      <a:pt x="2298" y="888"/>
                    </a:lnTo>
                    <a:lnTo>
                      <a:pt x="2239" y="893"/>
                    </a:lnTo>
                    <a:lnTo>
                      <a:pt x="2180" y="907"/>
                    </a:lnTo>
                    <a:lnTo>
                      <a:pt x="2096" y="935"/>
                    </a:lnTo>
                    <a:lnTo>
                      <a:pt x="2024" y="963"/>
                    </a:lnTo>
                    <a:lnTo>
                      <a:pt x="1957" y="992"/>
                    </a:lnTo>
                    <a:lnTo>
                      <a:pt x="1877" y="1026"/>
                    </a:lnTo>
                    <a:lnTo>
                      <a:pt x="1797" y="1060"/>
                    </a:lnTo>
                    <a:lnTo>
                      <a:pt x="1703" y="1096"/>
                    </a:lnTo>
                    <a:lnTo>
                      <a:pt x="1630" y="1121"/>
                    </a:lnTo>
                    <a:lnTo>
                      <a:pt x="1558" y="1141"/>
                    </a:lnTo>
                    <a:lnTo>
                      <a:pt x="1471" y="1155"/>
                    </a:lnTo>
                    <a:lnTo>
                      <a:pt x="1392" y="1161"/>
                    </a:lnTo>
                    <a:lnTo>
                      <a:pt x="1316" y="1154"/>
                    </a:lnTo>
                    <a:lnTo>
                      <a:pt x="1223" y="1138"/>
                    </a:lnTo>
                    <a:lnTo>
                      <a:pt x="1155" y="1119"/>
                    </a:lnTo>
                    <a:lnTo>
                      <a:pt x="1087" y="1095"/>
                    </a:lnTo>
                    <a:lnTo>
                      <a:pt x="989" y="1057"/>
                    </a:lnTo>
                    <a:lnTo>
                      <a:pt x="908" y="1024"/>
                    </a:lnTo>
                    <a:lnTo>
                      <a:pt x="830" y="990"/>
                    </a:lnTo>
                    <a:lnTo>
                      <a:pt x="764" y="962"/>
                    </a:lnTo>
                    <a:lnTo>
                      <a:pt x="687" y="932"/>
                    </a:lnTo>
                    <a:lnTo>
                      <a:pt x="606" y="907"/>
                    </a:lnTo>
                    <a:lnTo>
                      <a:pt x="548" y="893"/>
                    </a:lnTo>
                    <a:lnTo>
                      <a:pt x="487" y="888"/>
                    </a:lnTo>
                    <a:lnTo>
                      <a:pt x="44" y="888"/>
                    </a:lnTo>
                    <a:lnTo>
                      <a:pt x="45" y="0"/>
                    </a:lnTo>
                    <a:lnTo>
                      <a:pt x="23" y="0"/>
                    </a:lnTo>
                    <a:lnTo>
                      <a:pt x="1" y="0"/>
                    </a:lnTo>
                    <a:lnTo>
                      <a:pt x="0" y="932"/>
                    </a:lnTo>
                    <a:lnTo>
                      <a:pt x="484" y="932"/>
                    </a:lnTo>
                    <a:lnTo>
                      <a:pt x="541" y="936"/>
                    </a:lnTo>
                    <a:lnTo>
                      <a:pt x="609" y="951"/>
                    </a:lnTo>
                    <a:lnTo>
                      <a:pt x="664" y="971"/>
                    </a:lnTo>
                    <a:lnTo>
                      <a:pt x="730" y="996"/>
                    </a:lnTo>
                    <a:lnTo>
                      <a:pt x="814" y="1032"/>
                    </a:lnTo>
                    <a:lnTo>
                      <a:pt x="892" y="1065"/>
                    </a:lnTo>
                    <a:lnTo>
                      <a:pt x="973" y="1099"/>
                    </a:lnTo>
                    <a:lnTo>
                      <a:pt x="1038" y="1125"/>
                    </a:lnTo>
                    <a:lnTo>
                      <a:pt x="1136" y="1159"/>
                    </a:lnTo>
                    <a:lnTo>
                      <a:pt x="1234" y="1184"/>
                    </a:lnTo>
                    <a:lnTo>
                      <a:pt x="1307" y="1198"/>
                    </a:lnTo>
                    <a:lnTo>
                      <a:pt x="1392" y="1205"/>
                    </a:lnTo>
                    <a:lnTo>
                      <a:pt x="1475" y="1199"/>
                    </a:lnTo>
                    <a:lnTo>
                      <a:pt x="1554" y="1185"/>
                    </a:lnTo>
                    <a:lnTo>
                      <a:pt x="1650" y="1160"/>
                    </a:lnTo>
                    <a:lnTo>
                      <a:pt x="1742" y="1129"/>
                    </a:lnTo>
                    <a:lnTo>
                      <a:pt x="1813" y="1101"/>
                    </a:lnTo>
                    <a:lnTo>
                      <a:pt x="1893" y="1068"/>
                    </a:lnTo>
                    <a:lnTo>
                      <a:pt x="1973" y="1033"/>
                    </a:lnTo>
                    <a:lnTo>
                      <a:pt x="2056" y="997"/>
                    </a:lnTo>
                    <a:lnTo>
                      <a:pt x="2128" y="970"/>
                    </a:lnTo>
                    <a:lnTo>
                      <a:pt x="2180" y="951"/>
                    </a:lnTo>
                    <a:lnTo>
                      <a:pt x="2248" y="936"/>
                    </a:lnTo>
                    <a:lnTo>
                      <a:pt x="2305" y="932"/>
                    </a:lnTo>
                    <a:lnTo>
                      <a:pt x="2312" y="931"/>
                    </a:lnTo>
                    <a:lnTo>
                      <a:pt x="2732" y="931"/>
                    </a:lnTo>
                    <a:lnTo>
                      <a:pt x="2766" y="934"/>
                    </a:lnTo>
                    <a:lnTo>
                      <a:pt x="2746" y="888"/>
                    </a:lnTo>
                    <a:close/>
                  </a:path>
                </a:pathLst>
              </a:custGeom>
              <a:solidFill>
                <a:srgbClr val="000000"/>
              </a:solidFill>
              <a:ln w="9525">
                <a:noFill/>
                <a:round/>
                <a:headEnd/>
                <a:tailEnd/>
              </a:ln>
            </p:spPr>
            <p:txBody>
              <a:bodyPr/>
              <a:lstStyle/>
              <a:p>
                <a:endParaRPr lang="en-US" dirty="0"/>
              </a:p>
            </p:txBody>
          </p:sp>
          <p:sp>
            <p:nvSpPr>
              <p:cNvPr id="398568" name="Freeform 232"/>
              <p:cNvSpPr>
                <a:spLocks/>
              </p:cNvSpPr>
              <p:nvPr/>
            </p:nvSpPr>
            <p:spPr bwMode="auto">
              <a:xfrm>
                <a:off x="1638" y="3100"/>
                <a:ext cx="5" cy="4"/>
              </a:xfrm>
              <a:custGeom>
                <a:avLst/>
                <a:gdLst/>
                <a:ahLst/>
                <a:cxnLst>
                  <a:cxn ang="0">
                    <a:pos x="22" y="25"/>
                  </a:cxn>
                  <a:cxn ang="0">
                    <a:pos x="25" y="3"/>
                  </a:cxn>
                  <a:cxn ang="0">
                    <a:pos x="0" y="0"/>
                  </a:cxn>
                  <a:cxn ang="0">
                    <a:pos x="0" y="25"/>
                  </a:cxn>
                  <a:cxn ang="0">
                    <a:pos x="22" y="25"/>
                  </a:cxn>
                </a:cxnLst>
                <a:rect l="0" t="0" r="r" b="b"/>
                <a:pathLst>
                  <a:path w="25" h="25">
                    <a:moveTo>
                      <a:pt x="22" y="25"/>
                    </a:moveTo>
                    <a:lnTo>
                      <a:pt x="25" y="3"/>
                    </a:lnTo>
                    <a:lnTo>
                      <a:pt x="0" y="0"/>
                    </a:lnTo>
                    <a:lnTo>
                      <a:pt x="0" y="25"/>
                    </a:lnTo>
                    <a:lnTo>
                      <a:pt x="22" y="25"/>
                    </a:lnTo>
                    <a:close/>
                  </a:path>
                </a:pathLst>
              </a:custGeom>
              <a:solidFill>
                <a:srgbClr val="000000"/>
              </a:solidFill>
              <a:ln w="9525">
                <a:noFill/>
                <a:round/>
                <a:headEnd/>
                <a:tailEnd/>
              </a:ln>
            </p:spPr>
            <p:txBody>
              <a:bodyPr/>
              <a:lstStyle/>
              <a:p>
                <a:endParaRPr lang="en-US" dirty="0"/>
              </a:p>
            </p:txBody>
          </p:sp>
          <p:sp>
            <p:nvSpPr>
              <p:cNvPr id="398569" name="Freeform 233"/>
              <p:cNvSpPr>
                <a:spLocks/>
              </p:cNvSpPr>
              <p:nvPr/>
            </p:nvSpPr>
            <p:spPr bwMode="auto">
              <a:xfrm>
                <a:off x="1642" y="3054"/>
                <a:ext cx="507" cy="76"/>
              </a:xfrm>
              <a:custGeom>
                <a:avLst/>
                <a:gdLst/>
                <a:ahLst/>
                <a:cxnLst>
                  <a:cxn ang="0">
                    <a:pos x="10" y="271"/>
                  </a:cxn>
                  <a:cxn ang="0">
                    <a:pos x="73" y="271"/>
                  </a:cxn>
                  <a:cxn ang="0">
                    <a:pos x="174" y="271"/>
                  </a:cxn>
                  <a:cxn ang="0">
                    <a:pos x="288" y="271"/>
                  </a:cxn>
                  <a:cxn ang="0">
                    <a:pos x="390" y="271"/>
                  </a:cxn>
                  <a:cxn ang="0">
                    <a:pos x="452" y="271"/>
                  </a:cxn>
                  <a:cxn ang="0">
                    <a:pos x="519" y="265"/>
                  </a:cxn>
                  <a:cxn ang="0">
                    <a:pos x="649" y="228"/>
                  </a:cxn>
                  <a:cxn ang="0">
                    <a:pos x="797" y="168"/>
                  </a:cxn>
                  <a:cxn ang="0">
                    <a:pos x="956" y="102"/>
                  </a:cxn>
                  <a:cxn ang="0">
                    <a:pos x="1120" y="43"/>
                  </a:cxn>
                  <a:cxn ang="0">
                    <a:pos x="1287" y="6"/>
                  </a:cxn>
                  <a:cxn ang="0">
                    <a:pos x="1450" y="6"/>
                  </a:cxn>
                  <a:cxn ang="0">
                    <a:pos x="1617" y="43"/>
                  </a:cxn>
                  <a:cxn ang="0">
                    <a:pos x="1784" y="102"/>
                  </a:cxn>
                  <a:cxn ang="0">
                    <a:pos x="1944" y="168"/>
                  </a:cxn>
                  <a:cxn ang="0">
                    <a:pos x="2090" y="228"/>
                  </a:cxn>
                  <a:cxn ang="0">
                    <a:pos x="2215" y="265"/>
                  </a:cxn>
                  <a:cxn ang="0">
                    <a:pos x="2721" y="270"/>
                  </a:cxn>
                  <a:cxn ang="0">
                    <a:pos x="2712" y="408"/>
                  </a:cxn>
                  <a:cxn ang="0">
                    <a:pos x="2653" y="408"/>
                  </a:cxn>
                  <a:cxn ang="0">
                    <a:pos x="2558" y="408"/>
                  </a:cxn>
                  <a:cxn ang="0">
                    <a:pos x="2451" y="408"/>
                  </a:cxn>
                  <a:cxn ang="0">
                    <a:pos x="2355" y="408"/>
                  </a:cxn>
                  <a:cxn ang="0">
                    <a:pos x="2296" y="408"/>
                  </a:cxn>
                  <a:cxn ang="0">
                    <a:pos x="2229" y="402"/>
                  </a:cxn>
                  <a:cxn ang="0">
                    <a:pos x="2096" y="365"/>
                  </a:cxn>
                  <a:cxn ang="0">
                    <a:pos x="1946" y="305"/>
                  </a:cxn>
                  <a:cxn ang="0">
                    <a:pos x="1785" y="237"/>
                  </a:cxn>
                  <a:cxn ang="0">
                    <a:pos x="1618" y="177"/>
                  </a:cxn>
                  <a:cxn ang="0">
                    <a:pos x="1452" y="139"/>
                  </a:cxn>
                  <a:cxn ang="0">
                    <a:pos x="1291" y="138"/>
                  </a:cxn>
                  <a:cxn ang="0">
                    <a:pos x="1135" y="175"/>
                  </a:cxn>
                  <a:cxn ang="0">
                    <a:pos x="986" y="235"/>
                  </a:cxn>
                  <a:cxn ang="0">
                    <a:pos x="843" y="303"/>
                  </a:cxn>
                  <a:cxn ang="0">
                    <a:pos x="707" y="364"/>
                  </a:cxn>
                  <a:cxn ang="0">
                    <a:pos x="579" y="402"/>
                  </a:cxn>
                  <a:cxn ang="0">
                    <a:pos x="0" y="407"/>
                  </a:cxn>
                  <a:cxn ang="0">
                    <a:pos x="0" y="270"/>
                  </a:cxn>
                </a:cxnLst>
                <a:rect l="0" t="0" r="r" b="b"/>
                <a:pathLst>
                  <a:path w="2721" h="408">
                    <a:moveTo>
                      <a:pt x="0" y="270"/>
                    </a:moveTo>
                    <a:lnTo>
                      <a:pt x="10" y="271"/>
                    </a:lnTo>
                    <a:lnTo>
                      <a:pt x="35" y="271"/>
                    </a:lnTo>
                    <a:lnTo>
                      <a:pt x="73" y="271"/>
                    </a:lnTo>
                    <a:lnTo>
                      <a:pt x="120" y="271"/>
                    </a:lnTo>
                    <a:lnTo>
                      <a:pt x="174" y="271"/>
                    </a:lnTo>
                    <a:lnTo>
                      <a:pt x="231" y="271"/>
                    </a:lnTo>
                    <a:lnTo>
                      <a:pt x="288" y="271"/>
                    </a:lnTo>
                    <a:lnTo>
                      <a:pt x="341" y="271"/>
                    </a:lnTo>
                    <a:lnTo>
                      <a:pt x="390" y="271"/>
                    </a:lnTo>
                    <a:lnTo>
                      <a:pt x="428" y="271"/>
                    </a:lnTo>
                    <a:lnTo>
                      <a:pt x="452" y="271"/>
                    </a:lnTo>
                    <a:lnTo>
                      <a:pt x="461" y="270"/>
                    </a:lnTo>
                    <a:lnTo>
                      <a:pt x="519" y="265"/>
                    </a:lnTo>
                    <a:lnTo>
                      <a:pt x="581" y="250"/>
                    </a:lnTo>
                    <a:lnTo>
                      <a:pt x="649" y="228"/>
                    </a:lnTo>
                    <a:lnTo>
                      <a:pt x="721" y="200"/>
                    </a:lnTo>
                    <a:lnTo>
                      <a:pt x="797" y="168"/>
                    </a:lnTo>
                    <a:lnTo>
                      <a:pt x="875" y="136"/>
                    </a:lnTo>
                    <a:lnTo>
                      <a:pt x="956" y="102"/>
                    </a:lnTo>
                    <a:lnTo>
                      <a:pt x="1037" y="70"/>
                    </a:lnTo>
                    <a:lnTo>
                      <a:pt x="1120" y="43"/>
                    </a:lnTo>
                    <a:lnTo>
                      <a:pt x="1204" y="21"/>
                    </a:lnTo>
                    <a:lnTo>
                      <a:pt x="1287" y="6"/>
                    </a:lnTo>
                    <a:lnTo>
                      <a:pt x="1368" y="0"/>
                    </a:lnTo>
                    <a:lnTo>
                      <a:pt x="1450" y="6"/>
                    </a:lnTo>
                    <a:lnTo>
                      <a:pt x="1533" y="21"/>
                    </a:lnTo>
                    <a:lnTo>
                      <a:pt x="1617" y="43"/>
                    </a:lnTo>
                    <a:lnTo>
                      <a:pt x="1701" y="70"/>
                    </a:lnTo>
                    <a:lnTo>
                      <a:pt x="1784" y="102"/>
                    </a:lnTo>
                    <a:lnTo>
                      <a:pt x="1866" y="136"/>
                    </a:lnTo>
                    <a:lnTo>
                      <a:pt x="1944" y="168"/>
                    </a:lnTo>
                    <a:lnTo>
                      <a:pt x="2019" y="200"/>
                    </a:lnTo>
                    <a:lnTo>
                      <a:pt x="2090" y="228"/>
                    </a:lnTo>
                    <a:lnTo>
                      <a:pt x="2155" y="250"/>
                    </a:lnTo>
                    <a:lnTo>
                      <a:pt x="2215" y="265"/>
                    </a:lnTo>
                    <a:lnTo>
                      <a:pt x="2268" y="270"/>
                    </a:lnTo>
                    <a:lnTo>
                      <a:pt x="2721" y="270"/>
                    </a:lnTo>
                    <a:lnTo>
                      <a:pt x="2721" y="407"/>
                    </a:lnTo>
                    <a:lnTo>
                      <a:pt x="2712" y="408"/>
                    </a:lnTo>
                    <a:lnTo>
                      <a:pt x="2688" y="408"/>
                    </a:lnTo>
                    <a:lnTo>
                      <a:pt x="2653" y="408"/>
                    </a:lnTo>
                    <a:lnTo>
                      <a:pt x="2608" y="408"/>
                    </a:lnTo>
                    <a:lnTo>
                      <a:pt x="2558" y="408"/>
                    </a:lnTo>
                    <a:lnTo>
                      <a:pt x="2504" y="408"/>
                    </a:lnTo>
                    <a:lnTo>
                      <a:pt x="2451" y="408"/>
                    </a:lnTo>
                    <a:lnTo>
                      <a:pt x="2400" y="408"/>
                    </a:lnTo>
                    <a:lnTo>
                      <a:pt x="2355" y="408"/>
                    </a:lnTo>
                    <a:lnTo>
                      <a:pt x="2320" y="408"/>
                    </a:lnTo>
                    <a:lnTo>
                      <a:pt x="2296" y="408"/>
                    </a:lnTo>
                    <a:lnTo>
                      <a:pt x="2288" y="407"/>
                    </a:lnTo>
                    <a:lnTo>
                      <a:pt x="2229" y="402"/>
                    </a:lnTo>
                    <a:lnTo>
                      <a:pt x="2164" y="387"/>
                    </a:lnTo>
                    <a:lnTo>
                      <a:pt x="2096" y="365"/>
                    </a:lnTo>
                    <a:lnTo>
                      <a:pt x="2022" y="336"/>
                    </a:lnTo>
                    <a:lnTo>
                      <a:pt x="1946" y="305"/>
                    </a:lnTo>
                    <a:lnTo>
                      <a:pt x="1867" y="271"/>
                    </a:lnTo>
                    <a:lnTo>
                      <a:pt x="1785" y="237"/>
                    </a:lnTo>
                    <a:lnTo>
                      <a:pt x="1702" y="205"/>
                    </a:lnTo>
                    <a:lnTo>
                      <a:pt x="1618" y="177"/>
                    </a:lnTo>
                    <a:lnTo>
                      <a:pt x="1535" y="154"/>
                    </a:lnTo>
                    <a:lnTo>
                      <a:pt x="1452" y="139"/>
                    </a:lnTo>
                    <a:lnTo>
                      <a:pt x="1370" y="132"/>
                    </a:lnTo>
                    <a:lnTo>
                      <a:pt x="1291" y="138"/>
                    </a:lnTo>
                    <a:lnTo>
                      <a:pt x="1212" y="152"/>
                    </a:lnTo>
                    <a:lnTo>
                      <a:pt x="1135" y="175"/>
                    </a:lnTo>
                    <a:lnTo>
                      <a:pt x="1059" y="203"/>
                    </a:lnTo>
                    <a:lnTo>
                      <a:pt x="986" y="235"/>
                    </a:lnTo>
                    <a:lnTo>
                      <a:pt x="913" y="270"/>
                    </a:lnTo>
                    <a:lnTo>
                      <a:pt x="843" y="303"/>
                    </a:lnTo>
                    <a:lnTo>
                      <a:pt x="774" y="335"/>
                    </a:lnTo>
                    <a:lnTo>
                      <a:pt x="707" y="364"/>
                    </a:lnTo>
                    <a:lnTo>
                      <a:pt x="641" y="387"/>
                    </a:lnTo>
                    <a:lnTo>
                      <a:pt x="579" y="402"/>
                    </a:lnTo>
                    <a:lnTo>
                      <a:pt x="517" y="407"/>
                    </a:lnTo>
                    <a:lnTo>
                      <a:pt x="0" y="407"/>
                    </a:lnTo>
                    <a:lnTo>
                      <a:pt x="0" y="270"/>
                    </a:lnTo>
                    <a:lnTo>
                      <a:pt x="0" y="270"/>
                    </a:lnTo>
                    <a:close/>
                  </a:path>
                </a:pathLst>
              </a:custGeom>
              <a:solidFill>
                <a:srgbClr val="7F7F7F"/>
              </a:solidFill>
              <a:ln w="9525">
                <a:noFill/>
                <a:round/>
                <a:headEnd/>
                <a:tailEnd/>
              </a:ln>
            </p:spPr>
            <p:txBody>
              <a:bodyPr/>
              <a:lstStyle/>
              <a:p>
                <a:endParaRPr lang="en-US" dirty="0"/>
              </a:p>
            </p:txBody>
          </p:sp>
          <p:sp>
            <p:nvSpPr>
              <p:cNvPr id="398570" name="Freeform 234"/>
              <p:cNvSpPr>
                <a:spLocks/>
              </p:cNvSpPr>
              <p:nvPr/>
            </p:nvSpPr>
            <p:spPr bwMode="auto">
              <a:xfrm>
                <a:off x="1642" y="3050"/>
                <a:ext cx="511" cy="80"/>
              </a:xfrm>
              <a:custGeom>
                <a:avLst/>
                <a:gdLst/>
                <a:ahLst/>
                <a:cxnLst>
                  <a:cxn ang="0">
                    <a:pos x="5" y="270"/>
                  </a:cxn>
                  <a:cxn ang="0">
                    <a:pos x="0" y="313"/>
                  </a:cxn>
                  <a:cxn ang="0">
                    <a:pos x="9" y="315"/>
                  </a:cxn>
                  <a:cxn ang="0">
                    <a:pos x="455" y="315"/>
                  </a:cxn>
                  <a:cxn ang="0">
                    <a:pos x="467" y="313"/>
                  </a:cxn>
                  <a:cxn ang="0">
                    <a:pos x="521" y="309"/>
                  </a:cxn>
                  <a:cxn ang="0">
                    <a:pos x="591" y="293"/>
                  </a:cxn>
                  <a:cxn ang="0">
                    <a:pos x="663" y="270"/>
                  </a:cxn>
                  <a:cxn ang="0">
                    <a:pos x="742" y="239"/>
                  </a:cxn>
                  <a:cxn ang="0">
                    <a:pos x="807" y="211"/>
                  </a:cxn>
                  <a:cxn ang="0">
                    <a:pos x="885" y="179"/>
                  </a:cxn>
                  <a:cxn ang="0">
                    <a:pos x="966" y="145"/>
                  </a:cxn>
                  <a:cxn ang="0">
                    <a:pos x="1059" y="108"/>
                  </a:cxn>
                  <a:cxn ang="0">
                    <a:pos x="1132" y="84"/>
                  </a:cxn>
                  <a:cxn ang="0">
                    <a:pos x="1200" y="66"/>
                  </a:cxn>
                  <a:cxn ang="0">
                    <a:pos x="1294" y="50"/>
                  </a:cxn>
                  <a:cxn ang="0">
                    <a:pos x="1371" y="44"/>
                  </a:cxn>
                  <a:cxn ang="0">
                    <a:pos x="1447" y="50"/>
                  </a:cxn>
                  <a:cxn ang="0">
                    <a:pos x="1542" y="66"/>
                  </a:cxn>
                  <a:cxn ang="0">
                    <a:pos x="1610" y="84"/>
                  </a:cxn>
                  <a:cxn ang="0">
                    <a:pos x="1690" y="111"/>
                  </a:cxn>
                  <a:cxn ang="0">
                    <a:pos x="1756" y="136"/>
                  </a:cxn>
                  <a:cxn ang="0">
                    <a:pos x="1860" y="179"/>
                  </a:cxn>
                  <a:cxn ang="0">
                    <a:pos x="1938" y="211"/>
                  </a:cxn>
                  <a:cxn ang="0">
                    <a:pos x="2004" y="240"/>
                  </a:cxn>
                  <a:cxn ang="0">
                    <a:pos x="2077" y="269"/>
                  </a:cxn>
                  <a:cxn ang="0">
                    <a:pos x="2149" y="293"/>
                  </a:cxn>
                  <a:cxn ang="0">
                    <a:pos x="2217" y="309"/>
                  </a:cxn>
                  <a:cxn ang="0">
                    <a:pos x="2269" y="313"/>
                  </a:cxn>
                  <a:cxn ang="0">
                    <a:pos x="2701" y="313"/>
                  </a:cxn>
                  <a:cxn ang="0">
                    <a:pos x="2701" y="429"/>
                  </a:cxn>
                  <a:cxn ang="0">
                    <a:pos x="2723" y="429"/>
                  </a:cxn>
                  <a:cxn ang="0">
                    <a:pos x="2745" y="429"/>
                  </a:cxn>
                  <a:cxn ang="0">
                    <a:pos x="2743" y="270"/>
                  </a:cxn>
                  <a:cxn ang="0">
                    <a:pos x="2271" y="270"/>
                  </a:cxn>
                  <a:cxn ang="0">
                    <a:pos x="2217" y="265"/>
                  </a:cxn>
                  <a:cxn ang="0">
                    <a:pos x="2165" y="251"/>
                  </a:cxn>
                  <a:cxn ang="0">
                    <a:pos x="2107" y="232"/>
                  </a:cxn>
                  <a:cxn ang="0">
                    <a:pos x="2038" y="205"/>
                  </a:cxn>
                  <a:cxn ang="0">
                    <a:pos x="1954" y="169"/>
                  </a:cxn>
                  <a:cxn ang="0">
                    <a:pos x="1876" y="137"/>
                  </a:cxn>
                  <a:cxn ang="0">
                    <a:pos x="1816" y="113"/>
                  </a:cxn>
                  <a:cxn ang="0">
                    <a:pos x="1716" y="74"/>
                  </a:cxn>
                  <a:cxn ang="0">
                    <a:pos x="1628" y="45"/>
                  </a:cxn>
                  <a:cxn ang="0">
                    <a:pos x="1528" y="20"/>
                  </a:cxn>
                  <a:cxn ang="0">
                    <a:pos x="1456" y="6"/>
                  </a:cxn>
                  <a:cxn ang="0">
                    <a:pos x="1369" y="0"/>
                  </a:cxn>
                  <a:cxn ang="0">
                    <a:pos x="1285" y="6"/>
                  </a:cxn>
                  <a:cxn ang="0">
                    <a:pos x="1213" y="20"/>
                  </a:cxn>
                  <a:cxn ang="0">
                    <a:pos x="1113" y="45"/>
                  </a:cxn>
                  <a:cxn ang="0">
                    <a:pos x="1020" y="76"/>
                  </a:cxn>
                  <a:cxn ang="0">
                    <a:pos x="949" y="104"/>
                  </a:cxn>
                  <a:cxn ang="0">
                    <a:pos x="869" y="137"/>
                  </a:cxn>
                  <a:cxn ang="0">
                    <a:pos x="790" y="169"/>
                  </a:cxn>
                  <a:cxn ang="0">
                    <a:pos x="703" y="206"/>
                  </a:cxn>
                  <a:cxn ang="0">
                    <a:pos x="640" y="230"/>
                  </a:cxn>
                  <a:cxn ang="0">
                    <a:pos x="575" y="251"/>
                  </a:cxn>
                  <a:cxn ang="0">
                    <a:pos x="521" y="265"/>
                  </a:cxn>
                  <a:cxn ang="0">
                    <a:pos x="460" y="270"/>
                  </a:cxn>
                  <a:cxn ang="0">
                    <a:pos x="452" y="271"/>
                  </a:cxn>
                  <a:cxn ang="0">
                    <a:pos x="14" y="271"/>
                  </a:cxn>
                  <a:cxn ang="0">
                    <a:pos x="5" y="270"/>
                  </a:cxn>
                </a:cxnLst>
                <a:rect l="0" t="0" r="r" b="b"/>
                <a:pathLst>
                  <a:path w="2745" h="429">
                    <a:moveTo>
                      <a:pt x="5" y="270"/>
                    </a:moveTo>
                    <a:lnTo>
                      <a:pt x="0" y="313"/>
                    </a:lnTo>
                    <a:lnTo>
                      <a:pt x="9" y="315"/>
                    </a:lnTo>
                    <a:lnTo>
                      <a:pt x="455" y="315"/>
                    </a:lnTo>
                    <a:lnTo>
                      <a:pt x="467" y="313"/>
                    </a:lnTo>
                    <a:lnTo>
                      <a:pt x="521" y="309"/>
                    </a:lnTo>
                    <a:lnTo>
                      <a:pt x="591" y="293"/>
                    </a:lnTo>
                    <a:lnTo>
                      <a:pt x="663" y="270"/>
                    </a:lnTo>
                    <a:lnTo>
                      <a:pt x="742" y="239"/>
                    </a:lnTo>
                    <a:lnTo>
                      <a:pt x="807" y="211"/>
                    </a:lnTo>
                    <a:lnTo>
                      <a:pt x="885" y="179"/>
                    </a:lnTo>
                    <a:lnTo>
                      <a:pt x="966" y="145"/>
                    </a:lnTo>
                    <a:lnTo>
                      <a:pt x="1059" y="108"/>
                    </a:lnTo>
                    <a:lnTo>
                      <a:pt x="1132" y="84"/>
                    </a:lnTo>
                    <a:lnTo>
                      <a:pt x="1200" y="66"/>
                    </a:lnTo>
                    <a:lnTo>
                      <a:pt x="1294" y="50"/>
                    </a:lnTo>
                    <a:lnTo>
                      <a:pt x="1371" y="44"/>
                    </a:lnTo>
                    <a:lnTo>
                      <a:pt x="1447" y="50"/>
                    </a:lnTo>
                    <a:lnTo>
                      <a:pt x="1542" y="66"/>
                    </a:lnTo>
                    <a:lnTo>
                      <a:pt x="1610" y="84"/>
                    </a:lnTo>
                    <a:lnTo>
                      <a:pt x="1690" y="111"/>
                    </a:lnTo>
                    <a:lnTo>
                      <a:pt x="1756" y="136"/>
                    </a:lnTo>
                    <a:lnTo>
                      <a:pt x="1860" y="179"/>
                    </a:lnTo>
                    <a:lnTo>
                      <a:pt x="1938" y="211"/>
                    </a:lnTo>
                    <a:lnTo>
                      <a:pt x="2004" y="240"/>
                    </a:lnTo>
                    <a:lnTo>
                      <a:pt x="2077" y="269"/>
                    </a:lnTo>
                    <a:lnTo>
                      <a:pt x="2149" y="293"/>
                    </a:lnTo>
                    <a:lnTo>
                      <a:pt x="2217" y="309"/>
                    </a:lnTo>
                    <a:lnTo>
                      <a:pt x="2269" y="313"/>
                    </a:lnTo>
                    <a:lnTo>
                      <a:pt x="2701" y="313"/>
                    </a:lnTo>
                    <a:lnTo>
                      <a:pt x="2701" y="429"/>
                    </a:lnTo>
                    <a:lnTo>
                      <a:pt x="2723" y="429"/>
                    </a:lnTo>
                    <a:lnTo>
                      <a:pt x="2745" y="429"/>
                    </a:lnTo>
                    <a:lnTo>
                      <a:pt x="2743" y="270"/>
                    </a:lnTo>
                    <a:lnTo>
                      <a:pt x="2271" y="270"/>
                    </a:lnTo>
                    <a:lnTo>
                      <a:pt x="2217" y="265"/>
                    </a:lnTo>
                    <a:lnTo>
                      <a:pt x="2165" y="251"/>
                    </a:lnTo>
                    <a:lnTo>
                      <a:pt x="2107" y="232"/>
                    </a:lnTo>
                    <a:lnTo>
                      <a:pt x="2038" y="205"/>
                    </a:lnTo>
                    <a:lnTo>
                      <a:pt x="1954" y="169"/>
                    </a:lnTo>
                    <a:lnTo>
                      <a:pt x="1876" y="137"/>
                    </a:lnTo>
                    <a:lnTo>
                      <a:pt x="1816" y="113"/>
                    </a:lnTo>
                    <a:lnTo>
                      <a:pt x="1716" y="74"/>
                    </a:lnTo>
                    <a:lnTo>
                      <a:pt x="1628" y="45"/>
                    </a:lnTo>
                    <a:lnTo>
                      <a:pt x="1528" y="20"/>
                    </a:lnTo>
                    <a:lnTo>
                      <a:pt x="1456" y="6"/>
                    </a:lnTo>
                    <a:lnTo>
                      <a:pt x="1369" y="0"/>
                    </a:lnTo>
                    <a:lnTo>
                      <a:pt x="1285" y="6"/>
                    </a:lnTo>
                    <a:lnTo>
                      <a:pt x="1213" y="20"/>
                    </a:lnTo>
                    <a:lnTo>
                      <a:pt x="1113" y="45"/>
                    </a:lnTo>
                    <a:lnTo>
                      <a:pt x="1020" y="76"/>
                    </a:lnTo>
                    <a:lnTo>
                      <a:pt x="949" y="104"/>
                    </a:lnTo>
                    <a:lnTo>
                      <a:pt x="869" y="137"/>
                    </a:lnTo>
                    <a:lnTo>
                      <a:pt x="790" y="169"/>
                    </a:lnTo>
                    <a:lnTo>
                      <a:pt x="703" y="206"/>
                    </a:lnTo>
                    <a:lnTo>
                      <a:pt x="640" y="230"/>
                    </a:lnTo>
                    <a:lnTo>
                      <a:pt x="575" y="251"/>
                    </a:lnTo>
                    <a:lnTo>
                      <a:pt x="521" y="265"/>
                    </a:lnTo>
                    <a:lnTo>
                      <a:pt x="460" y="270"/>
                    </a:lnTo>
                    <a:lnTo>
                      <a:pt x="452" y="271"/>
                    </a:lnTo>
                    <a:lnTo>
                      <a:pt x="14" y="271"/>
                    </a:lnTo>
                    <a:lnTo>
                      <a:pt x="5" y="270"/>
                    </a:lnTo>
                    <a:close/>
                  </a:path>
                </a:pathLst>
              </a:custGeom>
              <a:solidFill>
                <a:srgbClr val="000000"/>
              </a:solidFill>
              <a:ln w="9525">
                <a:noFill/>
                <a:round/>
                <a:headEnd/>
                <a:tailEnd/>
              </a:ln>
            </p:spPr>
            <p:txBody>
              <a:bodyPr/>
              <a:lstStyle/>
              <a:p>
                <a:endParaRPr lang="en-US" dirty="0"/>
              </a:p>
            </p:txBody>
          </p:sp>
          <p:sp>
            <p:nvSpPr>
              <p:cNvPr id="398571" name="Freeform 235"/>
              <p:cNvSpPr>
                <a:spLocks/>
              </p:cNvSpPr>
              <p:nvPr/>
            </p:nvSpPr>
            <p:spPr bwMode="auto">
              <a:xfrm>
                <a:off x="2148" y="3125"/>
                <a:ext cx="5" cy="8"/>
              </a:xfrm>
              <a:custGeom>
                <a:avLst/>
                <a:gdLst/>
                <a:ahLst/>
                <a:cxnLst>
                  <a:cxn ang="0">
                    <a:pos x="3" y="22"/>
                  </a:cxn>
                  <a:cxn ang="0">
                    <a:pos x="0" y="0"/>
                  </a:cxn>
                  <a:cxn ang="0">
                    <a:pos x="25" y="40"/>
                  </a:cxn>
                  <a:cxn ang="0">
                    <a:pos x="25" y="22"/>
                  </a:cxn>
                  <a:cxn ang="0">
                    <a:pos x="3" y="22"/>
                  </a:cxn>
                </a:cxnLst>
                <a:rect l="0" t="0" r="r" b="b"/>
                <a:pathLst>
                  <a:path w="25" h="40">
                    <a:moveTo>
                      <a:pt x="3" y="22"/>
                    </a:moveTo>
                    <a:lnTo>
                      <a:pt x="0" y="0"/>
                    </a:lnTo>
                    <a:lnTo>
                      <a:pt x="25" y="40"/>
                    </a:lnTo>
                    <a:lnTo>
                      <a:pt x="25" y="22"/>
                    </a:lnTo>
                    <a:lnTo>
                      <a:pt x="3" y="22"/>
                    </a:lnTo>
                    <a:close/>
                  </a:path>
                </a:pathLst>
              </a:custGeom>
              <a:solidFill>
                <a:srgbClr val="000000"/>
              </a:solidFill>
              <a:ln w="9525">
                <a:noFill/>
                <a:round/>
                <a:headEnd/>
                <a:tailEnd/>
              </a:ln>
            </p:spPr>
            <p:txBody>
              <a:bodyPr/>
              <a:lstStyle/>
              <a:p>
                <a:endParaRPr lang="en-US" dirty="0"/>
              </a:p>
            </p:txBody>
          </p:sp>
          <p:sp>
            <p:nvSpPr>
              <p:cNvPr id="398572" name="Freeform 236"/>
              <p:cNvSpPr>
                <a:spLocks/>
              </p:cNvSpPr>
              <p:nvPr/>
            </p:nvSpPr>
            <p:spPr bwMode="auto">
              <a:xfrm>
                <a:off x="1638" y="3074"/>
                <a:ext cx="515" cy="59"/>
              </a:xfrm>
              <a:custGeom>
                <a:avLst/>
                <a:gdLst/>
                <a:ahLst/>
                <a:cxnLst>
                  <a:cxn ang="0">
                    <a:pos x="2740" y="274"/>
                  </a:cxn>
                  <a:cxn ang="0">
                    <a:pos x="2731" y="275"/>
                  </a:cxn>
                  <a:cxn ang="0">
                    <a:pos x="2320" y="275"/>
                  </a:cxn>
                  <a:cxn ang="0">
                    <a:pos x="2313" y="274"/>
                  </a:cxn>
                  <a:cxn ang="0">
                    <a:pos x="2255" y="269"/>
                  </a:cxn>
                  <a:cxn ang="0">
                    <a:pos x="2186" y="254"/>
                  </a:cxn>
                  <a:cxn ang="0">
                    <a:pos x="2130" y="235"/>
                  </a:cxn>
                  <a:cxn ang="0">
                    <a:pos x="2077" y="214"/>
                  </a:cxn>
                  <a:cxn ang="0">
                    <a:pos x="1977" y="174"/>
                  </a:cxn>
                  <a:cxn ang="0">
                    <a:pos x="1897" y="139"/>
                  </a:cxn>
                  <a:cxn ang="0">
                    <a:pos x="1837" y="115"/>
                  </a:cxn>
                  <a:cxn ang="0">
                    <a:pos x="1737" y="76"/>
                  </a:cxn>
                  <a:cxn ang="0">
                    <a:pos x="1646" y="46"/>
                  </a:cxn>
                  <a:cxn ang="0">
                    <a:pos x="1556" y="21"/>
                  </a:cxn>
                  <a:cxn ang="0">
                    <a:pos x="1479" y="6"/>
                  </a:cxn>
                  <a:cxn ang="0">
                    <a:pos x="1394" y="0"/>
                  </a:cxn>
                  <a:cxn ang="0">
                    <a:pos x="1308" y="5"/>
                  </a:cxn>
                  <a:cxn ang="0">
                    <a:pos x="1234" y="19"/>
                  </a:cxn>
                  <a:cxn ang="0">
                    <a:pos x="1146" y="44"/>
                  </a:cxn>
                  <a:cxn ang="0">
                    <a:pos x="1082" y="69"/>
                  </a:cxn>
                  <a:cxn ang="0">
                    <a:pos x="999" y="104"/>
                  </a:cxn>
                  <a:cxn ang="0">
                    <a:pos x="927" y="139"/>
                  </a:cxn>
                  <a:cxn ang="0">
                    <a:pos x="857" y="172"/>
                  </a:cxn>
                  <a:cxn ang="0">
                    <a:pos x="820" y="190"/>
                  </a:cxn>
                  <a:cxn ang="0">
                    <a:pos x="711" y="236"/>
                  </a:cxn>
                  <a:cxn ang="0">
                    <a:pos x="655" y="255"/>
                  </a:cxn>
                  <a:cxn ang="0">
                    <a:pos x="601" y="269"/>
                  </a:cxn>
                  <a:cxn ang="0">
                    <a:pos x="537" y="274"/>
                  </a:cxn>
                  <a:cxn ang="0">
                    <a:pos x="44" y="274"/>
                  </a:cxn>
                  <a:cxn ang="0">
                    <a:pos x="44" y="159"/>
                  </a:cxn>
                  <a:cxn ang="0">
                    <a:pos x="22" y="159"/>
                  </a:cxn>
                  <a:cxn ang="0">
                    <a:pos x="0" y="159"/>
                  </a:cxn>
                  <a:cxn ang="0">
                    <a:pos x="2" y="318"/>
                  </a:cxn>
                  <a:cxn ang="0">
                    <a:pos x="540" y="318"/>
                  </a:cxn>
                  <a:cxn ang="0">
                    <a:pos x="601" y="313"/>
                  </a:cxn>
                  <a:cxn ang="0">
                    <a:pos x="671" y="297"/>
                  </a:cxn>
                  <a:cxn ang="0">
                    <a:pos x="746" y="270"/>
                  </a:cxn>
                  <a:cxn ang="0">
                    <a:pos x="771" y="259"/>
                  </a:cxn>
                  <a:cxn ang="0">
                    <a:pos x="873" y="212"/>
                  </a:cxn>
                  <a:cxn ang="0">
                    <a:pos x="943" y="178"/>
                  </a:cxn>
                  <a:cxn ang="0">
                    <a:pos x="1016" y="144"/>
                  </a:cxn>
                  <a:cxn ang="0">
                    <a:pos x="1080" y="115"/>
                  </a:cxn>
                  <a:cxn ang="0">
                    <a:pos x="1169" y="84"/>
                  </a:cxn>
                  <a:cxn ang="0">
                    <a:pos x="1234" y="63"/>
                  </a:cxn>
                  <a:cxn ang="0">
                    <a:pos x="1317" y="49"/>
                  </a:cxn>
                  <a:cxn ang="0">
                    <a:pos x="1391" y="43"/>
                  </a:cxn>
                  <a:cxn ang="0">
                    <a:pos x="1470" y="50"/>
                  </a:cxn>
                  <a:cxn ang="0">
                    <a:pos x="1558" y="65"/>
                  </a:cxn>
                  <a:cxn ang="0">
                    <a:pos x="1634" y="87"/>
                  </a:cxn>
                  <a:cxn ang="0">
                    <a:pos x="1712" y="112"/>
                  </a:cxn>
                  <a:cxn ang="0">
                    <a:pos x="1777" y="138"/>
                  </a:cxn>
                  <a:cxn ang="0">
                    <a:pos x="1881" y="180"/>
                  </a:cxn>
                  <a:cxn ang="0">
                    <a:pos x="1960" y="215"/>
                  </a:cxn>
                  <a:cxn ang="0">
                    <a:pos x="2012" y="237"/>
                  </a:cxn>
                  <a:cxn ang="0">
                    <a:pos x="2107" y="274"/>
                  </a:cxn>
                  <a:cxn ang="0">
                    <a:pos x="2186" y="298"/>
                  </a:cxn>
                  <a:cxn ang="0">
                    <a:pos x="2246" y="313"/>
                  </a:cxn>
                  <a:cxn ang="0">
                    <a:pos x="2306" y="318"/>
                  </a:cxn>
                  <a:cxn ang="0">
                    <a:pos x="2316" y="319"/>
                  </a:cxn>
                  <a:cxn ang="0">
                    <a:pos x="2736" y="319"/>
                  </a:cxn>
                  <a:cxn ang="0">
                    <a:pos x="2765" y="314"/>
                  </a:cxn>
                  <a:cxn ang="0">
                    <a:pos x="2740" y="274"/>
                  </a:cxn>
                </a:cxnLst>
                <a:rect l="0" t="0" r="r" b="b"/>
                <a:pathLst>
                  <a:path w="2765" h="319">
                    <a:moveTo>
                      <a:pt x="2740" y="274"/>
                    </a:moveTo>
                    <a:lnTo>
                      <a:pt x="2731" y="275"/>
                    </a:lnTo>
                    <a:lnTo>
                      <a:pt x="2320" y="275"/>
                    </a:lnTo>
                    <a:lnTo>
                      <a:pt x="2313" y="274"/>
                    </a:lnTo>
                    <a:lnTo>
                      <a:pt x="2255" y="269"/>
                    </a:lnTo>
                    <a:lnTo>
                      <a:pt x="2186" y="254"/>
                    </a:lnTo>
                    <a:lnTo>
                      <a:pt x="2130" y="235"/>
                    </a:lnTo>
                    <a:lnTo>
                      <a:pt x="2077" y="214"/>
                    </a:lnTo>
                    <a:lnTo>
                      <a:pt x="1977" y="174"/>
                    </a:lnTo>
                    <a:lnTo>
                      <a:pt x="1897" y="139"/>
                    </a:lnTo>
                    <a:lnTo>
                      <a:pt x="1837" y="115"/>
                    </a:lnTo>
                    <a:lnTo>
                      <a:pt x="1737" y="76"/>
                    </a:lnTo>
                    <a:lnTo>
                      <a:pt x="1646" y="46"/>
                    </a:lnTo>
                    <a:lnTo>
                      <a:pt x="1556" y="21"/>
                    </a:lnTo>
                    <a:lnTo>
                      <a:pt x="1479" y="6"/>
                    </a:lnTo>
                    <a:lnTo>
                      <a:pt x="1394" y="0"/>
                    </a:lnTo>
                    <a:lnTo>
                      <a:pt x="1308" y="5"/>
                    </a:lnTo>
                    <a:lnTo>
                      <a:pt x="1234" y="19"/>
                    </a:lnTo>
                    <a:lnTo>
                      <a:pt x="1146" y="44"/>
                    </a:lnTo>
                    <a:lnTo>
                      <a:pt x="1082" y="69"/>
                    </a:lnTo>
                    <a:lnTo>
                      <a:pt x="999" y="104"/>
                    </a:lnTo>
                    <a:lnTo>
                      <a:pt x="927" y="139"/>
                    </a:lnTo>
                    <a:lnTo>
                      <a:pt x="857" y="172"/>
                    </a:lnTo>
                    <a:lnTo>
                      <a:pt x="820" y="190"/>
                    </a:lnTo>
                    <a:lnTo>
                      <a:pt x="711" y="236"/>
                    </a:lnTo>
                    <a:lnTo>
                      <a:pt x="655" y="255"/>
                    </a:lnTo>
                    <a:lnTo>
                      <a:pt x="601" y="269"/>
                    </a:lnTo>
                    <a:lnTo>
                      <a:pt x="537" y="274"/>
                    </a:lnTo>
                    <a:lnTo>
                      <a:pt x="44" y="274"/>
                    </a:lnTo>
                    <a:lnTo>
                      <a:pt x="44" y="159"/>
                    </a:lnTo>
                    <a:lnTo>
                      <a:pt x="22" y="159"/>
                    </a:lnTo>
                    <a:lnTo>
                      <a:pt x="0" y="159"/>
                    </a:lnTo>
                    <a:lnTo>
                      <a:pt x="2" y="318"/>
                    </a:lnTo>
                    <a:lnTo>
                      <a:pt x="540" y="318"/>
                    </a:lnTo>
                    <a:lnTo>
                      <a:pt x="601" y="313"/>
                    </a:lnTo>
                    <a:lnTo>
                      <a:pt x="671" y="297"/>
                    </a:lnTo>
                    <a:lnTo>
                      <a:pt x="746" y="270"/>
                    </a:lnTo>
                    <a:lnTo>
                      <a:pt x="771" y="259"/>
                    </a:lnTo>
                    <a:lnTo>
                      <a:pt x="873" y="212"/>
                    </a:lnTo>
                    <a:lnTo>
                      <a:pt x="943" y="178"/>
                    </a:lnTo>
                    <a:lnTo>
                      <a:pt x="1016" y="144"/>
                    </a:lnTo>
                    <a:lnTo>
                      <a:pt x="1080" y="115"/>
                    </a:lnTo>
                    <a:lnTo>
                      <a:pt x="1169" y="84"/>
                    </a:lnTo>
                    <a:lnTo>
                      <a:pt x="1234" y="63"/>
                    </a:lnTo>
                    <a:lnTo>
                      <a:pt x="1317" y="49"/>
                    </a:lnTo>
                    <a:lnTo>
                      <a:pt x="1391" y="43"/>
                    </a:lnTo>
                    <a:lnTo>
                      <a:pt x="1470" y="50"/>
                    </a:lnTo>
                    <a:lnTo>
                      <a:pt x="1558" y="65"/>
                    </a:lnTo>
                    <a:lnTo>
                      <a:pt x="1634" y="87"/>
                    </a:lnTo>
                    <a:lnTo>
                      <a:pt x="1712" y="112"/>
                    </a:lnTo>
                    <a:lnTo>
                      <a:pt x="1777" y="138"/>
                    </a:lnTo>
                    <a:lnTo>
                      <a:pt x="1881" y="180"/>
                    </a:lnTo>
                    <a:lnTo>
                      <a:pt x="1960" y="215"/>
                    </a:lnTo>
                    <a:lnTo>
                      <a:pt x="2012" y="237"/>
                    </a:lnTo>
                    <a:lnTo>
                      <a:pt x="2107" y="274"/>
                    </a:lnTo>
                    <a:lnTo>
                      <a:pt x="2186" y="298"/>
                    </a:lnTo>
                    <a:lnTo>
                      <a:pt x="2246" y="313"/>
                    </a:lnTo>
                    <a:lnTo>
                      <a:pt x="2306" y="318"/>
                    </a:lnTo>
                    <a:lnTo>
                      <a:pt x="2316" y="319"/>
                    </a:lnTo>
                    <a:lnTo>
                      <a:pt x="2736" y="319"/>
                    </a:lnTo>
                    <a:lnTo>
                      <a:pt x="2765" y="314"/>
                    </a:lnTo>
                    <a:lnTo>
                      <a:pt x="2740" y="274"/>
                    </a:lnTo>
                    <a:close/>
                  </a:path>
                </a:pathLst>
              </a:custGeom>
              <a:solidFill>
                <a:srgbClr val="000000"/>
              </a:solidFill>
              <a:ln w="9525">
                <a:noFill/>
                <a:round/>
                <a:headEnd/>
                <a:tailEnd/>
              </a:ln>
            </p:spPr>
            <p:txBody>
              <a:bodyPr/>
              <a:lstStyle/>
              <a:p>
                <a:endParaRPr lang="en-US" dirty="0"/>
              </a:p>
            </p:txBody>
          </p:sp>
          <p:sp>
            <p:nvSpPr>
              <p:cNvPr id="398573" name="Freeform 237"/>
              <p:cNvSpPr>
                <a:spLocks/>
              </p:cNvSpPr>
              <p:nvPr/>
            </p:nvSpPr>
            <p:spPr bwMode="auto">
              <a:xfrm>
                <a:off x="1638" y="3100"/>
                <a:ext cx="5" cy="4"/>
              </a:xfrm>
              <a:custGeom>
                <a:avLst/>
                <a:gdLst/>
                <a:ahLst/>
                <a:cxnLst>
                  <a:cxn ang="0">
                    <a:pos x="22" y="25"/>
                  </a:cxn>
                  <a:cxn ang="0">
                    <a:pos x="25" y="3"/>
                  </a:cxn>
                  <a:cxn ang="0">
                    <a:pos x="0" y="0"/>
                  </a:cxn>
                  <a:cxn ang="0">
                    <a:pos x="0" y="25"/>
                  </a:cxn>
                  <a:cxn ang="0">
                    <a:pos x="22" y="25"/>
                  </a:cxn>
                </a:cxnLst>
                <a:rect l="0" t="0" r="r" b="b"/>
                <a:pathLst>
                  <a:path w="25" h="25">
                    <a:moveTo>
                      <a:pt x="22" y="25"/>
                    </a:moveTo>
                    <a:lnTo>
                      <a:pt x="25" y="3"/>
                    </a:lnTo>
                    <a:lnTo>
                      <a:pt x="0" y="0"/>
                    </a:lnTo>
                    <a:lnTo>
                      <a:pt x="0" y="25"/>
                    </a:lnTo>
                    <a:lnTo>
                      <a:pt x="22" y="25"/>
                    </a:lnTo>
                    <a:close/>
                  </a:path>
                </a:pathLst>
              </a:custGeom>
              <a:solidFill>
                <a:srgbClr val="000000"/>
              </a:solidFill>
              <a:ln w="9525">
                <a:noFill/>
                <a:round/>
                <a:headEnd/>
                <a:tailEnd/>
              </a:ln>
            </p:spPr>
            <p:txBody>
              <a:bodyPr/>
              <a:lstStyle/>
              <a:p>
                <a:endParaRPr lang="en-US" dirty="0"/>
              </a:p>
            </p:txBody>
          </p:sp>
          <p:sp>
            <p:nvSpPr>
              <p:cNvPr id="398574" name="Freeform 238"/>
              <p:cNvSpPr>
                <a:spLocks/>
              </p:cNvSpPr>
              <p:nvPr/>
            </p:nvSpPr>
            <p:spPr bwMode="auto">
              <a:xfrm>
                <a:off x="1642" y="3248"/>
                <a:ext cx="507" cy="76"/>
              </a:xfrm>
              <a:custGeom>
                <a:avLst/>
                <a:gdLst/>
                <a:ahLst/>
                <a:cxnLst>
                  <a:cxn ang="0">
                    <a:pos x="10" y="137"/>
                  </a:cxn>
                  <a:cxn ang="0">
                    <a:pos x="73" y="137"/>
                  </a:cxn>
                  <a:cxn ang="0">
                    <a:pos x="173" y="137"/>
                  </a:cxn>
                  <a:cxn ang="0">
                    <a:pos x="286" y="137"/>
                  </a:cxn>
                  <a:cxn ang="0">
                    <a:pos x="388" y="137"/>
                  </a:cxn>
                  <a:cxn ang="0">
                    <a:pos x="450" y="137"/>
                  </a:cxn>
                  <a:cxn ang="0">
                    <a:pos x="520" y="144"/>
                  </a:cxn>
                  <a:cxn ang="0">
                    <a:pos x="653" y="180"/>
                  </a:cxn>
                  <a:cxn ang="0">
                    <a:pos x="800" y="240"/>
                  </a:cxn>
                  <a:cxn ang="0">
                    <a:pos x="958" y="307"/>
                  </a:cxn>
                  <a:cxn ang="0">
                    <a:pos x="1121" y="366"/>
                  </a:cxn>
                  <a:cxn ang="0">
                    <a:pos x="1287" y="403"/>
                  </a:cxn>
                  <a:cxn ang="0">
                    <a:pos x="1451" y="403"/>
                  </a:cxn>
                  <a:cxn ang="0">
                    <a:pos x="1620" y="366"/>
                  </a:cxn>
                  <a:cxn ang="0">
                    <a:pos x="1787" y="306"/>
                  </a:cxn>
                  <a:cxn ang="0">
                    <a:pos x="1946" y="239"/>
                  </a:cxn>
                  <a:cxn ang="0">
                    <a:pos x="2092" y="179"/>
                  </a:cxn>
                  <a:cxn ang="0">
                    <a:pos x="2216" y="142"/>
                  </a:cxn>
                  <a:cxn ang="0">
                    <a:pos x="2721" y="138"/>
                  </a:cxn>
                  <a:cxn ang="0">
                    <a:pos x="2712" y="0"/>
                  </a:cxn>
                  <a:cxn ang="0">
                    <a:pos x="2653" y="0"/>
                  </a:cxn>
                  <a:cxn ang="0">
                    <a:pos x="2558" y="0"/>
                  </a:cxn>
                  <a:cxn ang="0">
                    <a:pos x="2452" y="0"/>
                  </a:cxn>
                  <a:cxn ang="0">
                    <a:pos x="2358" y="0"/>
                  </a:cxn>
                  <a:cxn ang="0">
                    <a:pos x="2298" y="0"/>
                  </a:cxn>
                  <a:cxn ang="0">
                    <a:pos x="2231" y="4"/>
                  </a:cxn>
                  <a:cxn ang="0">
                    <a:pos x="2099" y="41"/>
                  </a:cxn>
                  <a:cxn ang="0">
                    <a:pos x="1949" y="101"/>
                  </a:cxn>
                  <a:cxn ang="0">
                    <a:pos x="1787" y="169"/>
                  </a:cxn>
                  <a:cxn ang="0">
                    <a:pos x="1620" y="229"/>
                  </a:cxn>
                  <a:cxn ang="0">
                    <a:pos x="1454" y="267"/>
                  </a:cxn>
                  <a:cxn ang="0">
                    <a:pos x="1293" y="268"/>
                  </a:cxn>
                  <a:cxn ang="0">
                    <a:pos x="1138" y="231"/>
                  </a:cxn>
                  <a:cxn ang="0">
                    <a:pos x="988" y="171"/>
                  </a:cxn>
                  <a:cxn ang="0">
                    <a:pos x="845" y="103"/>
                  </a:cxn>
                  <a:cxn ang="0">
                    <a:pos x="709" y="42"/>
                  </a:cxn>
                  <a:cxn ang="0">
                    <a:pos x="581" y="4"/>
                  </a:cxn>
                  <a:cxn ang="0">
                    <a:pos x="0" y="0"/>
                  </a:cxn>
                  <a:cxn ang="0">
                    <a:pos x="0" y="138"/>
                  </a:cxn>
                </a:cxnLst>
                <a:rect l="0" t="0" r="r" b="b"/>
                <a:pathLst>
                  <a:path w="2721" h="409">
                    <a:moveTo>
                      <a:pt x="0" y="138"/>
                    </a:moveTo>
                    <a:lnTo>
                      <a:pt x="10" y="137"/>
                    </a:lnTo>
                    <a:lnTo>
                      <a:pt x="35" y="137"/>
                    </a:lnTo>
                    <a:lnTo>
                      <a:pt x="73" y="137"/>
                    </a:lnTo>
                    <a:lnTo>
                      <a:pt x="119" y="137"/>
                    </a:lnTo>
                    <a:lnTo>
                      <a:pt x="173" y="137"/>
                    </a:lnTo>
                    <a:lnTo>
                      <a:pt x="230" y="137"/>
                    </a:lnTo>
                    <a:lnTo>
                      <a:pt x="286" y="137"/>
                    </a:lnTo>
                    <a:lnTo>
                      <a:pt x="340" y="137"/>
                    </a:lnTo>
                    <a:lnTo>
                      <a:pt x="388" y="137"/>
                    </a:lnTo>
                    <a:lnTo>
                      <a:pt x="426" y="137"/>
                    </a:lnTo>
                    <a:lnTo>
                      <a:pt x="450" y="137"/>
                    </a:lnTo>
                    <a:lnTo>
                      <a:pt x="459" y="138"/>
                    </a:lnTo>
                    <a:lnTo>
                      <a:pt x="520" y="144"/>
                    </a:lnTo>
                    <a:lnTo>
                      <a:pt x="585" y="159"/>
                    </a:lnTo>
                    <a:lnTo>
                      <a:pt x="653" y="180"/>
                    </a:lnTo>
                    <a:lnTo>
                      <a:pt x="725" y="208"/>
                    </a:lnTo>
                    <a:lnTo>
                      <a:pt x="800" y="240"/>
                    </a:lnTo>
                    <a:lnTo>
                      <a:pt x="878" y="274"/>
                    </a:lnTo>
                    <a:lnTo>
                      <a:pt x="958" y="307"/>
                    </a:lnTo>
                    <a:lnTo>
                      <a:pt x="1039" y="338"/>
                    </a:lnTo>
                    <a:lnTo>
                      <a:pt x="1121" y="366"/>
                    </a:lnTo>
                    <a:lnTo>
                      <a:pt x="1204" y="388"/>
                    </a:lnTo>
                    <a:lnTo>
                      <a:pt x="1287" y="403"/>
                    </a:lnTo>
                    <a:lnTo>
                      <a:pt x="1369" y="409"/>
                    </a:lnTo>
                    <a:lnTo>
                      <a:pt x="1451" y="403"/>
                    </a:lnTo>
                    <a:lnTo>
                      <a:pt x="1536" y="388"/>
                    </a:lnTo>
                    <a:lnTo>
                      <a:pt x="1620" y="366"/>
                    </a:lnTo>
                    <a:lnTo>
                      <a:pt x="1704" y="338"/>
                    </a:lnTo>
                    <a:lnTo>
                      <a:pt x="1787" y="306"/>
                    </a:lnTo>
                    <a:lnTo>
                      <a:pt x="1868" y="273"/>
                    </a:lnTo>
                    <a:lnTo>
                      <a:pt x="1946" y="239"/>
                    </a:lnTo>
                    <a:lnTo>
                      <a:pt x="2021" y="207"/>
                    </a:lnTo>
                    <a:lnTo>
                      <a:pt x="2092" y="179"/>
                    </a:lnTo>
                    <a:lnTo>
                      <a:pt x="2156" y="157"/>
                    </a:lnTo>
                    <a:lnTo>
                      <a:pt x="2216" y="142"/>
                    </a:lnTo>
                    <a:lnTo>
                      <a:pt x="2269" y="138"/>
                    </a:lnTo>
                    <a:lnTo>
                      <a:pt x="2721" y="138"/>
                    </a:lnTo>
                    <a:lnTo>
                      <a:pt x="2721" y="0"/>
                    </a:lnTo>
                    <a:lnTo>
                      <a:pt x="2712" y="0"/>
                    </a:lnTo>
                    <a:lnTo>
                      <a:pt x="2688" y="0"/>
                    </a:lnTo>
                    <a:lnTo>
                      <a:pt x="2653" y="0"/>
                    </a:lnTo>
                    <a:lnTo>
                      <a:pt x="2609" y="0"/>
                    </a:lnTo>
                    <a:lnTo>
                      <a:pt x="2558" y="0"/>
                    </a:lnTo>
                    <a:lnTo>
                      <a:pt x="2505" y="0"/>
                    </a:lnTo>
                    <a:lnTo>
                      <a:pt x="2452" y="0"/>
                    </a:lnTo>
                    <a:lnTo>
                      <a:pt x="2402" y="0"/>
                    </a:lnTo>
                    <a:lnTo>
                      <a:pt x="2358" y="0"/>
                    </a:lnTo>
                    <a:lnTo>
                      <a:pt x="2322" y="0"/>
                    </a:lnTo>
                    <a:lnTo>
                      <a:pt x="2298" y="0"/>
                    </a:lnTo>
                    <a:lnTo>
                      <a:pt x="2290" y="0"/>
                    </a:lnTo>
                    <a:lnTo>
                      <a:pt x="2231" y="4"/>
                    </a:lnTo>
                    <a:lnTo>
                      <a:pt x="2167" y="19"/>
                    </a:lnTo>
                    <a:lnTo>
                      <a:pt x="2099" y="41"/>
                    </a:lnTo>
                    <a:lnTo>
                      <a:pt x="2025" y="70"/>
                    </a:lnTo>
                    <a:lnTo>
                      <a:pt x="1949" y="101"/>
                    </a:lnTo>
                    <a:lnTo>
                      <a:pt x="1869" y="135"/>
                    </a:lnTo>
                    <a:lnTo>
                      <a:pt x="1787" y="169"/>
                    </a:lnTo>
                    <a:lnTo>
                      <a:pt x="1704" y="201"/>
                    </a:lnTo>
                    <a:lnTo>
                      <a:pt x="1620" y="229"/>
                    </a:lnTo>
                    <a:lnTo>
                      <a:pt x="1537" y="252"/>
                    </a:lnTo>
                    <a:lnTo>
                      <a:pt x="1454" y="267"/>
                    </a:lnTo>
                    <a:lnTo>
                      <a:pt x="1373" y="274"/>
                    </a:lnTo>
                    <a:lnTo>
                      <a:pt x="1293" y="268"/>
                    </a:lnTo>
                    <a:lnTo>
                      <a:pt x="1215" y="254"/>
                    </a:lnTo>
                    <a:lnTo>
                      <a:pt x="1138" y="231"/>
                    </a:lnTo>
                    <a:lnTo>
                      <a:pt x="1062" y="203"/>
                    </a:lnTo>
                    <a:lnTo>
                      <a:pt x="988" y="171"/>
                    </a:lnTo>
                    <a:lnTo>
                      <a:pt x="915" y="137"/>
                    </a:lnTo>
                    <a:lnTo>
                      <a:pt x="845" y="103"/>
                    </a:lnTo>
                    <a:lnTo>
                      <a:pt x="776" y="71"/>
                    </a:lnTo>
                    <a:lnTo>
                      <a:pt x="709" y="42"/>
                    </a:lnTo>
                    <a:lnTo>
                      <a:pt x="643" y="19"/>
                    </a:lnTo>
                    <a:lnTo>
                      <a:pt x="581" y="4"/>
                    </a:lnTo>
                    <a:lnTo>
                      <a:pt x="519" y="0"/>
                    </a:lnTo>
                    <a:lnTo>
                      <a:pt x="0" y="0"/>
                    </a:lnTo>
                    <a:lnTo>
                      <a:pt x="0" y="138"/>
                    </a:lnTo>
                    <a:lnTo>
                      <a:pt x="0" y="138"/>
                    </a:lnTo>
                    <a:close/>
                  </a:path>
                </a:pathLst>
              </a:custGeom>
              <a:solidFill>
                <a:srgbClr val="7F7F7F"/>
              </a:solidFill>
              <a:ln w="9525">
                <a:noFill/>
                <a:round/>
                <a:headEnd/>
                <a:tailEnd/>
              </a:ln>
            </p:spPr>
            <p:txBody>
              <a:bodyPr/>
              <a:lstStyle/>
              <a:p>
                <a:endParaRPr lang="en-US" dirty="0"/>
              </a:p>
            </p:txBody>
          </p:sp>
          <p:sp>
            <p:nvSpPr>
              <p:cNvPr id="398575" name="Freeform 239"/>
              <p:cNvSpPr>
                <a:spLocks/>
              </p:cNvSpPr>
              <p:nvPr/>
            </p:nvSpPr>
            <p:spPr bwMode="auto">
              <a:xfrm>
                <a:off x="1642" y="3248"/>
                <a:ext cx="511" cy="80"/>
              </a:xfrm>
              <a:custGeom>
                <a:avLst/>
                <a:gdLst/>
                <a:ahLst/>
                <a:cxnLst>
                  <a:cxn ang="0">
                    <a:pos x="0" y="116"/>
                  </a:cxn>
                  <a:cxn ang="0">
                    <a:pos x="5" y="160"/>
                  </a:cxn>
                  <a:cxn ang="0">
                    <a:pos x="14" y="159"/>
                  </a:cxn>
                  <a:cxn ang="0">
                    <a:pos x="449" y="159"/>
                  </a:cxn>
                  <a:cxn ang="0">
                    <a:pos x="455" y="160"/>
                  </a:cxn>
                  <a:cxn ang="0">
                    <a:pos x="517" y="165"/>
                  </a:cxn>
                  <a:cxn ang="0">
                    <a:pos x="587" y="180"/>
                  </a:cxn>
                  <a:cxn ang="0">
                    <a:pos x="642" y="199"/>
                  </a:cxn>
                  <a:cxn ang="0">
                    <a:pos x="711" y="225"/>
                  </a:cxn>
                  <a:cxn ang="0">
                    <a:pos x="794" y="261"/>
                  </a:cxn>
                  <a:cxn ang="0">
                    <a:pos x="872" y="294"/>
                  </a:cxn>
                  <a:cxn ang="0">
                    <a:pos x="939" y="323"/>
                  </a:cxn>
                  <a:cxn ang="0">
                    <a:pos x="1027" y="357"/>
                  </a:cxn>
                  <a:cxn ang="0">
                    <a:pos x="1114" y="386"/>
                  </a:cxn>
                  <a:cxn ang="0">
                    <a:pos x="1212" y="411"/>
                  </a:cxn>
                  <a:cxn ang="0">
                    <a:pos x="1285" y="425"/>
                  </a:cxn>
                  <a:cxn ang="0">
                    <a:pos x="1370" y="430"/>
                  </a:cxn>
                  <a:cxn ang="0">
                    <a:pos x="1458" y="425"/>
                  </a:cxn>
                  <a:cxn ang="0">
                    <a:pos x="1533" y="411"/>
                  </a:cxn>
                  <a:cxn ang="0">
                    <a:pos x="1632" y="386"/>
                  </a:cxn>
                  <a:cxn ang="0">
                    <a:pos x="1719" y="357"/>
                  </a:cxn>
                  <a:cxn ang="0">
                    <a:pos x="1815" y="320"/>
                  </a:cxn>
                  <a:cxn ang="0">
                    <a:pos x="1878" y="293"/>
                  </a:cxn>
                  <a:cxn ang="0">
                    <a:pos x="1957" y="260"/>
                  </a:cxn>
                  <a:cxn ang="0">
                    <a:pos x="2043" y="223"/>
                  </a:cxn>
                  <a:cxn ang="0">
                    <a:pos x="2107" y="198"/>
                  </a:cxn>
                  <a:cxn ang="0">
                    <a:pos x="2166" y="178"/>
                  </a:cxn>
                  <a:cxn ang="0">
                    <a:pos x="2218" y="164"/>
                  </a:cxn>
                  <a:cxn ang="0">
                    <a:pos x="2272" y="160"/>
                  </a:cxn>
                  <a:cxn ang="0">
                    <a:pos x="2743" y="160"/>
                  </a:cxn>
                  <a:cxn ang="0">
                    <a:pos x="2745" y="0"/>
                  </a:cxn>
                  <a:cxn ang="0">
                    <a:pos x="2723" y="0"/>
                  </a:cxn>
                  <a:cxn ang="0">
                    <a:pos x="2701" y="0"/>
                  </a:cxn>
                  <a:cxn ang="0">
                    <a:pos x="2701" y="116"/>
                  </a:cxn>
                  <a:cxn ang="0">
                    <a:pos x="2270" y="116"/>
                  </a:cxn>
                  <a:cxn ang="0">
                    <a:pos x="2218" y="121"/>
                  </a:cxn>
                  <a:cxn ang="0">
                    <a:pos x="2150" y="137"/>
                  </a:cxn>
                  <a:cxn ang="0">
                    <a:pos x="2080" y="161"/>
                  </a:cxn>
                  <a:cxn ang="0">
                    <a:pos x="2004" y="191"/>
                  </a:cxn>
                  <a:cxn ang="0">
                    <a:pos x="1940" y="218"/>
                  </a:cxn>
                  <a:cxn ang="0">
                    <a:pos x="1862" y="252"/>
                  </a:cxn>
                  <a:cxn ang="0">
                    <a:pos x="1764" y="292"/>
                  </a:cxn>
                  <a:cxn ang="0">
                    <a:pos x="1694" y="320"/>
                  </a:cxn>
                  <a:cxn ang="0">
                    <a:pos x="1613" y="346"/>
                  </a:cxn>
                  <a:cxn ang="0">
                    <a:pos x="1544" y="365"/>
                  </a:cxn>
                  <a:cxn ang="0">
                    <a:pos x="1448" y="381"/>
                  </a:cxn>
                  <a:cxn ang="0">
                    <a:pos x="1371" y="387"/>
                  </a:cxn>
                  <a:cxn ang="0">
                    <a:pos x="1294" y="381"/>
                  </a:cxn>
                  <a:cxn ang="0">
                    <a:pos x="1201" y="365"/>
                  </a:cxn>
                  <a:cxn ang="0">
                    <a:pos x="1133" y="346"/>
                  </a:cxn>
                  <a:cxn ang="0">
                    <a:pos x="1054" y="320"/>
                  </a:cxn>
                  <a:cxn ang="0">
                    <a:pos x="981" y="291"/>
                  </a:cxn>
                  <a:cxn ang="0">
                    <a:pos x="888" y="253"/>
                  </a:cxn>
                  <a:cxn ang="0">
                    <a:pos x="810" y="220"/>
                  </a:cxn>
                  <a:cxn ang="0">
                    <a:pos x="743" y="191"/>
                  </a:cxn>
                  <a:cxn ang="0">
                    <a:pos x="667" y="162"/>
                  </a:cxn>
                  <a:cxn ang="0">
                    <a:pos x="587" y="137"/>
                  </a:cxn>
                  <a:cxn ang="0">
                    <a:pos x="527" y="122"/>
                  </a:cxn>
                  <a:cxn ang="0">
                    <a:pos x="467" y="116"/>
                  </a:cxn>
                  <a:cxn ang="0">
                    <a:pos x="453" y="115"/>
                  </a:cxn>
                  <a:cxn ang="0">
                    <a:pos x="9" y="115"/>
                  </a:cxn>
                  <a:cxn ang="0">
                    <a:pos x="0" y="116"/>
                  </a:cxn>
                </a:cxnLst>
                <a:rect l="0" t="0" r="r" b="b"/>
                <a:pathLst>
                  <a:path w="2745" h="430">
                    <a:moveTo>
                      <a:pt x="0" y="116"/>
                    </a:moveTo>
                    <a:lnTo>
                      <a:pt x="5" y="160"/>
                    </a:lnTo>
                    <a:lnTo>
                      <a:pt x="14" y="159"/>
                    </a:lnTo>
                    <a:lnTo>
                      <a:pt x="449" y="159"/>
                    </a:lnTo>
                    <a:lnTo>
                      <a:pt x="455" y="160"/>
                    </a:lnTo>
                    <a:lnTo>
                      <a:pt x="517" y="165"/>
                    </a:lnTo>
                    <a:lnTo>
                      <a:pt x="587" y="180"/>
                    </a:lnTo>
                    <a:lnTo>
                      <a:pt x="642" y="199"/>
                    </a:lnTo>
                    <a:lnTo>
                      <a:pt x="711" y="225"/>
                    </a:lnTo>
                    <a:lnTo>
                      <a:pt x="794" y="261"/>
                    </a:lnTo>
                    <a:lnTo>
                      <a:pt x="872" y="294"/>
                    </a:lnTo>
                    <a:lnTo>
                      <a:pt x="939" y="323"/>
                    </a:lnTo>
                    <a:lnTo>
                      <a:pt x="1027" y="357"/>
                    </a:lnTo>
                    <a:lnTo>
                      <a:pt x="1114" y="386"/>
                    </a:lnTo>
                    <a:lnTo>
                      <a:pt x="1212" y="411"/>
                    </a:lnTo>
                    <a:lnTo>
                      <a:pt x="1285" y="425"/>
                    </a:lnTo>
                    <a:lnTo>
                      <a:pt x="1370" y="430"/>
                    </a:lnTo>
                    <a:lnTo>
                      <a:pt x="1458" y="425"/>
                    </a:lnTo>
                    <a:lnTo>
                      <a:pt x="1533" y="411"/>
                    </a:lnTo>
                    <a:lnTo>
                      <a:pt x="1632" y="386"/>
                    </a:lnTo>
                    <a:lnTo>
                      <a:pt x="1719" y="357"/>
                    </a:lnTo>
                    <a:lnTo>
                      <a:pt x="1815" y="320"/>
                    </a:lnTo>
                    <a:lnTo>
                      <a:pt x="1878" y="293"/>
                    </a:lnTo>
                    <a:lnTo>
                      <a:pt x="1957" y="260"/>
                    </a:lnTo>
                    <a:lnTo>
                      <a:pt x="2043" y="223"/>
                    </a:lnTo>
                    <a:lnTo>
                      <a:pt x="2107" y="198"/>
                    </a:lnTo>
                    <a:lnTo>
                      <a:pt x="2166" y="178"/>
                    </a:lnTo>
                    <a:lnTo>
                      <a:pt x="2218" y="164"/>
                    </a:lnTo>
                    <a:lnTo>
                      <a:pt x="2272" y="160"/>
                    </a:lnTo>
                    <a:lnTo>
                      <a:pt x="2743" y="160"/>
                    </a:lnTo>
                    <a:lnTo>
                      <a:pt x="2745" y="0"/>
                    </a:lnTo>
                    <a:lnTo>
                      <a:pt x="2723" y="0"/>
                    </a:lnTo>
                    <a:lnTo>
                      <a:pt x="2701" y="0"/>
                    </a:lnTo>
                    <a:lnTo>
                      <a:pt x="2701" y="116"/>
                    </a:lnTo>
                    <a:lnTo>
                      <a:pt x="2270" y="116"/>
                    </a:lnTo>
                    <a:lnTo>
                      <a:pt x="2218" y="121"/>
                    </a:lnTo>
                    <a:lnTo>
                      <a:pt x="2150" y="137"/>
                    </a:lnTo>
                    <a:lnTo>
                      <a:pt x="2080" y="161"/>
                    </a:lnTo>
                    <a:lnTo>
                      <a:pt x="2004" y="191"/>
                    </a:lnTo>
                    <a:lnTo>
                      <a:pt x="1940" y="218"/>
                    </a:lnTo>
                    <a:lnTo>
                      <a:pt x="1862" y="252"/>
                    </a:lnTo>
                    <a:lnTo>
                      <a:pt x="1764" y="292"/>
                    </a:lnTo>
                    <a:lnTo>
                      <a:pt x="1694" y="320"/>
                    </a:lnTo>
                    <a:lnTo>
                      <a:pt x="1613" y="346"/>
                    </a:lnTo>
                    <a:lnTo>
                      <a:pt x="1544" y="365"/>
                    </a:lnTo>
                    <a:lnTo>
                      <a:pt x="1448" y="381"/>
                    </a:lnTo>
                    <a:lnTo>
                      <a:pt x="1371" y="387"/>
                    </a:lnTo>
                    <a:lnTo>
                      <a:pt x="1294" y="381"/>
                    </a:lnTo>
                    <a:lnTo>
                      <a:pt x="1201" y="365"/>
                    </a:lnTo>
                    <a:lnTo>
                      <a:pt x="1133" y="346"/>
                    </a:lnTo>
                    <a:lnTo>
                      <a:pt x="1054" y="320"/>
                    </a:lnTo>
                    <a:lnTo>
                      <a:pt x="981" y="291"/>
                    </a:lnTo>
                    <a:lnTo>
                      <a:pt x="888" y="253"/>
                    </a:lnTo>
                    <a:lnTo>
                      <a:pt x="810" y="220"/>
                    </a:lnTo>
                    <a:lnTo>
                      <a:pt x="743" y="191"/>
                    </a:lnTo>
                    <a:lnTo>
                      <a:pt x="667" y="162"/>
                    </a:lnTo>
                    <a:lnTo>
                      <a:pt x="587" y="137"/>
                    </a:lnTo>
                    <a:lnTo>
                      <a:pt x="527" y="122"/>
                    </a:lnTo>
                    <a:lnTo>
                      <a:pt x="467" y="116"/>
                    </a:lnTo>
                    <a:lnTo>
                      <a:pt x="453" y="115"/>
                    </a:lnTo>
                    <a:lnTo>
                      <a:pt x="9" y="115"/>
                    </a:lnTo>
                    <a:lnTo>
                      <a:pt x="0" y="116"/>
                    </a:lnTo>
                    <a:close/>
                  </a:path>
                </a:pathLst>
              </a:custGeom>
              <a:solidFill>
                <a:srgbClr val="000000"/>
              </a:solidFill>
              <a:ln w="9525">
                <a:noFill/>
                <a:round/>
                <a:headEnd/>
                <a:tailEnd/>
              </a:ln>
            </p:spPr>
            <p:txBody>
              <a:bodyPr/>
              <a:lstStyle/>
              <a:p>
                <a:endParaRPr lang="en-US" dirty="0"/>
              </a:p>
            </p:txBody>
          </p:sp>
          <p:sp>
            <p:nvSpPr>
              <p:cNvPr id="398576" name="Freeform 240"/>
              <p:cNvSpPr>
                <a:spLocks/>
              </p:cNvSpPr>
              <p:nvPr/>
            </p:nvSpPr>
            <p:spPr bwMode="auto">
              <a:xfrm>
                <a:off x="2149" y="3243"/>
                <a:ext cx="4" cy="9"/>
              </a:xfrm>
              <a:custGeom>
                <a:avLst/>
                <a:gdLst/>
                <a:ahLst/>
                <a:cxnLst>
                  <a:cxn ang="0">
                    <a:pos x="22" y="21"/>
                  </a:cxn>
                  <a:cxn ang="0">
                    <a:pos x="22" y="0"/>
                  </a:cxn>
                  <a:cxn ang="0">
                    <a:pos x="0" y="42"/>
                  </a:cxn>
                  <a:cxn ang="0">
                    <a:pos x="0" y="21"/>
                  </a:cxn>
                  <a:cxn ang="0">
                    <a:pos x="22" y="21"/>
                  </a:cxn>
                </a:cxnLst>
                <a:rect l="0" t="0" r="r" b="b"/>
                <a:pathLst>
                  <a:path w="22" h="42">
                    <a:moveTo>
                      <a:pt x="22" y="21"/>
                    </a:moveTo>
                    <a:lnTo>
                      <a:pt x="22" y="0"/>
                    </a:lnTo>
                    <a:lnTo>
                      <a:pt x="0" y="42"/>
                    </a:lnTo>
                    <a:lnTo>
                      <a:pt x="0" y="21"/>
                    </a:lnTo>
                    <a:lnTo>
                      <a:pt x="22" y="21"/>
                    </a:lnTo>
                    <a:close/>
                  </a:path>
                </a:pathLst>
              </a:custGeom>
              <a:solidFill>
                <a:srgbClr val="000000"/>
              </a:solidFill>
              <a:ln w="9525">
                <a:noFill/>
                <a:round/>
                <a:headEnd/>
                <a:tailEnd/>
              </a:ln>
            </p:spPr>
            <p:txBody>
              <a:bodyPr/>
              <a:lstStyle/>
              <a:p>
                <a:endParaRPr lang="en-US" dirty="0"/>
              </a:p>
            </p:txBody>
          </p:sp>
          <p:sp>
            <p:nvSpPr>
              <p:cNvPr id="398577" name="Freeform 241"/>
              <p:cNvSpPr>
                <a:spLocks/>
              </p:cNvSpPr>
              <p:nvPr/>
            </p:nvSpPr>
            <p:spPr bwMode="auto">
              <a:xfrm>
                <a:off x="1638" y="3243"/>
                <a:ext cx="515" cy="60"/>
              </a:xfrm>
              <a:custGeom>
                <a:avLst/>
                <a:gdLst/>
                <a:ahLst/>
                <a:cxnLst>
                  <a:cxn ang="0">
                    <a:pos x="2765" y="1"/>
                  </a:cxn>
                  <a:cxn ang="0">
                    <a:pos x="2312" y="0"/>
                  </a:cxn>
                  <a:cxn ang="0">
                    <a:pos x="2248" y="4"/>
                  </a:cxn>
                  <a:cxn ang="0">
                    <a:pos x="2189" y="19"/>
                  </a:cxn>
                  <a:cxn ang="0">
                    <a:pos x="2109" y="43"/>
                  </a:cxn>
                  <a:cxn ang="0">
                    <a:pos x="2015" y="80"/>
                  </a:cxn>
                  <a:cxn ang="0">
                    <a:pos x="1963" y="102"/>
                  </a:cxn>
                  <a:cxn ang="0">
                    <a:pos x="1883" y="137"/>
                  </a:cxn>
                  <a:cxn ang="0">
                    <a:pos x="1779" y="179"/>
                  </a:cxn>
                  <a:cxn ang="0">
                    <a:pos x="1714" y="205"/>
                  </a:cxn>
                  <a:cxn ang="0">
                    <a:pos x="1637" y="230"/>
                  </a:cxn>
                  <a:cxn ang="0">
                    <a:pos x="1561" y="252"/>
                  </a:cxn>
                  <a:cxn ang="0">
                    <a:pos x="1472" y="267"/>
                  </a:cxn>
                  <a:cxn ang="0">
                    <a:pos x="1394" y="274"/>
                  </a:cxn>
                  <a:cxn ang="0">
                    <a:pos x="1320" y="268"/>
                  </a:cxn>
                  <a:cxn ang="0">
                    <a:pos x="1237" y="254"/>
                  </a:cxn>
                  <a:cxn ang="0">
                    <a:pos x="1171" y="234"/>
                  </a:cxn>
                  <a:cxn ang="0">
                    <a:pos x="1082" y="202"/>
                  </a:cxn>
                  <a:cxn ang="0">
                    <a:pos x="1018" y="174"/>
                  </a:cxn>
                  <a:cxn ang="0">
                    <a:pos x="945" y="139"/>
                  </a:cxn>
                  <a:cxn ang="0">
                    <a:pos x="875" y="106"/>
                  </a:cxn>
                  <a:cxn ang="0">
                    <a:pos x="774" y="58"/>
                  </a:cxn>
                  <a:cxn ang="0">
                    <a:pos x="748" y="47"/>
                  </a:cxn>
                  <a:cxn ang="0">
                    <a:pos x="673" y="20"/>
                  </a:cxn>
                  <a:cxn ang="0">
                    <a:pos x="603" y="4"/>
                  </a:cxn>
                  <a:cxn ang="0">
                    <a:pos x="542" y="0"/>
                  </a:cxn>
                  <a:cxn ang="0">
                    <a:pos x="2" y="0"/>
                  </a:cxn>
                  <a:cxn ang="0">
                    <a:pos x="0" y="160"/>
                  </a:cxn>
                  <a:cxn ang="0">
                    <a:pos x="22" y="160"/>
                  </a:cxn>
                  <a:cxn ang="0">
                    <a:pos x="44" y="160"/>
                  </a:cxn>
                  <a:cxn ang="0">
                    <a:pos x="44" y="43"/>
                  </a:cxn>
                  <a:cxn ang="0">
                    <a:pos x="540" y="43"/>
                  </a:cxn>
                  <a:cxn ang="0">
                    <a:pos x="603" y="48"/>
                  </a:cxn>
                  <a:cxn ang="0">
                    <a:pos x="657" y="62"/>
                  </a:cxn>
                  <a:cxn ang="0">
                    <a:pos x="714" y="81"/>
                  </a:cxn>
                  <a:cxn ang="0">
                    <a:pos x="822" y="128"/>
                  </a:cxn>
                  <a:cxn ang="0">
                    <a:pos x="859" y="145"/>
                  </a:cxn>
                  <a:cxn ang="0">
                    <a:pos x="929" y="178"/>
                  </a:cxn>
                  <a:cxn ang="0">
                    <a:pos x="1002" y="213"/>
                  </a:cxn>
                  <a:cxn ang="0">
                    <a:pos x="1085" y="249"/>
                  </a:cxn>
                  <a:cxn ang="0">
                    <a:pos x="1148" y="273"/>
                  </a:cxn>
                  <a:cxn ang="0">
                    <a:pos x="1237" y="298"/>
                  </a:cxn>
                  <a:cxn ang="0">
                    <a:pos x="1311" y="312"/>
                  </a:cxn>
                  <a:cxn ang="0">
                    <a:pos x="1396" y="318"/>
                  </a:cxn>
                  <a:cxn ang="0">
                    <a:pos x="1481" y="311"/>
                  </a:cxn>
                  <a:cxn ang="0">
                    <a:pos x="1558" y="296"/>
                  </a:cxn>
                  <a:cxn ang="0">
                    <a:pos x="1648" y="272"/>
                  </a:cxn>
                  <a:cxn ang="0">
                    <a:pos x="1739" y="242"/>
                  </a:cxn>
                  <a:cxn ang="0">
                    <a:pos x="1839" y="202"/>
                  </a:cxn>
                  <a:cxn ang="0">
                    <a:pos x="1899" y="178"/>
                  </a:cxn>
                  <a:cxn ang="0">
                    <a:pos x="1979" y="144"/>
                  </a:cxn>
                  <a:cxn ang="0">
                    <a:pos x="2079" y="103"/>
                  </a:cxn>
                  <a:cxn ang="0">
                    <a:pos x="2132" y="83"/>
                  </a:cxn>
                  <a:cxn ang="0">
                    <a:pos x="2189" y="63"/>
                  </a:cxn>
                  <a:cxn ang="0">
                    <a:pos x="2258" y="48"/>
                  </a:cxn>
                  <a:cxn ang="0">
                    <a:pos x="2313" y="43"/>
                  </a:cxn>
                  <a:cxn ang="0">
                    <a:pos x="2743" y="43"/>
                  </a:cxn>
                  <a:cxn ang="0">
                    <a:pos x="2765" y="1"/>
                  </a:cxn>
                </a:cxnLst>
                <a:rect l="0" t="0" r="r" b="b"/>
                <a:pathLst>
                  <a:path w="2765" h="318">
                    <a:moveTo>
                      <a:pt x="2765" y="1"/>
                    </a:moveTo>
                    <a:lnTo>
                      <a:pt x="2312" y="0"/>
                    </a:lnTo>
                    <a:lnTo>
                      <a:pt x="2248" y="4"/>
                    </a:lnTo>
                    <a:lnTo>
                      <a:pt x="2189" y="19"/>
                    </a:lnTo>
                    <a:lnTo>
                      <a:pt x="2109" y="43"/>
                    </a:lnTo>
                    <a:lnTo>
                      <a:pt x="2015" y="80"/>
                    </a:lnTo>
                    <a:lnTo>
                      <a:pt x="1963" y="102"/>
                    </a:lnTo>
                    <a:lnTo>
                      <a:pt x="1883" y="137"/>
                    </a:lnTo>
                    <a:lnTo>
                      <a:pt x="1779" y="179"/>
                    </a:lnTo>
                    <a:lnTo>
                      <a:pt x="1714" y="205"/>
                    </a:lnTo>
                    <a:lnTo>
                      <a:pt x="1637" y="230"/>
                    </a:lnTo>
                    <a:lnTo>
                      <a:pt x="1561" y="252"/>
                    </a:lnTo>
                    <a:lnTo>
                      <a:pt x="1472" y="267"/>
                    </a:lnTo>
                    <a:lnTo>
                      <a:pt x="1394" y="274"/>
                    </a:lnTo>
                    <a:lnTo>
                      <a:pt x="1320" y="268"/>
                    </a:lnTo>
                    <a:lnTo>
                      <a:pt x="1237" y="254"/>
                    </a:lnTo>
                    <a:lnTo>
                      <a:pt x="1171" y="234"/>
                    </a:lnTo>
                    <a:lnTo>
                      <a:pt x="1082" y="202"/>
                    </a:lnTo>
                    <a:lnTo>
                      <a:pt x="1018" y="174"/>
                    </a:lnTo>
                    <a:lnTo>
                      <a:pt x="945" y="139"/>
                    </a:lnTo>
                    <a:lnTo>
                      <a:pt x="875" y="106"/>
                    </a:lnTo>
                    <a:lnTo>
                      <a:pt x="774" y="58"/>
                    </a:lnTo>
                    <a:lnTo>
                      <a:pt x="748" y="47"/>
                    </a:lnTo>
                    <a:lnTo>
                      <a:pt x="673" y="20"/>
                    </a:lnTo>
                    <a:lnTo>
                      <a:pt x="603" y="4"/>
                    </a:lnTo>
                    <a:lnTo>
                      <a:pt x="542" y="0"/>
                    </a:lnTo>
                    <a:lnTo>
                      <a:pt x="2" y="0"/>
                    </a:lnTo>
                    <a:lnTo>
                      <a:pt x="0" y="160"/>
                    </a:lnTo>
                    <a:lnTo>
                      <a:pt x="22" y="160"/>
                    </a:lnTo>
                    <a:lnTo>
                      <a:pt x="44" y="160"/>
                    </a:lnTo>
                    <a:lnTo>
                      <a:pt x="44" y="43"/>
                    </a:lnTo>
                    <a:lnTo>
                      <a:pt x="540" y="43"/>
                    </a:lnTo>
                    <a:lnTo>
                      <a:pt x="603" y="48"/>
                    </a:lnTo>
                    <a:lnTo>
                      <a:pt x="657" y="62"/>
                    </a:lnTo>
                    <a:lnTo>
                      <a:pt x="714" y="81"/>
                    </a:lnTo>
                    <a:lnTo>
                      <a:pt x="822" y="128"/>
                    </a:lnTo>
                    <a:lnTo>
                      <a:pt x="859" y="145"/>
                    </a:lnTo>
                    <a:lnTo>
                      <a:pt x="929" y="178"/>
                    </a:lnTo>
                    <a:lnTo>
                      <a:pt x="1002" y="213"/>
                    </a:lnTo>
                    <a:lnTo>
                      <a:pt x="1085" y="249"/>
                    </a:lnTo>
                    <a:lnTo>
                      <a:pt x="1148" y="273"/>
                    </a:lnTo>
                    <a:lnTo>
                      <a:pt x="1237" y="298"/>
                    </a:lnTo>
                    <a:lnTo>
                      <a:pt x="1311" y="312"/>
                    </a:lnTo>
                    <a:lnTo>
                      <a:pt x="1396" y="318"/>
                    </a:lnTo>
                    <a:lnTo>
                      <a:pt x="1481" y="311"/>
                    </a:lnTo>
                    <a:lnTo>
                      <a:pt x="1558" y="296"/>
                    </a:lnTo>
                    <a:lnTo>
                      <a:pt x="1648" y="272"/>
                    </a:lnTo>
                    <a:lnTo>
                      <a:pt x="1739" y="242"/>
                    </a:lnTo>
                    <a:lnTo>
                      <a:pt x="1839" y="202"/>
                    </a:lnTo>
                    <a:lnTo>
                      <a:pt x="1899" y="178"/>
                    </a:lnTo>
                    <a:lnTo>
                      <a:pt x="1979" y="144"/>
                    </a:lnTo>
                    <a:lnTo>
                      <a:pt x="2079" y="103"/>
                    </a:lnTo>
                    <a:lnTo>
                      <a:pt x="2132" y="83"/>
                    </a:lnTo>
                    <a:lnTo>
                      <a:pt x="2189" y="63"/>
                    </a:lnTo>
                    <a:lnTo>
                      <a:pt x="2258" y="48"/>
                    </a:lnTo>
                    <a:lnTo>
                      <a:pt x="2313" y="43"/>
                    </a:lnTo>
                    <a:lnTo>
                      <a:pt x="2743" y="43"/>
                    </a:lnTo>
                    <a:lnTo>
                      <a:pt x="2765" y="1"/>
                    </a:lnTo>
                    <a:close/>
                  </a:path>
                </a:pathLst>
              </a:custGeom>
              <a:solidFill>
                <a:srgbClr val="000000"/>
              </a:solidFill>
              <a:ln w="9525">
                <a:noFill/>
                <a:round/>
                <a:headEnd/>
                <a:tailEnd/>
              </a:ln>
            </p:spPr>
            <p:txBody>
              <a:bodyPr/>
              <a:lstStyle/>
              <a:p>
                <a:endParaRPr lang="en-US" dirty="0"/>
              </a:p>
            </p:txBody>
          </p:sp>
          <p:sp>
            <p:nvSpPr>
              <p:cNvPr id="398578" name="Freeform 242"/>
              <p:cNvSpPr>
                <a:spLocks/>
              </p:cNvSpPr>
              <p:nvPr/>
            </p:nvSpPr>
            <p:spPr bwMode="auto">
              <a:xfrm>
                <a:off x="1638" y="3273"/>
                <a:ext cx="5" cy="5"/>
              </a:xfrm>
              <a:custGeom>
                <a:avLst/>
                <a:gdLst/>
                <a:ahLst/>
                <a:cxnLst>
                  <a:cxn ang="0">
                    <a:pos x="0" y="0"/>
                  </a:cxn>
                  <a:cxn ang="0">
                    <a:pos x="0" y="24"/>
                  </a:cxn>
                  <a:cxn ang="0">
                    <a:pos x="25" y="22"/>
                  </a:cxn>
                  <a:cxn ang="0">
                    <a:pos x="22" y="0"/>
                  </a:cxn>
                  <a:cxn ang="0">
                    <a:pos x="0" y="0"/>
                  </a:cxn>
                </a:cxnLst>
                <a:rect l="0" t="0" r="r" b="b"/>
                <a:pathLst>
                  <a:path w="25" h="24">
                    <a:moveTo>
                      <a:pt x="0" y="0"/>
                    </a:moveTo>
                    <a:lnTo>
                      <a:pt x="0" y="24"/>
                    </a:lnTo>
                    <a:lnTo>
                      <a:pt x="25" y="22"/>
                    </a:lnTo>
                    <a:lnTo>
                      <a:pt x="22" y="0"/>
                    </a:lnTo>
                    <a:lnTo>
                      <a:pt x="0" y="0"/>
                    </a:lnTo>
                    <a:close/>
                  </a:path>
                </a:pathLst>
              </a:custGeom>
              <a:solidFill>
                <a:srgbClr val="000000"/>
              </a:solidFill>
              <a:ln w="9525">
                <a:noFill/>
                <a:round/>
                <a:headEnd/>
                <a:tailEnd/>
              </a:ln>
            </p:spPr>
            <p:txBody>
              <a:bodyPr/>
              <a:lstStyle/>
              <a:p>
                <a:endParaRPr lang="en-US" dirty="0"/>
              </a:p>
            </p:txBody>
          </p:sp>
          <p:sp>
            <p:nvSpPr>
              <p:cNvPr id="398579" name="Freeform 243"/>
              <p:cNvSpPr>
                <a:spLocks/>
              </p:cNvSpPr>
              <p:nvPr/>
            </p:nvSpPr>
            <p:spPr bwMode="auto">
              <a:xfrm>
                <a:off x="2075" y="3150"/>
                <a:ext cx="1" cy="1"/>
              </a:xfrm>
              <a:custGeom>
                <a:avLst/>
                <a:gdLst/>
                <a:ahLst/>
                <a:cxnLst>
                  <a:cxn ang="0">
                    <a:pos x="1" y="2"/>
                  </a:cxn>
                  <a:cxn ang="0">
                    <a:pos x="0" y="1"/>
                  </a:cxn>
                  <a:cxn ang="0">
                    <a:pos x="5" y="4"/>
                  </a:cxn>
                  <a:cxn ang="0">
                    <a:pos x="5" y="5"/>
                  </a:cxn>
                  <a:cxn ang="0">
                    <a:pos x="6" y="5"/>
                  </a:cxn>
                  <a:cxn ang="0">
                    <a:pos x="7" y="5"/>
                  </a:cxn>
                  <a:cxn ang="0">
                    <a:pos x="5" y="1"/>
                  </a:cxn>
                  <a:cxn ang="0">
                    <a:pos x="3" y="0"/>
                  </a:cxn>
                  <a:cxn ang="0">
                    <a:pos x="3" y="1"/>
                  </a:cxn>
                  <a:cxn ang="0">
                    <a:pos x="1" y="2"/>
                  </a:cxn>
                </a:cxnLst>
                <a:rect l="0" t="0" r="r" b="b"/>
                <a:pathLst>
                  <a:path w="7" h="5">
                    <a:moveTo>
                      <a:pt x="1" y="2"/>
                    </a:moveTo>
                    <a:lnTo>
                      <a:pt x="0" y="1"/>
                    </a:lnTo>
                    <a:lnTo>
                      <a:pt x="5" y="4"/>
                    </a:lnTo>
                    <a:lnTo>
                      <a:pt x="5" y="5"/>
                    </a:lnTo>
                    <a:lnTo>
                      <a:pt x="6" y="5"/>
                    </a:lnTo>
                    <a:lnTo>
                      <a:pt x="7" y="5"/>
                    </a:lnTo>
                    <a:lnTo>
                      <a:pt x="5" y="1"/>
                    </a:lnTo>
                    <a:lnTo>
                      <a:pt x="3" y="0"/>
                    </a:lnTo>
                    <a:lnTo>
                      <a:pt x="3" y="1"/>
                    </a:lnTo>
                    <a:lnTo>
                      <a:pt x="1" y="2"/>
                    </a:lnTo>
                    <a:close/>
                  </a:path>
                </a:pathLst>
              </a:custGeom>
              <a:solidFill>
                <a:srgbClr val="000000"/>
              </a:solidFill>
              <a:ln w="9525">
                <a:noFill/>
                <a:round/>
                <a:headEnd/>
                <a:tailEnd/>
              </a:ln>
            </p:spPr>
            <p:txBody>
              <a:bodyPr/>
              <a:lstStyle/>
              <a:p>
                <a:endParaRPr lang="en-US" dirty="0"/>
              </a:p>
            </p:txBody>
          </p:sp>
          <p:sp>
            <p:nvSpPr>
              <p:cNvPr id="398580" name="Freeform 244"/>
              <p:cNvSpPr>
                <a:spLocks/>
              </p:cNvSpPr>
              <p:nvPr/>
            </p:nvSpPr>
            <p:spPr bwMode="auto">
              <a:xfrm>
                <a:off x="2076" y="3151"/>
                <a:ext cx="1" cy="2"/>
              </a:xfrm>
              <a:custGeom>
                <a:avLst/>
                <a:gdLst/>
                <a:ahLst/>
                <a:cxnLst>
                  <a:cxn ang="0">
                    <a:pos x="0" y="1"/>
                  </a:cxn>
                  <a:cxn ang="0">
                    <a:pos x="1" y="3"/>
                  </a:cxn>
                  <a:cxn ang="0">
                    <a:pos x="3" y="5"/>
                  </a:cxn>
                  <a:cxn ang="0">
                    <a:pos x="5" y="4"/>
                  </a:cxn>
                  <a:cxn ang="0">
                    <a:pos x="6" y="3"/>
                  </a:cxn>
                  <a:cxn ang="0">
                    <a:pos x="2" y="0"/>
                  </a:cxn>
                  <a:cxn ang="0">
                    <a:pos x="1" y="1"/>
                  </a:cxn>
                  <a:cxn ang="0">
                    <a:pos x="0" y="1"/>
                  </a:cxn>
                </a:cxnLst>
                <a:rect l="0" t="0" r="r" b="b"/>
                <a:pathLst>
                  <a:path w="6" h="5">
                    <a:moveTo>
                      <a:pt x="0" y="1"/>
                    </a:moveTo>
                    <a:lnTo>
                      <a:pt x="1" y="3"/>
                    </a:lnTo>
                    <a:lnTo>
                      <a:pt x="3" y="5"/>
                    </a:lnTo>
                    <a:lnTo>
                      <a:pt x="5" y="4"/>
                    </a:lnTo>
                    <a:lnTo>
                      <a:pt x="6" y="3"/>
                    </a:lnTo>
                    <a:lnTo>
                      <a:pt x="2" y="0"/>
                    </a:lnTo>
                    <a:lnTo>
                      <a:pt x="1" y="1"/>
                    </a:lnTo>
                    <a:lnTo>
                      <a:pt x="0" y="1"/>
                    </a:lnTo>
                    <a:close/>
                  </a:path>
                </a:pathLst>
              </a:custGeom>
              <a:solidFill>
                <a:srgbClr val="000000"/>
              </a:solidFill>
              <a:ln w="9525">
                <a:noFill/>
                <a:round/>
                <a:headEnd/>
                <a:tailEnd/>
              </a:ln>
            </p:spPr>
            <p:txBody>
              <a:bodyPr/>
              <a:lstStyle/>
              <a:p>
                <a:endParaRPr lang="en-US" dirty="0"/>
              </a:p>
            </p:txBody>
          </p:sp>
          <p:sp>
            <p:nvSpPr>
              <p:cNvPr id="398581" name="Freeform 245"/>
              <p:cNvSpPr>
                <a:spLocks/>
              </p:cNvSpPr>
              <p:nvPr/>
            </p:nvSpPr>
            <p:spPr bwMode="auto">
              <a:xfrm>
                <a:off x="2077" y="3152"/>
                <a:ext cx="0" cy="1"/>
              </a:xfrm>
              <a:custGeom>
                <a:avLst/>
                <a:gdLst/>
                <a:ahLst/>
                <a:cxnLst>
                  <a:cxn ang="0">
                    <a:pos x="2" y="2"/>
                  </a:cxn>
                  <a:cxn ang="0">
                    <a:pos x="0" y="2"/>
                  </a:cxn>
                  <a:cxn ang="0">
                    <a:pos x="2" y="4"/>
                  </a:cxn>
                  <a:cxn ang="0">
                    <a:pos x="3" y="4"/>
                  </a:cxn>
                  <a:cxn ang="0">
                    <a:pos x="4" y="4"/>
                  </a:cxn>
                  <a:cxn ang="0">
                    <a:pos x="2" y="0"/>
                  </a:cxn>
                  <a:cxn ang="0">
                    <a:pos x="3" y="1"/>
                  </a:cxn>
                  <a:cxn ang="0">
                    <a:pos x="2" y="2"/>
                  </a:cxn>
                </a:cxnLst>
                <a:rect l="0" t="0" r="r" b="b"/>
                <a:pathLst>
                  <a:path w="4" h="4">
                    <a:moveTo>
                      <a:pt x="2" y="2"/>
                    </a:moveTo>
                    <a:lnTo>
                      <a:pt x="0" y="2"/>
                    </a:lnTo>
                    <a:lnTo>
                      <a:pt x="2" y="4"/>
                    </a:lnTo>
                    <a:lnTo>
                      <a:pt x="3" y="4"/>
                    </a:lnTo>
                    <a:lnTo>
                      <a:pt x="4" y="4"/>
                    </a:lnTo>
                    <a:lnTo>
                      <a:pt x="2" y="0"/>
                    </a:lnTo>
                    <a:lnTo>
                      <a:pt x="3" y="1"/>
                    </a:lnTo>
                    <a:lnTo>
                      <a:pt x="2" y="2"/>
                    </a:lnTo>
                    <a:close/>
                  </a:path>
                </a:pathLst>
              </a:custGeom>
              <a:solidFill>
                <a:srgbClr val="000000"/>
              </a:solidFill>
              <a:ln w="9525">
                <a:noFill/>
                <a:round/>
                <a:headEnd/>
                <a:tailEnd/>
              </a:ln>
            </p:spPr>
            <p:txBody>
              <a:bodyPr/>
              <a:lstStyle/>
              <a:p>
                <a:endParaRPr lang="en-US" dirty="0"/>
              </a:p>
            </p:txBody>
          </p:sp>
          <p:sp>
            <p:nvSpPr>
              <p:cNvPr id="398582" name="Freeform 246"/>
              <p:cNvSpPr>
                <a:spLocks/>
              </p:cNvSpPr>
              <p:nvPr/>
            </p:nvSpPr>
            <p:spPr bwMode="auto">
              <a:xfrm>
                <a:off x="2077" y="3153"/>
                <a:ext cx="0" cy="0"/>
              </a:xfrm>
              <a:custGeom>
                <a:avLst/>
                <a:gdLst/>
                <a:ahLst/>
                <a:cxnLst>
                  <a:cxn ang="0">
                    <a:pos x="0" y="1"/>
                  </a:cxn>
                  <a:cxn ang="0">
                    <a:pos x="1" y="4"/>
                  </a:cxn>
                  <a:cxn ang="0">
                    <a:pos x="1" y="4"/>
                  </a:cxn>
                  <a:cxn ang="0">
                    <a:pos x="2" y="3"/>
                  </a:cxn>
                  <a:cxn ang="0">
                    <a:pos x="3" y="1"/>
                  </a:cxn>
                  <a:cxn ang="0">
                    <a:pos x="2" y="0"/>
                  </a:cxn>
                  <a:cxn ang="0">
                    <a:pos x="1" y="1"/>
                  </a:cxn>
                  <a:cxn ang="0">
                    <a:pos x="0" y="1"/>
                  </a:cxn>
                </a:cxnLst>
                <a:rect l="0" t="0" r="r" b="b"/>
                <a:pathLst>
                  <a:path w="3" h="4">
                    <a:moveTo>
                      <a:pt x="0" y="1"/>
                    </a:moveTo>
                    <a:lnTo>
                      <a:pt x="1" y="4"/>
                    </a:lnTo>
                    <a:lnTo>
                      <a:pt x="1" y="4"/>
                    </a:lnTo>
                    <a:lnTo>
                      <a:pt x="2" y="3"/>
                    </a:lnTo>
                    <a:lnTo>
                      <a:pt x="3" y="1"/>
                    </a:lnTo>
                    <a:lnTo>
                      <a:pt x="2" y="0"/>
                    </a:lnTo>
                    <a:lnTo>
                      <a:pt x="1" y="1"/>
                    </a:lnTo>
                    <a:lnTo>
                      <a:pt x="0" y="1"/>
                    </a:lnTo>
                    <a:close/>
                  </a:path>
                </a:pathLst>
              </a:custGeom>
              <a:solidFill>
                <a:srgbClr val="000000"/>
              </a:solidFill>
              <a:ln w="9525">
                <a:noFill/>
                <a:round/>
                <a:headEnd/>
                <a:tailEnd/>
              </a:ln>
            </p:spPr>
            <p:txBody>
              <a:bodyPr/>
              <a:lstStyle/>
              <a:p>
                <a:endParaRPr lang="en-US" dirty="0"/>
              </a:p>
            </p:txBody>
          </p:sp>
          <p:sp>
            <p:nvSpPr>
              <p:cNvPr id="398583" name="Freeform 247"/>
              <p:cNvSpPr>
                <a:spLocks/>
              </p:cNvSpPr>
              <p:nvPr/>
            </p:nvSpPr>
            <p:spPr bwMode="auto">
              <a:xfrm>
                <a:off x="2077" y="3153"/>
                <a:ext cx="0" cy="0"/>
              </a:xfrm>
              <a:custGeom>
                <a:avLst/>
                <a:gdLst/>
                <a:ahLst/>
                <a:cxnLst>
                  <a:cxn ang="0">
                    <a:pos x="1" y="3"/>
                  </a:cxn>
                  <a:cxn ang="0">
                    <a:pos x="0" y="3"/>
                  </a:cxn>
                  <a:cxn ang="0">
                    <a:pos x="1" y="5"/>
                  </a:cxn>
                  <a:cxn ang="0">
                    <a:pos x="2" y="5"/>
                  </a:cxn>
                  <a:cxn ang="0">
                    <a:pos x="3" y="5"/>
                  </a:cxn>
                  <a:cxn ang="0">
                    <a:pos x="1" y="0"/>
                  </a:cxn>
                  <a:cxn ang="0">
                    <a:pos x="2" y="1"/>
                  </a:cxn>
                  <a:cxn ang="0">
                    <a:pos x="1" y="3"/>
                  </a:cxn>
                </a:cxnLst>
                <a:rect l="0" t="0" r="r" b="b"/>
                <a:pathLst>
                  <a:path w="3" h="5">
                    <a:moveTo>
                      <a:pt x="1" y="3"/>
                    </a:moveTo>
                    <a:lnTo>
                      <a:pt x="0" y="3"/>
                    </a:lnTo>
                    <a:lnTo>
                      <a:pt x="1" y="5"/>
                    </a:lnTo>
                    <a:lnTo>
                      <a:pt x="2" y="5"/>
                    </a:lnTo>
                    <a:lnTo>
                      <a:pt x="3" y="5"/>
                    </a:lnTo>
                    <a:lnTo>
                      <a:pt x="1" y="0"/>
                    </a:lnTo>
                    <a:lnTo>
                      <a:pt x="2" y="1"/>
                    </a:lnTo>
                    <a:lnTo>
                      <a:pt x="1" y="3"/>
                    </a:lnTo>
                    <a:close/>
                  </a:path>
                </a:pathLst>
              </a:custGeom>
              <a:solidFill>
                <a:srgbClr val="000000"/>
              </a:solidFill>
              <a:ln w="9525">
                <a:noFill/>
                <a:round/>
                <a:headEnd/>
                <a:tailEnd/>
              </a:ln>
            </p:spPr>
            <p:txBody>
              <a:bodyPr/>
              <a:lstStyle/>
              <a:p>
                <a:endParaRPr lang="en-US" dirty="0"/>
              </a:p>
            </p:txBody>
          </p:sp>
          <p:sp>
            <p:nvSpPr>
              <p:cNvPr id="398584" name="Freeform 248"/>
              <p:cNvSpPr>
                <a:spLocks/>
              </p:cNvSpPr>
              <p:nvPr/>
            </p:nvSpPr>
            <p:spPr bwMode="auto">
              <a:xfrm>
                <a:off x="2077" y="3153"/>
                <a:ext cx="0" cy="0"/>
              </a:xfrm>
              <a:custGeom>
                <a:avLst/>
                <a:gdLst/>
                <a:ahLst/>
                <a:cxnLst>
                  <a:cxn ang="0">
                    <a:pos x="0" y="1"/>
                  </a:cxn>
                  <a:cxn ang="0">
                    <a:pos x="1" y="3"/>
                  </a:cxn>
                  <a:cxn ang="0">
                    <a:pos x="1" y="3"/>
                  </a:cxn>
                  <a:cxn ang="0">
                    <a:pos x="3" y="1"/>
                  </a:cxn>
                  <a:cxn ang="0">
                    <a:pos x="2" y="0"/>
                  </a:cxn>
                  <a:cxn ang="0">
                    <a:pos x="1" y="1"/>
                  </a:cxn>
                  <a:cxn ang="0">
                    <a:pos x="0" y="1"/>
                  </a:cxn>
                </a:cxnLst>
                <a:rect l="0" t="0" r="r" b="b"/>
                <a:pathLst>
                  <a:path w="3" h="3">
                    <a:moveTo>
                      <a:pt x="0" y="1"/>
                    </a:moveTo>
                    <a:lnTo>
                      <a:pt x="1" y="3"/>
                    </a:lnTo>
                    <a:lnTo>
                      <a:pt x="1" y="3"/>
                    </a:lnTo>
                    <a:lnTo>
                      <a:pt x="3" y="1"/>
                    </a:lnTo>
                    <a:lnTo>
                      <a:pt x="2" y="0"/>
                    </a:lnTo>
                    <a:lnTo>
                      <a:pt x="1" y="1"/>
                    </a:lnTo>
                    <a:lnTo>
                      <a:pt x="0" y="1"/>
                    </a:lnTo>
                    <a:close/>
                  </a:path>
                </a:pathLst>
              </a:custGeom>
              <a:solidFill>
                <a:srgbClr val="000000"/>
              </a:solidFill>
              <a:ln w="9525">
                <a:noFill/>
                <a:round/>
                <a:headEnd/>
                <a:tailEnd/>
              </a:ln>
            </p:spPr>
            <p:txBody>
              <a:bodyPr/>
              <a:lstStyle/>
              <a:p>
                <a:endParaRPr lang="en-US" dirty="0"/>
              </a:p>
            </p:txBody>
          </p:sp>
          <p:sp>
            <p:nvSpPr>
              <p:cNvPr id="398585" name="Freeform 249"/>
              <p:cNvSpPr>
                <a:spLocks/>
              </p:cNvSpPr>
              <p:nvPr/>
            </p:nvSpPr>
            <p:spPr bwMode="auto">
              <a:xfrm>
                <a:off x="2076" y="3153"/>
                <a:ext cx="3" cy="11"/>
              </a:xfrm>
              <a:custGeom>
                <a:avLst/>
                <a:gdLst/>
                <a:ahLst/>
                <a:cxnLst>
                  <a:cxn ang="0">
                    <a:pos x="6" y="2"/>
                  </a:cxn>
                  <a:cxn ang="0">
                    <a:pos x="6" y="3"/>
                  </a:cxn>
                  <a:cxn ang="0">
                    <a:pos x="8" y="8"/>
                  </a:cxn>
                  <a:cxn ang="0">
                    <a:pos x="8" y="9"/>
                  </a:cxn>
                  <a:cxn ang="0">
                    <a:pos x="9" y="11"/>
                  </a:cxn>
                  <a:cxn ang="0">
                    <a:pos x="9" y="14"/>
                  </a:cxn>
                  <a:cxn ang="0">
                    <a:pos x="11" y="16"/>
                  </a:cxn>
                  <a:cxn ang="0">
                    <a:pos x="11" y="26"/>
                  </a:cxn>
                  <a:cxn ang="0">
                    <a:pos x="12" y="28"/>
                  </a:cxn>
                  <a:cxn ang="0">
                    <a:pos x="11" y="31"/>
                  </a:cxn>
                  <a:cxn ang="0">
                    <a:pos x="11" y="38"/>
                  </a:cxn>
                  <a:cxn ang="0">
                    <a:pos x="5" y="54"/>
                  </a:cxn>
                  <a:cxn ang="0">
                    <a:pos x="3" y="56"/>
                  </a:cxn>
                  <a:cxn ang="0">
                    <a:pos x="0" y="60"/>
                  </a:cxn>
                  <a:cxn ang="0">
                    <a:pos x="1" y="61"/>
                  </a:cxn>
                  <a:cxn ang="0">
                    <a:pos x="3" y="62"/>
                  </a:cxn>
                  <a:cxn ang="0">
                    <a:pos x="5" y="59"/>
                  </a:cxn>
                  <a:cxn ang="0">
                    <a:pos x="7" y="56"/>
                  </a:cxn>
                  <a:cxn ang="0">
                    <a:pos x="13" y="38"/>
                  </a:cxn>
                  <a:cxn ang="0">
                    <a:pos x="13" y="31"/>
                  </a:cxn>
                  <a:cxn ang="0">
                    <a:pos x="14" y="25"/>
                  </a:cxn>
                  <a:cxn ang="0">
                    <a:pos x="13" y="24"/>
                  </a:cxn>
                  <a:cxn ang="0">
                    <a:pos x="13" y="16"/>
                  </a:cxn>
                  <a:cxn ang="0">
                    <a:pos x="12" y="14"/>
                  </a:cxn>
                  <a:cxn ang="0">
                    <a:pos x="12" y="11"/>
                  </a:cxn>
                  <a:cxn ang="0">
                    <a:pos x="11" y="9"/>
                  </a:cxn>
                  <a:cxn ang="0">
                    <a:pos x="11" y="8"/>
                  </a:cxn>
                  <a:cxn ang="0">
                    <a:pos x="8" y="3"/>
                  </a:cxn>
                  <a:cxn ang="0">
                    <a:pos x="8" y="0"/>
                  </a:cxn>
                  <a:cxn ang="0">
                    <a:pos x="6" y="2"/>
                  </a:cxn>
                </a:cxnLst>
                <a:rect l="0" t="0" r="r" b="b"/>
                <a:pathLst>
                  <a:path w="14" h="62">
                    <a:moveTo>
                      <a:pt x="6" y="2"/>
                    </a:moveTo>
                    <a:lnTo>
                      <a:pt x="6" y="3"/>
                    </a:lnTo>
                    <a:lnTo>
                      <a:pt x="8" y="8"/>
                    </a:lnTo>
                    <a:lnTo>
                      <a:pt x="8" y="9"/>
                    </a:lnTo>
                    <a:lnTo>
                      <a:pt x="9" y="11"/>
                    </a:lnTo>
                    <a:lnTo>
                      <a:pt x="9" y="14"/>
                    </a:lnTo>
                    <a:lnTo>
                      <a:pt x="11" y="16"/>
                    </a:lnTo>
                    <a:lnTo>
                      <a:pt x="11" y="26"/>
                    </a:lnTo>
                    <a:lnTo>
                      <a:pt x="12" y="28"/>
                    </a:lnTo>
                    <a:lnTo>
                      <a:pt x="11" y="31"/>
                    </a:lnTo>
                    <a:lnTo>
                      <a:pt x="11" y="38"/>
                    </a:lnTo>
                    <a:lnTo>
                      <a:pt x="5" y="54"/>
                    </a:lnTo>
                    <a:lnTo>
                      <a:pt x="3" y="56"/>
                    </a:lnTo>
                    <a:lnTo>
                      <a:pt x="0" y="60"/>
                    </a:lnTo>
                    <a:lnTo>
                      <a:pt x="1" y="61"/>
                    </a:lnTo>
                    <a:lnTo>
                      <a:pt x="3" y="62"/>
                    </a:lnTo>
                    <a:lnTo>
                      <a:pt x="5" y="59"/>
                    </a:lnTo>
                    <a:lnTo>
                      <a:pt x="7" y="56"/>
                    </a:lnTo>
                    <a:lnTo>
                      <a:pt x="13" y="38"/>
                    </a:lnTo>
                    <a:lnTo>
                      <a:pt x="13" y="31"/>
                    </a:lnTo>
                    <a:lnTo>
                      <a:pt x="14" y="25"/>
                    </a:lnTo>
                    <a:lnTo>
                      <a:pt x="13" y="24"/>
                    </a:lnTo>
                    <a:lnTo>
                      <a:pt x="13" y="16"/>
                    </a:lnTo>
                    <a:lnTo>
                      <a:pt x="12" y="14"/>
                    </a:lnTo>
                    <a:lnTo>
                      <a:pt x="12" y="11"/>
                    </a:lnTo>
                    <a:lnTo>
                      <a:pt x="11" y="9"/>
                    </a:lnTo>
                    <a:lnTo>
                      <a:pt x="11" y="8"/>
                    </a:lnTo>
                    <a:lnTo>
                      <a:pt x="8" y="3"/>
                    </a:lnTo>
                    <a:lnTo>
                      <a:pt x="8" y="0"/>
                    </a:lnTo>
                    <a:lnTo>
                      <a:pt x="6" y="2"/>
                    </a:lnTo>
                    <a:close/>
                  </a:path>
                </a:pathLst>
              </a:custGeom>
              <a:solidFill>
                <a:srgbClr val="000000"/>
              </a:solidFill>
              <a:ln w="9525">
                <a:noFill/>
                <a:round/>
                <a:headEnd/>
                <a:tailEnd/>
              </a:ln>
            </p:spPr>
            <p:txBody>
              <a:bodyPr/>
              <a:lstStyle/>
              <a:p>
                <a:endParaRPr lang="en-US" dirty="0"/>
              </a:p>
            </p:txBody>
          </p:sp>
          <p:sp>
            <p:nvSpPr>
              <p:cNvPr id="398586" name="Freeform 250"/>
              <p:cNvSpPr>
                <a:spLocks/>
              </p:cNvSpPr>
              <p:nvPr/>
            </p:nvSpPr>
            <p:spPr bwMode="auto">
              <a:xfrm>
                <a:off x="2076" y="3163"/>
                <a:ext cx="1" cy="2"/>
              </a:xfrm>
              <a:custGeom>
                <a:avLst/>
                <a:gdLst/>
                <a:ahLst/>
                <a:cxnLst>
                  <a:cxn ang="0">
                    <a:pos x="1" y="4"/>
                  </a:cxn>
                  <a:cxn ang="0">
                    <a:pos x="4" y="0"/>
                  </a:cxn>
                  <a:cxn ang="0">
                    <a:pos x="0" y="7"/>
                  </a:cxn>
                  <a:cxn ang="0">
                    <a:pos x="1" y="7"/>
                  </a:cxn>
                  <a:cxn ang="0">
                    <a:pos x="2" y="7"/>
                  </a:cxn>
                  <a:cxn ang="0">
                    <a:pos x="4" y="5"/>
                  </a:cxn>
                  <a:cxn ang="0">
                    <a:pos x="2" y="5"/>
                  </a:cxn>
                  <a:cxn ang="0">
                    <a:pos x="1" y="4"/>
                  </a:cxn>
                </a:cxnLst>
                <a:rect l="0" t="0" r="r" b="b"/>
                <a:pathLst>
                  <a:path w="4" h="7">
                    <a:moveTo>
                      <a:pt x="1" y="4"/>
                    </a:moveTo>
                    <a:lnTo>
                      <a:pt x="4" y="0"/>
                    </a:lnTo>
                    <a:lnTo>
                      <a:pt x="0" y="7"/>
                    </a:lnTo>
                    <a:lnTo>
                      <a:pt x="1" y="7"/>
                    </a:lnTo>
                    <a:lnTo>
                      <a:pt x="2" y="7"/>
                    </a:lnTo>
                    <a:lnTo>
                      <a:pt x="4" y="5"/>
                    </a:lnTo>
                    <a:lnTo>
                      <a:pt x="2" y="5"/>
                    </a:lnTo>
                    <a:lnTo>
                      <a:pt x="1" y="4"/>
                    </a:lnTo>
                    <a:close/>
                  </a:path>
                </a:pathLst>
              </a:custGeom>
              <a:solidFill>
                <a:srgbClr val="000000"/>
              </a:solidFill>
              <a:ln w="9525">
                <a:noFill/>
                <a:round/>
                <a:headEnd/>
                <a:tailEnd/>
              </a:ln>
            </p:spPr>
            <p:txBody>
              <a:bodyPr/>
              <a:lstStyle/>
              <a:p>
                <a:endParaRPr lang="en-US" dirty="0"/>
              </a:p>
            </p:txBody>
          </p:sp>
          <p:sp>
            <p:nvSpPr>
              <p:cNvPr id="398587" name="Freeform 251"/>
              <p:cNvSpPr>
                <a:spLocks/>
              </p:cNvSpPr>
              <p:nvPr/>
            </p:nvSpPr>
            <p:spPr bwMode="auto">
              <a:xfrm>
                <a:off x="2083" y="3157"/>
                <a:ext cx="4" cy="26"/>
              </a:xfrm>
              <a:custGeom>
                <a:avLst/>
                <a:gdLst/>
                <a:ahLst/>
                <a:cxnLst>
                  <a:cxn ang="0">
                    <a:pos x="23" y="2"/>
                  </a:cxn>
                  <a:cxn ang="0">
                    <a:pos x="23" y="131"/>
                  </a:cxn>
                  <a:cxn ang="0">
                    <a:pos x="3" y="131"/>
                  </a:cxn>
                  <a:cxn ang="0">
                    <a:pos x="0" y="133"/>
                  </a:cxn>
                  <a:cxn ang="0">
                    <a:pos x="2" y="136"/>
                  </a:cxn>
                  <a:cxn ang="0">
                    <a:pos x="26" y="135"/>
                  </a:cxn>
                  <a:cxn ang="0">
                    <a:pos x="25" y="0"/>
                  </a:cxn>
                  <a:cxn ang="0">
                    <a:pos x="23" y="2"/>
                  </a:cxn>
                </a:cxnLst>
                <a:rect l="0" t="0" r="r" b="b"/>
                <a:pathLst>
                  <a:path w="26" h="136">
                    <a:moveTo>
                      <a:pt x="23" y="2"/>
                    </a:moveTo>
                    <a:lnTo>
                      <a:pt x="23" y="131"/>
                    </a:lnTo>
                    <a:lnTo>
                      <a:pt x="3" y="131"/>
                    </a:lnTo>
                    <a:lnTo>
                      <a:pt x="0" y="133"/>
                    </a:lnTo>
                    <a:lnTo>
                      <a:pt x="2" y="136"/>
                    </a:lnTo>
                    <a:lnTo>
                      <a:pt x="26" y="135"/>
                    </a:lnTo>
                    <a:lnTo>
                      <a:pt x="25" y="0"/>
                    </a:lnTo>
                    <a:lnTo>
                      <a:pt x="23" y="2"/>
                    </a:lnTo>
                    <a:close/>
                  </a:path>
                </a:pathLst>
              </a:custGeom>
              <a:solidFill>
                <a:srgbClr val="000000"/>
              </a:solidFill>
              <a:ln w="9525">
                <a:noFill/>
                <a:round/>
                <a:headEnd/>
                <a:tailEnd/>
              </a:ln>
            </p:spPr>
            <p:txBody>
              <a:bodyPr/>
              <a:lstStyle/>
              <a:p>
                <a:endParaRPr lang="en-US" dirty="0"/>
              </a:p>
            </p:txBody>
          </p:sp>
          <p:sp>
            <p:nvSpPr>
              <p:cNvPr id="398588" name="Line 252"/>
              <p:cNvSpPr>
                <a:spLocks noChangeShapeType="1"/>
              </p:cNvSpPr>
              <p:nvPr/>
            </p:nvSpPr>
            <p:spPr bwMode="auto">
              <a:xfrm>
                <a:off x="1066" y="3123"/>
                <a:ext cx="226" cy="0"/>
              </a:xfrm>
              <a:prstGeom prst="line">
                <a:avLst/>
              </a:prstGeom>
              <a:noFill/>
              <a:ln w="9525">
                <a:solidFill>
                  <a:schemeClr val="tx1"/>
                </a:solidFill>
                <a:round/>
                <a:headEnd/>
                <a:tailEnd type="triangle" w="med" len="med"/>
              </a:ln>
              <a:effectLst/>
            </p:spPr>
            <p:txBody>
              <a:bodyPr/>
              <a:lstStyle/>
              <a:p>
                <a:endParaRPr lang="en-US" dirty="0"/>
              </a:p>
            </p:txBody>
          </p:sp>
          <p:sp>
            <p:nvSpPr>
              <p:cNvPr id="398589" name="Line 253"/>
              <p:cNvSpPr>
                <a:spLocks noChangeShapeType="1"/>
              </p:cNvSpPr>
              <p:nvPr/>
            </p:nvSpPr>
            <p:spPr bwMode="auto">
              <a:xfrm rot="32400000">
                <a:off x="2497" y="3123"/>
                <a:ext cx="226" cy="0"/>
              </a:xfrm>
              <a:prstGeom prst="line">
                <a:avLst/>
              </a:prstGeom>
              <a:noFill/>
              <a:ln w="9525">
                <a:solidFill>
                  <a:schemeClr val="tx1"/>
                </a:solidFill>
                <a:round/>
                <a:headEnd/>
                <a:tailEnd type="triangle" w="med" len="med"/>
              </a:ln>
              <a:effectLst/>
            </p:spPr>
            <p:txBody>
              <a:bodyPr/>
              <a:lstStyle/>
              <a:p>
                <a:endParaRPr lang="en-US" dirty="0"/>
              </a:p>
            </p:txBody>
          </p:sp>
          <p:sp>
            <p:nvSpPr>
              <p:cNvPr id="398590" name="Line 254"/>
              <p:cNvSpPr>
                <a:spLocks noChangeShapeType="1"/>
              </p:cNvSpPr>
              <p:nvPr/>
            </p:nvSpPr>
            <p:spPr bwMode="auto">
              <a:xfrm flipH="1" flipV="1">
                <a:off x="1798" y="3091"/>
                <a:ext cx="35" cy="69"/>
              </a:xfrm>
              <a:prstGeom prst="line">
                <a:avLst/>
              </a:prstGeom>
              <a:noFill/>
              <a:ln w="9525">
                <a:solidFill>
                  <a:schemeClr val="bg2"/>
                </a:solidFill>
                <a:round/>
                <a:headEnd/>
                <a:tailEnd type="triangle" w="med" len="med"/>
              </a:ln>
              <a:effectLst/>
            </p:spPr>
            <p:txBody>
              <a:bodyPr/>
              <a:lstStyle/>
              <a:p>
                <a:endParaRPr lang="en-US" dirty="0"/>
              </a:p>
            </p:txBody>
          </p:sp>
          <p:sp>
            <p:nvSpPr>
              <p:cNvPr id="398591" name="Line 255"/>
              <p:cNvSpPr>
                <a:spLocks noChangeShapeType="1"/>
              </p:cNvSpPr>
              <p:nvPr/>
            </p:nvSpPr>
            <p:spPr bwMode="auto">
              <a:xfrm flipV="1">
                <a:off x="1956" y="3085"/>
                <a:ext cx="38" cy="75"/>
              </a:xfrm>
              <a:prstGeom prst="line">
                <a:avLst/>
              </a:prstGeom>
              <a:noFill/>
              <a:ln w="9525">
                <a:solidFill>
                  <a:schemeClr val="bg2"/>
                </a:solidFill>
                <a:round/>
                <a:headEnd/>
                <a:tailEnd type="triangle" w="med" len="med"/>
              </a:ln>
              <a:effectLst/>
            </p:spPr>
            <p:txBody>
              <a:bodyPr/>
              <a:lstStyle/>
              <a:p>
                <a:endParaRPr lang="en-US" dirty="0"/>
              </a:p>
            </p:txBody>
          </p:sp>
          <p:sp>
            <p:nvSpPr>
              <p:cNvPr id="398592" name="Line 256"/>
              <p:cNvSpPr>
                <a:spLocks noChangeShapeType="1"/>
              </p:cNvSpPr>
              <p:nvPr/>
            </p:nvSpPr>
            <p:spPr bwMode="auto">
              <a:xfrm flipH="1">
                <a:off x="1782" y="3198"/>
                <a:ext cx="37" cy="75"/>
              </a:xfrm>
              <a:prstGeom prst="line">
                <a:avLst/>
              </a:prstGeom>
              <a:noFill/>
              <a:ln w="9525">
                <a:solidFill>
                  <a:schemeClr val="bg2"/>
                </a:solidFill>
                <a:round/>
                <a:headEnd/>
                <a:tailEnd type="triangle" w="med" len="med"/>
              </a:ln>
              <a:effectLst/>
            </p:spPr>
            <p:txBody>
              <a:bodyPr/>
              <a:lstStyle/>
              <a:p>
                <a:endParaRPr lang="en-US" dirty="0"/>
              </a:p>
            </p:txBody>
          </p:sp>
          <p:sp>
            <p:nvSpPr>
              <p:cNvPr id="398593" name="Line 257"/>
              <p:cNvSpPr>
                <a:spLocks noChangeShapeType="1"/>
              </p:cNvSpPr>
              <p:nvPr/>
            </p:nvSpPr>
            <p:spPr bwMode="auto">
              <a:xfrm>
                <a:off x="1994" y="3198"/>
                <a:ext cx="37" cy="75"/>
              </a:xfrm>
              <a:prstGeom prst="line">
                <a:avLst/>
              </a:prstGeom>
              <a:noFill/>
              <a:ln w="9525">
                <a:solidFill>
                  <a:schemeClr val="bg2"/>
                </a:solidFill>
                <a:round/>
                <a:headEnd/>
                <a:tailEnd type="triangle" w="med" len="med"/>
              </a:ln>
              <a:effectLst/>
            </p:spPr>
            <p:txBody>
              <a:bodyPr/>
              <a:lstStyle/>
              <a:p>
                <a:endParaRPr lang="en-US" dirty="0"/>
              </a:p>
            </p:txBody>
          </p:sp>
          <p:sp>
            <p:nvSpPr>
              <p:cNvPr id="398594" name="Line 258"/>
              <p:cNvSpPr>
                <a:spLocks noChangeShapeType="1"/>
              </p:cNvSpPr>
              <p:nvPr/>
            </p:nvSpPr>
            <p:spPr bwMode="auto">
              <a:xfrm>
                <a:off x="1066" y="3235"/>
                <a:ext cx="226" cy="0"/>
              </a:xfrm>
              <a:prstGeom prst="line">
                <a:avLst/>
              </a:prstGeom>
              <a:noFill/>
              <a:ln w="9525">
                <a:solidFill>
                  <a:schemeClr val="tx1"/>
                </a:solidFill>
                <a:round/>
                <a:headEnd/>
                <a:tailEnd type="triangle" w="med" len="med"/>
              </a:ln>
              <a:effectLst/>
            </p:spPr>
            <p:txBody>
              <a:bodyPr/>
              <a:lstStyle/>
              <a:p>
                <a:endParaRPr lang="en-US" dirty="0"/>
              </a:p>
            </p:txBody>
          </p:sp>
          <p:sp>
            <p:nvSpPr>
              <p:cNvPr id="398595" name="Line 259"/>
              <p:cNvSpPr>
                <a:spLocks noChangeShapeType="1"/>
              </p:cNvSpPr>
              <p:nvPr/>
            </p:nvSpPr>
            <p:spPr bwMode="auto">
              <a:xfrm rot="32400000">
                <a:off x="2497" y="3235"/>
                <a:ext cx="226" cy="1"/>
              </a:xfrm>
              <a:prstGeom prst="line">
                <a:avLst/>
              </a:prstGeom>
              <a:noFill/>
              <a:ln w="9525">
                <a:solidFill>
                  <a:schemeClr val="tx1"/>
                </a:solidFill>
                <a:round/>
                <a:headEnd/>
                <a:tailEnd type="triangle" w="med" len="med"/>
              </a:ln>
              <a:effectLst/>
            </p:spPr>
            <p:txBody>
              <a:bodyPr/>
              <a:lstStyle/>
              <a:p>
                <a:endParaRPr lang="en-US" dirty="0"/>
              </a:p>
            </p:txBody>
          </p:sp>
          <p:sp>
            <p:nvSpPr>
              <p:cNvPr id="398596" name="Text Box 260"/>
              <p:cNvSpPr txBox="1">
                <a:spLocks noChangeArrowheads="1"/>
              </p:cNvSpPr>
              <p:nvPr/>
            </p:nvSpPr>
            <p:spPr bwMode="auto">
              <a:xfrm>
                <a:off x="890" y="2897"/>
                <a:ext cx="498" cy="212"/>
              </a:xfrm>
              <a:prstGeom prst="rect">
                <a:avLst/>
              </a:prstGeom>
              <a:noFill/>
              <a:ln w="9525">
                <a:noFill/>
                <a:miter lim="800000"/>
                <a:headEnd/>
                <a:tailEnd/>
              </a:ln>
              <a:effectLst/>
            </p:spPr>
            <p:txBody>
              <a:bodyPr>
                <a:spAutoFit/>
              </a:bodyPr>
              <a:lstStyle/>
              <a:p>
                <a:pPr eaLnBrk="1" hangingPunct="1"/>
                <a:r>
                  <a:rPr lang="en-US" sz="1600" b="1" dirty="0">
                    <a:solidFill>
                      <a:schemeClr val="tx1"/>
                    </a:solidFill>
                    <a:latin typeface="Times New Roman" pitchFamily="18" charset="0"/>
                  </a:rPr>
                  <a:t>F</a:t>
                </a:r>
                <a:r>
                  <a:rPr lang="en-US" sz="1600" b="1" baseline="-25000" dirty="0">
                    <a:solidFill>
                      <a:schemeClr val="tx1"/>
                    </a:solidFill>
                    <a:latin typeface="Times New Roman" pitchFamily="18" charset="0"/>
                  </a:rPr>
                  <a:t>axial</a:t>
                </a:r>
              </a:p>
            </p:txBody>
          </p:sp>
          <p:sp>
            <p:nvSpPr>
              <p:cNvPr id="398597" name="Text Box 261"/>
              <p:cNvSpPr txBox="1">
                <a:spLocks noChangeArrowheads="1"/>
              </p:cNvSpPr>
              <p:nvPr/>
            </p:nvSpPr>
            <p:spPr bwMode="auto">
              <a:xfrm>
                <a:off x="1819" y="3091"/>
                <a:ext cx="281" cy="212"/>
              </a:xfrm>
              <a:prstGeom prst="rect">
                <a:avLst/>
              </a:prstGeom>
              <a:noFill/>
              <a:ln w="9525">
                <a:noFill/>
                <a:miter lim="800000"/>
                <a:headEnd/>
                <a:tailEnd/>
              </a:ln>
              <a:effectLst/>
            </p:spPr>
            <p:txBody>
              <a:bodyPr>
                <a:spAutoFit/>
              </a:bodyPr>
              <a:lstStyle/>
              <a:p>
                <a:pPr eaLnBrk="1" hangingPunct="1"/>
                <a:r>
                  <a:rPr lang="en-US" sz="1600" b="1" dirty="0">
                    <a:solidFill>
                      <a:schemeClr val="bg2"/>
                    </a:solidFill>
                    <a:latin typeface="Times New Roman" pitchFamily="18" charset="0"/>
                  </a:rPr>
                  <a:t>P</a:t>
                </a:r>
                <a:endParaRPr lang="en-US" sz="1600" b="1" baseline="-25000" dirty="0">
                  <a:solidFill>
                    <a:schemeClr val="bg2"/>
                  </a:solidFill>
                  <a:latin typeface="Times New Roman" pitchFamily="18" charset="0"/>
                </a:endParaRPr>
              </a:p>
            </p:txBody>
          </p:sp>
          <p:sp>
            <p:nvSpPr>
              <p:cNvPr id="398598" name="Text Box 262"/>
              <p:cNvSpPr txBox="1">
                <a:spLocks noChangeArrowheads="1"/>
              </p:cNvSpPr>
              <p:nvPr/>
            </p:nvSpPr>
            <p:spPr bwMode="auto">
              <a:xfrm>
                <a:off x="938" y="2563"/>
                <a:ext cx="221" cy="288"/>
              </a:xfrm>
              <a:prstGeom prst="rect">
                <a:avLst/>
              </a:prstGeom>
              <a:noFill/>
              <a:ln w="9525">
                <a:noFill/>
                <a:miter lim="800000"/>
                <a:headEnd/>
                <a:tailEnd/>
              </a:ln>
              <a:effectLst/>
            </p:spPr>
            <p:txBody>
              <a:bodyPr>
                <a:spAutoFit/>
              </a:bodyPr>
              <a:lstStyle/>
              <a:p>
                <a:pPr algn="ctr" eaLnBrk="1" hangingPunct="1"/>
                <a:r>
                  <a:rPr lang="en-US" sz="2400" dirty="0">
                    <a:solidFill>
                      <a:schemeClr val="tx1"/>
                    </a:solidFill>
                    <a:latin typeface="Times New Roman" pitchFamily="18" charset="0"/>
                  </a:rPr>
                  <a:t>e</a:t>
                </a:r>
              </a:p>
            </p:txBody>
          </p:sp>
          <p:sp>
            <p:nvSpPr>
              <p:cNvPr id="398599" name="Oval 263"/>
              <p:cNvSpPr>
                <a:spLocks noChangeArrowheads="1"/>
              </p:cNvSpPr>
              <p:nvPr/>
            </p:nvSpPr>
            <p:spPr bwMode="auto">
              <a:xfrm>
                <a:off x="938" y="2630"/>
                <a:ext cx="221" cy="221"/>
              </a:xfrm>
              <a:prstGeom prst="ellipse">
                <a:avLst/>
              </a:prstGeom>
              <a:noFill/>
              <a:ln w="19050">
                <a:solidFill>
                  <a:schemeClr val="tx1"/>
                </a:solidFill>
                <a:round/>
                <a:headEnd/>
                <a:tailEnd/>
              </a:ln>
              <a:effectLst/>
            </p:spPr>
            <p:txBody>
              <a:bodyPr wrap="none" anchor="ctr"/>
              <a:lstStyle/>
              <a:p>
                <a:pPr algn="ctr" eaLnBrk="1" hangingPunct="1"/>
                <a:endParaRPr lang="en-US" sz="2400" dirty="0">
                  <a:solidFill>
                    <a:schemeClr val="tx1"/>
                  </a:solidFill>
                  <a:latin typeface="Times New Roman" pitchFamily="18" charset="0"/>
                </a:endParaRPr>
              </a:p>
            </p:txBody>
          </p:sp>
        </p:grpSp>
        <p:sp>
          <p:nvSpPr>
            <p:cNvPr id="398662" name="Rectangle 326"/>
            <p:cNvSpPr>
              <a:spLocks noChangeArrowheads="1"/>
            </p:cNvSpPr>
            <p:nvPr/>
          </p:nvSpPr>
          <p:spPr bwMode="auto">
            <a:xfrm>
              <a:off x="1440" y="3280"/>
              <a:ext cx="168" cy="152"/>
            </a:xfrm>
            <a:prstGeom prst="rect">
              <a:avLst/>
            </a:prstGeom>
            <a:solidFill>
              <a:srgbClr val="FF6600"/>
            </a:solidFill>
            <a:ln w="19050">
              <a:solidFill>
                <a:srgbClr val="FF6600"/>
              </a:solidFill>
              <a:miter lim="800000"/>
              <a:headEnd/>
              <a:tailEnd/>
            </a:ln>
            <a:effectLst/>
          </p:spPr>
          <p:txBody>
            <a:bodyPr wrap="none" anchor="ctr"/>
            <a:lstStyle/>
            <a:p>
              <a:endParaRPr lang="en-US" dirty="0"/>
            </a:p>
          </p:txBody>
        </p:sp>
        <p:sp>
          <p:nvSpPr>
            <p:cNvPr id="398663" name="Rectangle 327"/>
            <p:cNvSpPr>
              <a:spLocks noChangeArrowheads="1"/>
            </p:cNvSpPr>
            <p:nvPr/>
          </p:nvSpPr>
          <p:spPr bwMode="auto">
            <a:xfrm>
              <a:off x="2192" y="2944"/>
              <a:ext cx="168" cy="152"/>
            </a:xfrm>
            <a:prstGeom prst="rect">
              <a:avLst/>
            </a:prstGeom>
            <a:solidFill>
              <a:srgbClr val="FF6600"/>
            </a:solidFill>
            <a:ln w="19050">
              <a:solidFill>
                <a:srgbClr val="FF6600"/>
              </a:solidFill>
              <a:miter lim="800000"/>
              <a:headEnd/>
              <a:tailEnd/>
            </a:ln>
            <a:effectLst/>
          </p:spPr>
          <p:txBody>
            <a:bodyPr wrap="none" anchor="ctr"/>
            <a:lstStyle/>
            <a:p>
              <a:endParaRPr lang="en-US" dirty="0"/>
            </a:p>
          </p:txBody>
        </p:sp>
        <p:grpSp>
          <p:nvGrpSpPr>
            <p:cNvPr id="398679" name="Group 343"/>
            <p:cNvGrpSpPr>
              <a:grpSpLocks/>
            </p:cNvGrpSpPr>
            <p:nvPr/>
          </p:nvGrpSpPr>
          <p:grpSpPr bwMode="auto">
            <a:xfrm>
              <a:off x="1295" y="3078"/>
              <a:ext cx="342" cy="241"/>
              <a:chOff x="1656" y="1924"/>
              <a:chExt cx="929" cy="657"/>
            </a:xfrm>
          </p:grpSpPr>
          <p:sp>
            <p:nvSpPr>
              <p:cNvPr id="398680" name="Freeform 344"/>
              <p:cNvSpPr>
                <a:spLocks/>
              </p:cNvSpPr>
              <p:nvPr/>
            </p:nvSpPr>
            <p:spPr bwMode="auto">
              <a:xfrm>
                <a:off x="1667" y="1935"/>
                <a:ext cx="907" cy="636"/>
              </a:xfrm>
              <a:custGeom>
                <a:avLst/>
                <a:gdLst/>
                <a:ahLst/>
                <a:cxnLst>
                  <a:cxn ang="0">
                    <a:pos x="1" y="1271"/>
                  </a:cxn>
                  <a:cxn ang="0">
                    <a:pos x="0" y="0"/>
                  </a:cxn>
                  <a:cxn ang="0">
                    <a:pos x="274" y="1"/>
                  </a:cxn>
                  <a:cxn ang="0">
                    <a:pos x="274" y="190"/>
                  </a:cxn>
                  <a:cxn ang="0">
                    <a:pos x="1814" y="190"/>
                  </a:cxn>
                  <a:cxn ang="0">
                    <a:pos x="1814" y="1082"/>
                  </a:cxn>
                  <a:cxn ang="0">
                    <a:pos x="274" y="1082"/>
                  </a:cxn>
                  <a:cxn ang="0">
                    <a:pos x="274" y="1271"/>
                  </a:cxn>
                  <a:cxn ang="0">
                    <a:pos x="1" y="1271"/>
                  </a:cxn>
                  <a:cxn ang="0">
                    <a:pos x="1" y="1271"/>
                  </a:cxn>
                </a:cxnLst>
                <a:rect l="0" t="0" r="r" b="b"/>
                <a:pathLst>
                  <a:path w="1814" h="1271">
                    <a:moveTo>
                      <a:pt x="1" y="1271"/>
                    </a:moveTo>
                    <a:lnTo>
                      <a:pt x="0" y="0"/>
                    </a:lnTo>
                    <a:lnTo>
                      <a:pt x="274" y="1"/>
                    </a:lnTo>
                    <a:lnTo>
                      <a:pt x="274" y="190"/>
                    </a:lnTo>
                    <a:lnTo>
                      <a:pt x="1814" y="190"/>
                    </a:lnTo>
                    <a:lnTo>
                      <a:pt x="1814" y="1082"/>
                    </a:lnTo>
                    <a:lnTo>
                      <a:pt x="274" y="1082"/>
                    </a:lnTo>
                    <a:lnTo>
                      <a:pt x="274" y="1271"/>
                    </a:lnTo>
                    <a:lnTo>
                      <a:pt x="1" y="1271"/>
                    </a:lnTo>
                    <a:lnTo>
                      <a:pt x="1" y="1271"/>
                    </a:lnTo>
                    <a:close/>
                  </a:path>
                </a:pathLst>
              </a:custGeom>
              <a:solidFill>
                <a:srgbClr val="CC6600"/>
              </a:solidFill>
              <a:ln w="9525">
                <a:noFill/>
                <a:round/>
                <a:headEnd/>
                <a:tailEnd/>
              </a:ln>
            </p:spPr>
            <p:txBody>
              <a:bodyPr/>
              <a:lstStyle/>
              <a:p>
                <a:endParaRPr lang="en-US" dirty="0"/>
              </a:p>
            </p:txBody>
          </p:sp>
          <p:sp>
            <p:nvSpPr>
              <p:cNvPr id="398681" name="Freeform 345"/>
              <p:cNvSpPr>
                <a:spLocks/>
              </p:cNvSpPr>
              <p:nvPr/>
            </p:nvSpPr>
            <p:spPr bwMode="auto">
              <a:xfrm>
                <a:off x="1656" y="1924"/>
                <a:ext cx="158" cy="647"/>
              </a:xfrm>
              <a:custGeom>
                <a:avLst/>
                <a:gdLst/>
                <a:ahLst/>
                <a:cxnLst>
                  <a:cxn ang="0">
                    <a:pos x="1" y="1293"/>
                  </a:cxn>
                  <a:cxn ang="0">
                    <a:pos x="45" y="1293"/>
                  </a:cxn>
                  <a:cxn ang="0">
                    <a:pos x="43" y="44"/>
                  </a:cxn>
                  <a:cxn ang="0">
                    <a:pos x="274" y="45"/>
                  </a:cxn>
                  <a:cxn ang="0">
                    <a:pos x="317" y="1"/>
                  </a:cxn>
                  <a:cxn ang="0">
                    <a:pos x="0" y="0"/>
                  </a:cxn>
                  <a:cxn ang="0">
                    <a:pos x="1" y="1293"/>
                  </a:cxn>
                </a:cxnLst>
                <a:rect l="0" t="0" r="r" b="b"/>
                <a:pathLst>
                  <a:path w="317" h="1293">
                    <a:moveTo>
                      <a:pt x="1" y="1293"/>
                    </a:moveTo>
                    <a:lnTo>
                      <a:pt x="45" y="1293"/>
                    </a:lnTo>
                    <a:lnTo>
                      <a:pt x="43" y="44"/>
                    </a:lnTo>
                    <a:lnTo>
                      <a:pt x="274" y="45"/>
                    </a:lnTo>
                    <a:lnTo>
                      <a:pt x="317" y="1"/>
                    </a:lnTo>
                    <a:lnTo>
                      <a:pt x="0" y="0"/>
                    </a:lnTo>
                    <a:lnTo>
                      <a:pt x="1" y="1293"/>
                    </a:lnTo>
                    <a:close/>
                  </a:path>
                </a:pathLst>
              </a:custGeom>
              <a:solidFill>
                <a:srgbClr val="CC6600"/>
              </a:solidFill>
              <a:ln w="9525">
                <a:noFill/>
                <a:round/>
                <a:headEnd/>
                <a:tailEnd/>
              </a:ln>
            </p:spPr>
            <p:txBody>
              <a:bodyPr/>
              <a:lstStyle/>
              <a:p>
                <a:endParaRPr lang="en-US" dirty="0"/>
              </a:p>
            </p:txBody>
          </p:sp>
          <p:sp>
            <p:nvSpPr>
              <p:cNvPr id="398682" name="Freeform 346"/>
              <p:cNvSpPr>
                <a:spLocks/>
              </p:cNvSpPr>
              <p:nvPr/>
            </p:nvSpPr>
            <p:spPr bwMode="auto">
              <a:xfrm>
                <a:off x="1793" y="1925"/>
                <a:ext cx="792" cy="561"/>
              </a:xfrm>
              <a:custGeom>
                <a:avLst/>
                <a:gdLst/>
                <a:ahLst/>
                <a:cxnLst>
                  <a:cxn ang="0">
                    <a:pos x="0" y="44"/>
                  </a:cxn>
                  <a:cxn ang="0">
                    <a:pos x="0" y="232"/>
                  </a:cxn>
                  <a:cxn ang="0">
                    <a:pos x="1541" y="233"/>
                  </a:cxn>
                  <a:cxn ang="0">
                    <a:pos x="1541" y="1081"/>
                  </a:cxn>
                  <a:cxn ang="0">
                    <a:pos x="1584" y="1124"/>
                  </a:cxn>
                  <a:cxn ang="0">
                    <a:pos x="1583" y="189"/>
                  </a:cxn>
                  <a:cxn ang="0">
                    <a:pos x="44" y="189"/>
                  </a:cxn>
                  <a:cxn ang="0">
                    <a:pos x="43" y="0"/>
                  </a:cxn>
                  <a:cxn ang="0">
                    <a:pos x="0" y="44"/>
                  </a:cxn>
                </a:cxnLst>
                <a:rect l="0" t="0" r="r" b="b"/>
                <a:pathLst>
                  <a:path w="1584" h="1124">
                    <a:moveTo>
                      <a:pt x="0" y="44"/>
                    </a:moveTo>
                    <a:lnTo>
                      <a:pt x="0" y="232"/>
                    </a:lnTo>
                    <a:lnTo>
                      <a:pt x="1541" y="233"/>
                    </a:lnTo>
                    <a:lnTo>
                      <a:pt x="1541" y="1081"/>
                    </a:lnTo>
                    <a:lnTo>
                      <a:pt x="1584" y="1124"/>
                    </a:lnTo>
                    <a:lnTo>
                      <a:pt x="1583" y="189"/>
                    </a:lnTo>
                    <a:lnTo>
                      <a:pt x="44" y="189"/>
                    </a:lnTo>
                    <a:lnTo>
                      <a:pt x="43" y="0"/>
                    </a:lnTo>
                    <a:lnTo>
                      <a:pt x="0" y="44"/>
                    </a:lnTo>
                    <a:close/>
                  </a:path>
                </a:pathLst>
              </a:custGeom>
              <a:solidFill>
                <a:srgbClr val="CC6600"/>
              </a:solidFill>
              <a:ln w="9525">
                <a:noFill/>
                <a:round/>
                <a:headEnd/>
                <a:tailEnd/>
              </a:ln>
            </p:spPr>
            <p:txBody>
              <a:bodyPr/>
              <a:lstStyle/>
              <a:p>
                <a:endParaRPr lang="en-US" dirty="0"/>
              </a:p>
            </p:txBody>
          </p:sp>
          <p:sp>
            <p:nvSpPr>
              <p:cNvPr id="398683" name="Freeform 347"/>
              <p:cNvSpPr>
                <a:spLocks/>
              </p:cNvSpPr>
              <p:nvPr/>
            </p:nvSpPr>
            <p:spPr bwMode="auto">
              <a:xfrm>
                <a:off x="1656" y="2465"/>
                <a:ext cx="929" cy="116"/>
              </a:xfrm>
              <a:custGeom>
                <a:avLst/>
                <a:gdLst/>
                <a:ahLst/>
                <a:cxnLst>
                  <a:cxn ang="0">
                    <a:pos x="1814" y="0"/>
                  </a:cxn>
                  <a:cxn ang="0">
                    <a:pos x="274" y="0"/>
                  </a:cxn>
                  <a:cxn ang="0">
                    <a:pos x="273" y="189"/>
                  </a:cxn>
                  <a:cxn ang="0">
                    <a:pos x="42" y="189"/>
                  </a:cxn>
                  <a:cxn ang="0">
                    <a:pos x="0" y="211"/>
                  </a:cxn>
                  <a:cxn ang="0">
                    <a:pos x="1" y="233"/>
                  </a:cxn>
                  <a:cxn ang="0">
                    <a:pos x="317" y="232"/>
                  </a:cxn>
                  <a:cxn ang="0">
                    <a:pos x="317" y="44"/>
                  </a:cxn>
                  <a:cxn ang="0">
                    <a:pos x="1857" y="43"/>
                  </a:cxn>
                  <a:cxn ang="0">
                    <a:pos x="1814" y="0"/>
                  </a:cxn>
                </a:cxnLst>
                <a:rect l="0" t="0" r="r" b="b"/>
                <a:pathLst>
                  <a:path w="1857" h="233">
                    <a:moveTo>
                      <a:pt x="1814" y="0"/>
                    </a:moveTo>
                    <a:lnTo>
                      <a:pt x="274" y="0"/>
                    </a:lnTo>
                    <a:lnTo>
                      <a:pt x="273" y="189"/>
                    </a:lnTo>
                    <a:lnTo>
                      <a:pt x="42" y="189"/>
                    </a:lnTo>
                    <a:lnTo>
                      <a:pt x="0" y="211"/>
                    </a:lnTo>
                    <a:lnTo>
                      <a:pt x="1" y="233"/>
                    </a:lnTo>
                    <a:lnTo>
                      <a:pt x="317" y="232"/>
                    </a:lnTo>
                    <a:lnTo>
                      <a:pt x="317" y="44"/>
                    </a:lnTo>
                    <a:lnTo>
                      <a:pt x="1857" y="43"/>
                    </a:lnTo>
                    <a:lnTo>
                      <a:pt x="1814" y="0"/>
                    </a:lnTo>
                    <a:close/>
                  </a:path>
                </a:pathLst>
              </a:custGeom>
              <a:solidFill>
                <a:srgbClr val="CC6600"/>
              </a:solidFill>
              <a:ln w="9525">
                <a:noFill/>
                <a:round/>
                <a:headEnd/>
                <a:tailEnd/>
              </a:ln>
            </p:spPr>
            <p:txBody>
              <a:bodyPr/>
              <a:lstStyle/>
              <a:p>
                <a:endParaRPr lang="en-US" dirty="0"/>
              </a:p>
            </p:txBody>
          </p:sp>
          <p:sp>
            <p:nvSpPr>
              <p:cNvPr id="398684" name="Freeform 348"/>
              <p:cNvSpPr>
                <a:spLocks/>
              </p:cNvSpPr>
              <p:nvPr/>
            </p:nvSpPr>
            <p:spPr bwMode="auto">
              <a:xfrm>
                <a:off x="1667" y="2189"/>
                <a:ext cx="907" cy="136"/>
              </a:xfrm>
              <a:custGeom>
                <a:avLst/>
                <a:gdLst/>
                <a:ahLst/>
                <a:cxnLst>
                  <a:cxn ang="0">
                    <a:pos x="0" y="272"/>
                  </a:cxn>
                  <a:cxn ang="0">
                    <a:pos x="1814" y="272"/>
                  </a:cxn>
                  <a:cxn ang="0">
                    <a:pos x="1814" y="0"/>
                  </a:cxn>
                  <a:cxn ang="0">
                    <a:pos x="0" y="0"/>
                  </a:cxn>
                  <a:cxn ang="0">
                    <a:pos x="0" y="272"/>
                  </a:cxn>
                  <a:cxn ang="0">
                    <a:pos x="0" y="272"/>
                  </a:cxn>
                </a:cxnLst>
                <a:rect l="0" t="0" r="r" b="b"/>
                <a:pathLst>
                  <a:path w="1814" h="272">
                    <a:moveTo>
                      <a:pt x="0" y="272"/>
                    </a:moveTo>
                    <a:lnTo>
                      <a:pt x="1814" y="272"/>
                    </a:lnTo>
                    <a:lnTo>
                      <a:pt x="1814" y="0"/>
                    </a:lnTo>
                    <a:lnTo>
                      <a:pt x="0" y="0"/>
                    </a:lnTo>
                    <a:lnTo>
                      <a:pt x="0" y="272"/>
                    </a:lnTo>
                    <a:lnTo>
                      <a:pt x="0" y="272"/>
                    </a:lnTo>
                    <a:close/>
                  </a:path>
                </a:pathLst>
              </a:custGeom>
              <a:solidFill>
                <a:srgbClr val="CC6600"/>
              </a:solidFill>
              <a:ln w="9525">
                <a:noFill/>
                <a:round/>
                <a:headEnd/>
                <a:tailEnd/>
              </a:ln>
            </p:spPr>
            <p:txBody>
              <a:bodyPr/>
              <a:lstStyle/>
              <a:p>
                <a:endParaRPr lang="en-US" dirty="0"/>
              </a:p>
            </p:txBody>
          </p:sp>
          <p:sp>
            <p:nvSpPr>
              <p:cNvPr id="398685" name="Freeform 349"/>
              <p:cNvSpPr>
                <a:spLocks/>
              </p:cNvSpPr>
              <p:nvPr/>
            </p:nvSpPr>
            <p:spPr bwMode="auto">
              <a:xfrm>
                <a:off x="1667" y="2179"/>
                <a:ext cx="918" cy="157"/>
              </a:xfrm>
              <a:custGeom>
                <a:avLst/>
                <a:gdLst/>
                <a:ahLst/>
                <a:cxnLst>
                  <a:cxn ang="0">
                    <a:pos x="0" y="270"/>
                  </a:cxn>
                  <a:cxn ang="0">
                    <a:pos x="0" y="314"/>
                  </a:cxn>
                  <a:cxn ang="0">
                    <a:pos x="1835" y="314"/>
                  </a:cxn>
                  <a:cxn ang="0">
                    <a:pos x="1836" y="0"/>
                  </a:cxn>
                  <a:cxn ang="0">
                    <a:pos x="1793" y="42"/>
                  </a:cxn>
                  <a:cxn ang="0">
                    <a:pos x="1793" y="270"/>
                  </a:cxn>
                  <a:cxn ang="0">
                    <a:pos x="0" y="270"/>
                  </a:cxn>
                </a:cxnLst>
                <a:rect l="0" t="0" r="r" b="b"/>
                <a:pathLst>
                  <a:path w="1836" h="314">
                    <a:moveTo>
                      <a:pt x="0" y="270"/>
                    </a:moveTo>
                    <a:lnTo>
                      <a:pt x="0" y="314"/>
                    </a:lnTo>
                    <a:lnTo>
                      <a:pt x="1835" y="314"/>
                    </a:lnTo>
                    <a:lnTo>
                      <a:pt x="1836" y="0"/>
                    </a:lnTo>
                    <a:lnTo>
                      <a:pt x="1793" y="42"/>
                    </a:lnTo>
                    <a:lnTo>
                      <a:pt x="1793" y="270"/>
                    </a:lnTo>
                    <a:lnTo>
                      <a:pt x="0" y="270"/>
                    </a:lnTo>
                    <a:close/>
                  </a:path>
                </a:pathLst>
              </a:custGeom>
              <a:solidFill>
                <a:srgbClr val="CC6600"/>
              </a:solidFill>
              <a:ln w="9525">
                <a:noFill/>
                <a:round/>
                <a:headEnd/>
                <a:tailEnd/>
              </a:ln>
            </p:spPr>
            <p:txBody>
              <a:bodyPr/>
              <a:lstStyle/>
              <a:p>
                <a:endParaRPr lang="en-US" dirty="0"/>
              </a:p>
            </p:txBody>
          </p:sp>
          <p:sp>
            <p:nvSpPr>
              <p:cNvPr id="398686" name="Freeform 350"/>
              <p:cNvSpPr>
                <a:spLocks/>
              </p:cNvSpPr>
              <p:nvPr/>
            </p:nvSpPr>
            <p:spPr bwMode="auto">
              <a:xfrm>
                <a:off x="1656" y="2178"/>
                <a:ext cx="929" cy="158"/>
              </a:xfrm>
              <a:custGeom>
                <a:avLst/>
                <a:gdLst/>
                <a:ahLst/>
                <a:cxnLst>
                  <a:cxn ang="0">
                    <a:pos x="1858" y="2"/>
                  </a:cxn>
                  <a:cxn ang="0">
                    <a:pos x="1" y="0"/>
                  </a:cxn>
                  <a:cxn ang="0">
                    <a:pos x="0" y="315"/>
                  </a:cxn>
                  <a:cxn ang="0">
                    <a:pos x="22" y="316"/>
                  </a:cxn>
                  <a:cxn ang="0">
                    <a:pos x="43" y="272"/>
                  </a:cxn>
                  <a:cxn ang="0">
                    <a:pos x="43" y="44"/>
                  </a:cxn>
                  <a:cxn ang="0">
                    <a:pos x="1815" y="44"/>
                  </a:cxn>
                  <a:cxn ang="0">
                    <a:pos x="1858" y="2"/>
                  </a:cxn>
                </a:cxnLst>
                <a:rect l="0" t="0" r="r" b="b"/>
                <a:pathLst>
                  <a:path w="1858" h="316">
                    <a:moveTo>
                      <a:pt x="1858" y="2"/>
                    </a:moveTo>
                    <a:lnTo>
                      <a:pt x="1" y="0"/>
                    </a:lnTo>
                    <a:lnTo>
                      <a:pt x="0" y="315"/>
                    </a:lnTo>
                    <a:lnTo>
                      <a:pt x="22" y="316"/>
                    </a:lnTo>
                    <a:lnTo>
                      <a:pt x="43" y="272"/>
                    </a:lnTo>
                    <a:lnTo>
                      <a:pt x="43" y="44"/>
                    </a:lnTo>
                    <a:lnTo>
                      <a:pt x="1815" y="44"/>
                    </a:lnTo>
                    <a:lnTo>
                      <a:pt x="1858" y="2"/>
                    </a:lnTo>
                    <a:close/>
                  </a:path>
                </a:pathLst>
              </a:custGeom>
              <a:solidFill>
                <a:srgbClr val="CC6600"/>
              </a:solidFill>
              <a:ln w="9525">
                <a:noFill/>
                <a:round/>
                <a:headEnd/>
                <a:tailEnd/>
              </a:ln>
            </p:spPr>
            <p:txBody>
              <a:bodyPr/>
              <a:lstStyle/>
              <a:p>
                <a:endParaRPr lang="en-US" dirty="0"/>
              </a:p>
            </p:txBody>
          </p:sp>
        </p:grpSp>
      </p:grpSp>
      <p:grpSp>
        <p:nvGrpSpPr>
          <p:cNvPr id="398715" name="Group 379"/>
          <p:cNvGrpSpPr>
            <a:grpSpLocks/>
          </p:cNvGrpSpPr>
          <p:nvPr/>
        </p:nvGrpSpPr>
        <p:grpSpPr bwMode="auto">
          <a:xfrm>
            <a:off x="4824413" y="2692400"/>
            <a:ext cx="2517775" cy="995363"/>
            <a:chOff x="3039" y="1696"/>
            <a:chExt cx="1586" cy="627"/>
          </a:xfrm>
        </p:grpSpPr>
        <p:grpSp>
          <p:nvGrpSpPr>
            <p:cNvPr id="398472" name="Group 136"/>
            <p:cNvGrpSpPr>
              <a:grpSpLocks/>
            </p:cNvGrpSpPr>
            <p:nvPr/>
          </p:nvGrpSpPr>
          <p:grpSpPr bwMode="auto">
            <a:xfrm>
              <a:off x="3039" y="1696"/>
              <a:ext cx="1586" cy="627"/>
              <a:chOff x="3039" y="1696"/>
              <a:chExt cx="1586" cy="627"/>
            </a:xfrm>
          </p:grpSpPr>
          <p:grpSp>
            <p:nvGrpSpPr>
              <p:cNvPr id="398473" name="Group 137"/>
              <p:cNvGrpSpPr>
                <a:grpSpLocks/>
              </p:cNvGrpSpPr>
              <p:nvPr/>
            </p:nvGrpSpPr>
            <p:grpSpPr bwMode="auto">
              <a:xfrm>
                <a:off x="3297" y="1822"/>
                <a:ext cx="1328" cy="501"/>
                <a:chOff x="1087" y="864"/>
                <a:chExt cx="3632" cy="1371"/>
              </a:xfrm>
            </p:grpSpPr>
            <p:grpSp>
              <p:nvGrpSpPr>
                <p:cNvPr id="398474" name="Group 138"/>
                <p:cNvGrpSpPr>
                  <a:grpSpLocks/>
                </p:cNvGrpSpPr>
                <p:nvPr/>
              </p:nvGrpSpPr>
              <p:grpSpPr bwMode="auto">
                <a:xfrm>
                  <a:off x="1521" y="864"/>
                  <a:ext cx="2741" cy="708"/>
                  <a:chOff x="2341" y="1152"/>
                  <a:chExt cx="2741" cy="708"/>
                </a:xfrm>
              </p:grpSpPr>
              <p:sp>
                <p:nvSpPr>
                  <p:cNvPr id="398475" name="Freeform 139"/>
                  <p:cNvSpPr>
                    <a:spLocks/>
                  </p:cNvSpPr>
                  <p:nvPr/>
                </p:nvSpPr>
                <p:spPr bwMode="auto">
                  <a:xfrm>
                    <a:off x="2352" y="1166"/>
                    <a:ext cx="2719" cy="683"/>
                  </a:xfrm>
                  <a:custGeom>
                    <a:avLst/>
                    <a:gdLst/>
                    <a:ahLst/>
                    <a:cxnLst>
                      <a:cxn ang="0">
                        <a:pos x="0" y="0"/>
                      </a:cxn>
                      <a:cxn ang="0">
                        <a:pos x="5438" y="0"/>
                      </a:cxn>
                      <a:cxn ang="0">
                        <a:pos x="5438" y="1364"/>
                      </a:cxn>
                      <a:cxn ang="0">
                        <a:pos x="1" y="1365"/>
                      </a:cxn>
                      <a:cxn ang="0">
                        <a:pos x="0" y="0"/>
                      </a:cxn>
                      <a:cxn ang="0">
                        <a:pos x="0" y="0"/>
                      </a:cxn>
                    </a:cxnLst>
                    <a:rect l="0" t="0" r="r" b="b"/>
                    <a:pathLst>
                      <a:path w="5438" h="1365">
                        <a:moveTo>
                          <a:pt x="0" y="0"/>
                        </a:moveTo>
                        <a:lnTo>
                          <a:pt x="5438" y="0"/>
                        </a:lnTo>
                        <a:lnTo>
                          <a:pt x="5438" y="1364"/>
                        </a:lnTo>
                        <a:lnTo>
                          <a:pt x="1" y="1365"/>
                        </a:lnTo>
                        <a:lnTo>
                          <a:pt x="0" y="0"/>
                        </a:lnTo>
                        <a:lnTo>
                          <a:pt x="0" y="0"/>
                        </a:lnTo>
                        <a:close/>
                      </a:path>
                    </a:pathLst>
                  </a:custGeom>
                  <a:solidFill>
                    <a:srgbClr val="FFFFFF"/>
                  </a:solidFill>
                  <a:ln w="9525">
                    <a:noFill/>
                    <a:round/>
                    <a:headEnd/>
                    <a:tailEnd/>
                  </a:ln>
                </p:spPr>
                <p:txBody>
                  <a:bodyPr/>
                  <a:lstStyle/>
                  <a:p>
                    <a:endParaRPr lang="en-US" dirty="0"/>
                  </a:p>
                </p:txBody>
              </p:sp>
              <p:sp>
                <p:nvSpPr>
                  <p:cNvPr id="398476" name="Freeform 140"/>
                  <p:cNvSpPr>
                    <a:spLocks/>
                  </p:cNvSpPr>
                  <p:nvPr/>
                </p:nvSpPr>
                <p:spPr bwMode="auto">
                  <a:xfrm>
                    <a:off x="2343" y="1156"/>
                    <a:ext cx="2739" cy="704"/>
                  </a:xfrm>
                  <a:custGeom>
                    <a:avLst/>
                    <a:gdLst/>
                    <a:ahLst/>
                    <a:cxnLst>
                      <a:cxn ang="0">
                        <a:pos x="20" y="0"/>
                      </a:cxn>
                      <a:cxn ang="0">
                        <a:pos x="20" y="44"/>
                      </a:cxn>
                      <a:cxn ang="0">
                        <a:pos x="5436" y="44"/>
                      </a:cxn>
                      <a:cxn ang="0">
                        <a:pos x="5436" y="1366"/>
                      </a:cxn>
                      <a:cxn ang="0">
                        <a:pos x="42" y="1366"/>
                      </a:cxn>
                      <a:cxn ang="0">
                        <a:pos x="0" y="1409"/>
                      </a:cxn>
                      <a:cxn ang="0">
                        <a:pos x="5479" y="1407"/>
                      </a:cxn>
                      <a:cxn ang="0">
                        <a:pos x="5478" y="0"/>
                      </a:cxn>
                      <a:cxn ang="0">
                        <a:pos x="20" y="0"/>
                      </a:cxn>
                    </a:cxnLst>
                    <a:rect l="0" t="0" r="r" b="b"/>
                    <a:pathLst>
                      <a:path w="5479" h="1409">
                        <a:moveTo>
                          <a:pt x="20" y="0"/>
                        </a:moveTo>
                        <a:lnTo>
                          <a:pt x="20" y="44"/>
                        </a:lnTo>
                        <a:lnTo>
                          <a:pt x="5436" y="44"/>
                        </a:lnTo>
                        <a:lnTo>
                          <a:pt x="5436" y="1366"/>
                        </a:lnTo>
                        <a:lnTo>
                          <a:pt x="42" y="1366"/>
                        </a:lnTo>
                        <a:lnTo>
                          <a:pt x="0" y="1409"/>
                        </a:lnTo>
                        <a:lnTo>
                          <a:pt x="5479" y="1407"/>
                        </a:lnTo>
                        <a:lnTo>
                          <a:pt x="5478" y="0"/>
                        </a:lnTo>
                        <a:lnTo>
                          <a:pt x="20" y="0"/>
                        </a:lnTo>
                        <a:close/>
                      </a:path>
                    </a:pathLst>
                  </a:custGeom>
                  <a:solidFill>
                    <a:srgbClr val="000000"/>
                  </a:solidFill>
                  <a:ln w="9525">
                    <a:noFill/>
                    <a:round/>
                    <a:headEnd/>
                    <a:tailEnd/>
                  </a:ln>
                </p:spPr>
                <p:txBody>
                  <a:bodyPr/>
                  <a:lstStyle/>
                  <a:p>
                    <a:endParaRPr lang="en-US" dirty="0"/>
                  </a:p>
                </p:txBody>
              </p:sp>
              <p:sp>
                <p:nvSpPr>
                  <p:cNvPr id="398477" name="Freeform 141"/>
                  <p:cNvSpPr>
                    <a:spLocks/>
                  </p:cNvSpPr>
                  <p:nvPr/>
                </p:nvSpPr>
                <p:spPr bwMode="auto">
                  <a:xfrm>
                    <a:off x="2341" y="1156"/>
                    <a:ext cx="22" cy="704"/>
                  </a:xfrm>
                  <a:custGeom>
                    <a:avLst/>
                    <a:gdLst/>
                    <a:ahLst/>
                    <a:cxnLst>
                      <a:cxn ang="0">
                        <a:pos x="44" y="1366"/>
                      </a:cxn>
                      <a:cxn ang="0">
                        <a:pos x="44" y="44"/>
                      </a:cxn>
                      <a:cxn ang="0">
                        <a:pos x="22" y="0"/>
                      </a:cxn>
                      <a:cxn ang="0">
                        <a:pos x="0" y="1"/>
                      </a:cxn>
                      <a:cxn ang="0">
                        <a:pos x="2" y="1409"/>
                      </a:cxn>
                      <a:cxn ang="0">
                        <a:pos x="44" y="1366"/>
                      </a:cxn>
                    </a:cxnLst>
                    <a:rect l="0" t="0" r="r" b="b"/>
                    <a:pathLst>
                      <a:path w="44" h="1409">
                        <a:moveTo>
                          <a:pt x="44" y="1366"/>
                        </a:moveTo>
                        <a:lnTo>
                          <a:pt x="44" y="44"/>
                        </a:lnTo>
                        <a:lnTo>
                          <a:pt x="22" y="0"/>
                        </a:lnTo>
                        <a:lnTo>
                          <a:pt x="0" y="1"/>
                        </a:lnTo>
                        <a:lnTo>
                          <a:pt x="2" y="1409"/>
                        </a:lnTo>
                        <a:lnTo>
                          <a:pt x="44" y="1366"/>
                        </a:lnTo>
                        <a:close/>
                      </a:path>
                    </a:pathLst>
                  </a:custGeom>
                  <a:solidFill>
                    <a:srgbClr val="000000"/>
                  </a:solidFill>
                  <a:ln w="9525">
                    <a:noFill/>
                    <a:round/>
                    <a:headEnd/>
                    <a:tailEnd/>
                  </a:ln>
                </p:spPr>
                <p:txBody>
                  <a:bodyPr/>
                  <a:lstStyle/>
                  <a:p>
                    <a:endParaRPr lang="en-US" dirty="0"/>
                  </a:p>
                </p:txBody>
              </p:sp>
              <p:sp>
                <p:nvSpPr>
                  <p:cNvPr id="398478" name="Freeform 142"/>
                  <p:cNvSpPr>
                    <a:spLocks/>
                  </p:cNvSpPr>
                  <p:nvPr/>
                </p:nvSpPr>
                <p:spPr bwMode="auto">
                  <a:xfrm>
                    <a:off x="2352" y="1152"/>
                    <a:ext cx="2719" cy="453"/>
                  </a:xfrm>
                  <a:custGeom>
                    <a:avLst/>
                    <a:gdLst/>
                    <a:ahLst/>
                    <a:cxnLst>
                      <a:cxn ang="0">
                        <a:pos x="0" y="0"/>
                      </a:cxn>
                      <a:cxn ang="0">
                        <a:pos x="5436" y="0"/>
                      </a:cxn>
                      <a:cxn ang="0">
                        <a:pos x="5438" y="906"/>
                      </a:cxn>
                      <a:cxn ang="0">
                        <a:pos x="5405" y="907"/>
                      </a:cxn>
                      <a:cxn ang="0">
                        <a:pos x="5318" y="907"/>
                      </a:cxn>
                      <a:cxn ang="0">
                        <a:pos x="5185" y="907"/>
                      </a:cxn>
                      <a:cxn ang="0">
                        <a:pos x="5016" y="907"/>
                      </a:cxn>
                      <a:cxn ang="0">
                        <a:pos x="4822" y="907"/>
                      </a:cxn>
                      <a:cxn ang="0">
                        <a:pos x="4614" y="907"/>
                      </a:cxn>
                      <a:cxn ang="0">
                        <a:pos x="4401" y="907"/>
                      </a:cxn>
                      <a:cxn ang="0">
                        <a:pos x="4193" y="907"/>
                      </a:cxn>
                      <a:cxn ang="0">
                        <a:pos x="4002" y="907"/>
                      </a:cxn>
                      <a:cxn ang="0">
                        <a:pos x="3836" y="907"/>
                      </a:cxn>
                      <a:cxn ang="0">
                        <a:pos x="3708" y="907"/>
                      </a:cxn>
                      <a:cxn ang="0">
                        <a:pos x="3626" y="906"/>
                      </a:cxn>
                      <a:cxn ang="0">
                        <a:pos x="3567" y="901"/>
                      </a:cxn>
                      <a:cxn ang="0">
                        <a:pos x="3505" y="886"/>
                      </a:cxn>
                      <a:cxn ang="0">
                        <a:pos x="3438" y="864"/>
                      </a:cxn>
                      <a:cxn ang="0">
                        <a:pos x="3367" y="837"/>
                      </a:cxn>
                      <a:cxn ang="0">
                        <a:pos x="3292" y="804"/>
                      </a:cxn>
                      <a:cxn ang="0">
                        <a:pos x="3215" y="772"/>
                      </a:cxn>
                      <a:cxn ang="0">
                        <a:pos x="3135" y="739"/>
                      </a:cxn>
                      <a:cxn ang="0">
                        <a:pos x="3053" y="706"/>
                      </a:cxn>
                      <a:cxn ang="0">
                        <a:pos x="2970" y="679"/>
                      </a:cxn>
                      <a:cxn ang="0">
                        <a:pos x="2886" y="657"/>
                      </a:cxn>
                      <a:cxn ang="0">
                        <a:pos x="2803" y="642"/>
                      </a:cxn>
                      <a:cxn ang="0">
                        <a:pos x="2720" y="636"/>
                      </a:cxn>
                      <a:cxn ang="0">
                        <a:pos x="2637" y="642"/>
                      </a:cxn>
                      <a:cxn ang="0">
                        <a:pos x="2556" y="657"/>
                      </a:cxn>
                      <a:cxn ang="0">
                        <a:pos x="2473" y="679"/>
                      </a:cxn>
                      <a:cxn ang="0">
                        <a:pos x="2391" y="706"/>
                      </a:cxn>
                      <a:cxn ang="0">
                        <a:pos x="2311" y="739"/>
                      </a:cxn>
                      <a:cxn ang="0">
                        <a:pos x="2232" y="772"/>
                      </a:cxn>
                      <a:cxn ang="0">
                        <a:pos x="2155" y="804"/>
                      </a:cxn>
                      <a:cxn ang="0">
                        <a:pos x="2080" y="837"/>
                      </a:cxn>
                      <a:cxn ang="0">
                        <a:pos x="2006" y="864"/>
                      </a:cxn>
                      <a:cxn ang="0">
                        <a:pos x="1936" y="886"/>
                      </a:cxn>
                      <a:cxn ang="0">
                        <a:pos x="1869" y="901"/>
                      </a:cxn>
                      <a:cxn ang="0">
                        <a:pos x="1804" y="906"/>
                      </a:cxn>
                      <a:cxn ang="0">
                        <a:pos x="0" y="906"/>
                      </a:cxn>
                      <a:cxn ang="0">
                        <a:pos x="0" y="0"/>
                      </a:cxn>
                      <a:cxn ang="0">
                        <a:pos x="0" y="0"/>
                      </a:cxn>
                    </a:cxnLst>
                    <a:rect l="0" t="0" r="r" b="b"/>
                    <a:pathLst>
                      <a:path w="5438" h="907">
                        <a:moveTo>
                          <a:pt x="0" y="0"/>
                        </a:moveTo>
                        <a:lnTo>
                          <a:pt x="5436" y="0"/>
                        </a:lnTo>
                        <a:lnTo>
                          <a:pt x="5438" y="906"/>
                        </a:lnTo>
                        <a:lnTo>
                          <a:pt x="5405" y="907"/>
                        </a:lnTo>
                        <a:lnTo>
                          <a:pt x="5318" y="907"/>
                        </a:lnTo>
                        <a:lnTo>
                          <a:pt x="5185" y="907"/>
                        </a:lnTo>
                        <a:lnTo>
                          <a:pt x="5016" y="907"/>
                        </a:lnTo>
                        <a:lnTo>
                          <a:pt x="4822" y="907"/>
                        </a:lnTo>
                        <a:lnTo>
                          <a:pt x="4614" y="907"/>
                        </a:lnTo>
                        <a:lnTo>
                          <a:pt x="4401" y="907"/>
                        </a:lnTo>
                        <a:lnTo>
                          <a:pt x="4193" y="907"/>
                        </a:lnTo>
                        <a:lnTo>
                          <a:pt x="4002" y="907"/>
                        </a:lnTo>
                        <a:lnTo>
                          <a:pt x="3836" y="907"/>
                        </a:lnTo>
                        <a:lnTo>
                          <a:pt x="3708" y="907"/>
                        </a:lnTo>
                        <a:lnTo>
                          <a:pt x="3626" y="906"/>
                        </a:lnTo>
                        <a:lnTo>
                          <a:pt x="3567" y="901"/>
                        </a:lnTo>
                        <a:lnTo>
                          <a:pt x="3505" y="886"/>
                        </a:lnTo>
                        <a:lnTo>
                          <a:pt x="3438" y="864"/>
                        </a:lnTo>
                        <a:lnTo>
                          <a:pt x="3367" y="837"/>
                        </a:lnTo>
                        <a:lnTo>
                          <a:pt x="3292" y="804"/>
                        </a:lnTo>
                        <a:lnTo>
                          <a:pt x="3215" y="772"/>
                        </a:lnTo>
                        <a:lnTo>
                          <a:pt x="3135" y="739"/>
                        </a:lnTo>
                        <a:lnTo>
                          <a:pt x="3053" y="706"/>
                        </a:lnTo>
                        <a:lnTo>
                          <a:pt x="2970" y="679"/>
                        </a:lnTo>
                        <a:lnTo>
                          <a:pt x="2886" y="657"/>
                        </a:lnTo>
                        <a:lnTo>
                          <a:pt x="2803" y="642"/>
                        </a:lnTo>
                        <a:lnTo>
                          <a:pt x="2720" y="636"/>
                        </a:lnTo>
                        <a:lnTo>
                          <a:pt x="2637" y="642"/>
                        </a:lnTo>
                        <a:lnTo>
                          <a:pt x="2556" y="657"/>
                        </a:lnTo>
                        <a:lnTo>
                          <a:pt x="2473" y="679"/>
                        </a:lnTo>
                        <a:lnTo>
                          <a:pt x="2391" y="706"/>
                        </a:lnTo>
                        <a:lnTo>
                          <a:pt x="2311" y="739"/>
                        </a:lnTo>
                        <a:lnTo>
                          <a:pt x="2232" y="772"/>
                        </a:lnTo>
                        <a:lnTo>
                          <a:pt x="2155" y="804"/>
                        </a:lnTo>
                        <a:lnTo>
                          <a:pt x="2080" y="837"/>
                        </a:lnTo>
                        <a:lnTo>
                          <a:pt x="2006" y="864"/>
                        </a:lnTo>
                        <a:lnTo>
                          <a:pt x="1936" y="886"/>
                        </a:lnTo>
                        <a:lnTo>
                          <a:pt x="1869" y="901"/>
                        </a:lnTo>
                        <a:lnTo>
                          <a:pt x="1804" y="906"/>
                        </a:lnTo>
                        <a:lnTo>
                          <a:pt x="0" y="906"/>
                        </a:lnTo>
                        <a:lnTo>
                          <a:pt x="0" y="0"/>
                        </a:lnTo>
                        <a:lnTo>
                          <a:pt x="0" y="0"/>
                        </a:lnTo>
                        <a:close/>
                      </a:path>
                    </a:pathLst>
                  </a:custGeom>
                  <a:solidFill>
                    <a:srgbClr val="FF6600"/>
                  </a:solidFill>
                  <a:ln w="9525">
                    <a:noFill/>
                    <a:round/>
                    <a:headEnd/>
                    <a:tailEnd/>
                  </a:ln>
                </p:spPr>
                <p:txBody>
                  <a:bodyPr/>
                  <a:lstStyle/>
                  <a:p>
                    <a:endParaRPr lang="en-US" dirty="0"/>
                  </a:p>
                </p:txBody>
              </p:sp>
              <p:sp>
                <p:nvSpPr>
                  <p:cNvPr id="398479" name="Freeform 143"/>
                  <p:cNvSpPr>
                    <a:spLocks/>
                  </p:cNvSpPr>
                  <p:nvPr/>
                </p:nvSpPr>
                <p:spPr bwMode="auto">
                  <a:xfrm>
                    <a:off x="2352" y="1156"/>
                    <a:ext cx="2730" cy="475"/>
                  </a:xfrm>
                  <a:custGeom>
                    <a:avLst/>
                    <a:gdLst/>
                    <a:ahLst/>
                    <a:cxnLst>
                      <a:cxn ang="0">
                        <a:pos x="0" y="0"/>
                      </a:cxn>
                      <a:cxn ang="0">
                        <a:pos x="0" y="44"/>
                      </a:cxn>
                      <a:cxn ang="0">
                        <a:pos x="5416" y="44"/>
                      </a:cxn>
                      <a:cxn ang="0">
                        <a:pos x="5416" y="907"/>
                      </a:cxn>
                      <a:cxn ang="0">
                        <a:pos x="5405" y="907"/>
                      </a:cxn>
                      <a:cxn ang="0">
                        <a:pos x="5405" y="951"/>
                      </a:cxn>
                      <a:cxn ang="0">
                        <a:pos x="5459" y="949"/>
                      </a:cxn>
                      <a:cxn ang="0">
                        <a:pos x="5457" y="0"/>
                      </a:cxn>
                      <a:cxn ang="0">
                        <a:pos x="0" y="0"/>
                      </a:cxn>
                    </a:cxnLst>
                    <a:rect l="0" t="0" r="r" b="b"/>
                    <a:pathLst>
                      <a:path w="5459" h="951">
                        <a:moveTo>
                          <a:pt x="0" y="0"/>
                        </a:moveTo>
                        <a:lnTo>
                          <a:pt x="0" y="44"/>
                        </a:lnTo>
                        <a:lnTo>
                          <a:pt x="5416" y="44"/>
                        </a:lnTo>
                        <a:lnTo>
                          <a:pt x="5416" y="907"/>
                        </a:lnTo>
                        <a:lnTo>
                          <a:pt x="5405" y="907"/>
                        </a:lnTo>
                        <a:lnTo>
                          <a:pt x="5405" y="951"/>
                        </a:lnTo>
                        <a:lnTo>
                          <a:pt x="5459" y="949"/>
                        </a:lnTo>
                        <a:lnTo>
                          <a:pt x="5457" y="0"/>
                        </a:lnTo>
                        <a:lnTo>
                          <a:pt x="0" y="0"/>
                        </a:lnTo>
                        <a:close/>
                      </a:path>
                    </a:pathLst>
                  </a:custGeom>
                  <a:solidFill>
                    <a:srgbClr val="000000"/>
                  </a:solidFill>
                  <a:ln w="9525">
                    <a:noFill/>
                    <a:round/>
                    <a:headEnd/>
                    <a:tailEnd/>
                  </a:ln>
                </p:spPr>
                <p:txBody>
                  <a:bodyPr/>
                  <a:lstStyle/>
                  <a:p>
                    <a:endParaRPr lang="en-US" dirty="0"/>
                  </a:p>
                </p:txBody>
              </p:sp>
              <p:sp>
                <p:nvSpPr>
                  <p:cNvPr id="398480" name="Freeform 144"/>
                  <p:cNvSpPr>
                    <a:spLocks/>
                  </p:cNvSpPr>
                  <p:nvPr/>
                </p:nvSpPr>
                <p:spPr bwMode="auto">
                  <a:xfrm>
                    <a:off x="2341" y="1156"/>
                    <a:ext cx="2714" cy="475"/>
                  </a:xfrm>
                  <a:custGeom>
                    <a:avLst/>
                    <a:gdLst/>
                    <a:ahLst/>
                    <a:cxnLst>
                      <a:cxn ang="0">
                        <a:pos x="5427" y="907"/>
                      </a:cxn>
                      <a:cxn ang="0">
                        <a:pos x="3730" y="907"/>
                      </a:cxn>
                      <a:cxn ang="0">
                        <a:pos x="3649" y="906"/>
                      </a:cxn>
                      <a:cxn ang="0">
                        <a:pos x="3589" y="901"/>
                      </a:cxn>
                      <a:cxn ang="0">
                        <a:pos x="3535" y="887"/>
                      </a:cxn>
                      <a:cxn ang="0">
                        <a:pos x="3473" y="868"/>
                      </a:cxn>
                      <a:cxn ang="0">
                        <a:pos x="3406" y="841"/>
                      </a:cxn>
                      <a:cxn ang="0">
                        <a:pos x="3322" y="806"/>
                      </a:cxn>
                      <a:cxn ang="0">
                        <a:pos x="3245" y="773"/>
                      </a:cxn>
                      <a:cxn ang="0">
                        <a:pos x="3165" y="740"/>
                      </a:cxn>
                      <a:cxn ang="0">
                        <a:pos x="3095" y="712"/>
                      </a:cxn>
                      <a:cxn ang="0">
                        <a:pos x="3002" y="681"/>
                      </a:cxn>
                      <a:cxn ang="0">
                        <a:pos x="2901" y="656"/>
                      </a:cxn>
                      <a:cxn ang="0">
                        <a:pos x="2830" y="642"/>
                      </a:cxn>
                      <a:cxn ang="0">
                        <a:pos x="2744" y="636"/>
                      </a:cxn>
                      <a:cxn ang="0">
                        <a:pos x="2655" y="642"/>
                      </a:cxn>
                      <a:cxn ang="0">
                        <a:pos x="2585" y="656"/>
                      </a:cxn>
                      <a:cxn ang="0">
                        <a:pos x="2485" y="681"/>
                      </a:cxn>
                      <a:cxn ang="0">
                        <a:pos x="2394" y="712"/>
                      </a:cxn>
                      <a:cxn ang="0">
                        <a:pos x="2325" y="740"/>
                      </a:cxn>
                      <a:cxn ang="0">
                        <a:pos x="2246" y="773"/>
                      </a:cxn>
                      <a:cxn ang="0">
                        <a:pos x="2169" y="806"/>
                      </a:cxn>
                      <a:cxn ang="0">
                        <a:pos x="2087" y="840"/>
                      </a:cxn>
                      <a:cxn ang="0">
                        <a:pos x="2016" y="867"/>
                      </a:cxn>
                      <a:cxn ang="0">
                        <a:pos x="1959" y="886"/>
                      </a:cxn>
                      <a:cxn ang="0">
                        <a:pos x="1887" y="901"/>
                      </a:cxn>
                      <a:cxn ang="0">
                        <a:pos x="1825" y="906"/>
                      </a:cxn>
                      <a:cxn ang="0">
                        <a:pos x="44" y="906"/>
                      </a:cxn>
                      <a:cxn ang="0">
                        <a:pos x="44" y="44"/>
                      </a:cxn>
                      <a:cxn ang="0">
                        <a:pos x="22" y="0"/>
                      </a:cxn>
                      <a:cxn ang="0">
                        <a:pos x="0" y="1"/>
                      </a:cxn>
                      <a:cxn ang="0">
                        <a:pos x="1" y="950"/>
                      </a:cxn>
                      <a:cxn ang="0">
                        <a:pos x="1828" y="950"/>
                      </a:cxn>
                      <a:cxn ang="0">
                        <a:pos x="1894" y="945"/>
                      </a:cxn>
                      <a:cxn ang="0">
                        <a:pos x="1957" y="930"/>
                      </a:cxn>
                      <a:cxn ang="0">
                        <a:pos x="2040" y="906"/>
                      </a:cxn>
                      <a:cxn ang="0">
                        <a:pos x="2117" y="877"/>
                      </a:cxn>
                      <a:cxn ang="0">
                        <a:pos x="2185" y="847"/>
                      </a:cxn>
                      <a:cxn ang="0">
                        <a:pos x="2262" y="815"/>
                      </a:cxn>
                      <a:cxn ang="0">
                        <a:pos x="2341" y="781"/>
                      </a:cxn>
                      <a:cxn ang="0">
                        <a:pos x="2431" y="745"/>
                      </a:cxn>
                      <a:cxn ang="0">
                        <a:pos x="2504" y="720"/>
                      </a:cxn>
                      <a:cxn ang="0">
                        <a:pos x="2571" y="702"/>
                      </a:cxn>
                      <a:cxn ang="0">
                        <a:pos x="2664" y="686"/>
                      </a:cxn>
                      <a:cxn ang="0">
                        <a:pos x="2742" y="680"/>
                      </a:cxn>
                      <a:cxn ang="0">
                        <a:pos x="2821" y="686"/>
                      </a:cxn>
                      <a:cxn ang="0">
                        <a:pos x="2915" y="702"/>
                      </a:cxn>
                      <a:cxn ang="0">
                        <a:pos x="2983" y="720"/>
                      </a:cxn>
                      <a:cxn ang="0">
                        <a:pos x="3056" y="745"/>
                      </a:cxn>
                      <a:cxn ang="0">
                        <a:pos x="3149" y="781"/>
                      </a:cxn>
                      <a:cxn ang="0">
                        <a:pos x="3229" y="815"/>
                      </a:cxn>
                      <a:cxn ang="0">
                        <a:pos x="3306" y="847"/>
                      </a:cxn>
                      <a:cxn ang="0">
                        <a:pos x="3372" y="876"/>
                      </a:cxn>
                      <a:cxn ang="0">
                        <a:pos x="3448" y="905"/>
                      </a:cxn>
                      <a:cxn ang="0">
                        <a:pos x="3519" y="929"/>
                      </a:cxn>
                      <a:cxn ang="0">
                        <a:pos x="3589" y="945"/>
                      </a:cxn>
                      <a:cxn ang="0">
                        <a:pos x="3647" y="950"/>
                      </a:cxn>
                      <a:cxn ang="0">
                        <a:pos x="3730" y="951"/>
                      </a:cxn>
                      <a:cxn ang="0">
                        <a:pos x="5427" y="951"/>
                      </a:cxn>
                      <a:cxn ang="0">
                        <a:pos x="5427" y="907"/>
                      </a:cxn>
                    </a:cxnLst>
                    <a:rect l="0" t="0" r="r" b="b"/>
                    <a:pathLst>
                      <a:path w="5427" h="951">
                        <a:moveTo>
                          <a:pt x="5427" y="907"/>
                        </a:moveTo>
                        <a:lnTo>
                          <a:pt x="3730" y="907"/>
                        </a:lnTo>
                        <a:lnTo>
                          <a:pt x="3649" y="906"/>
                        </a:lnTo>
                        <a:lnTo>
                          <a:pt x="3589" y="901"/>
                        </a:lnTo>
                        <a:lnTo>
                          <a:pt x="3535" y="887"/>
                        </a:lnTo>
                        <a:lnTo>
                          <a:pt x="3473" y="868"/>
                        </a:lnTo>
                        <a:lnTo>
                          <a:pt x="3406" y="841"/>
                        </a:lnTo>
                        <a:lnTo>
                          <a:pt x="3322" y="806"/>
                        </a:lnTo>
                        <a:lnTo>
                          <a:pt x="3245" y="773"/>
                        </a:lnTo>
                        <a:lnTo>
                          <a:pt x="3165" y="740"/>
                        </a:lnTo>
                        <a:lnTo>
                          <a:pt x="3095" y="712"/>
                        </a:lnTo>
                        <a:lnTo>
                          <a:pt x="3002" y="681"/>
                        </a:lnTo>
                        <a:lnTo>
                          <a:pt x="2901" y="656"/>
                        </a:lnTo>
                        <a:lnTo>
                          <a:pt x="2830" y="642"/>
                        </a:lnTo>
                        <a:lnTo>
                          <a:pt x="2744" y="636"/>
                        </a:lnTo>
                        <a:lnTo>
                          <a:pt x="2655" y="642"/>
                        </a:lnTo>
                        <a:lnTo>
                          <a:pt x="2585" y="656"/>
                        </a:lnTo>
                        <a:lnTo>
                          <a:pt x="2485" y="681"/>
                        </a:lnTo>
                        <a:lnTo>
                          <a:pt x="2394" y="712"/>
                        </a:lnTo>
                        <a:lnTo>
                          <a:pt x="2325" y="740"/>
                        </a:lnTo>
                        <a:lnTo>
                          <a:pt x="2246" y="773"/>
                        </a:lnTo>
                        <a:lnTo>
                          <a:pt x="2169" y="806"/>
                        </a:lnTo>
                        <a:lnTo>
                          <a:pt x="2087" y="840"/>
                        </a:lnTo>
                        <a:lnTo>
                          <a:pt x="2016" y="867"/>
                        </a:lnTo>
                        <a:lnTo>
                          <a:pt x="1959" y="886"/>
                        </a:lnTo>
                        <a:lnTo>
                          <a:pt x="1887" y="901"/>
                        </a:lnTo>
                        <a:lnTo>
                          <a:pt x="1825" y="906"/>
                        </a:lnTo>
                        <a:lnTo>
                          <a:pt x="44" y="906"/>
                        </a:lnTo>
                        <a:lnTo>
                          <a:pt x="44" y="44"/>
                        </a:lnTo>
                        <a:lnTo>
                          <a:pt x="22" y="0"/>
                        </a:lnTo>
                        <a:lnTo>
                          <a:pt x="0" y="1"/>
                        </a:lnTo>
                        <a:lnTo>
                          <a:pt x="1" y="950"/>
                        </a:lnTo>
                        <a:lnTo>
                          <a:pt x="1828" y="950"/>
                        </a:lnTo>
                        <a:lnTo>
                          <a:pt x="1894" y="945"/>
                        </a:lnTo>
                        <a:lnTo>
                          <a:pt x="1957" y="930"/>
                        </a:lnTo>
                        <a:lnTo>
                          <a:pt x="2040" y="906"/>
                        </a:lnTo>
                        <a:lnTo>
                          <a:pt x="2117" y="877"/>
                        </a:lnTo>
                        <a:lnTo>
                          <a:pt x="2185" y="847"/>
                        </a:lnTo>
                        <a:lnTo>
                          <a:pt x="2262" y="815"/>
                        </a:lnTo>
                        <a:lnTo>
                          <a:pt x="2341" y="781"/>
                        </a:lnTo>
                        <a:lnTo>
                          <a:pt x="2431" y="745"/>
                        </a:lnTo>
                        <a:lnTo>
                          <a:pt x="2504" y="720"/>
                        </a:lnTo>
                        <a:lnTo>
                          <a:pt x="2571" y="702"/>
                        </a:lnTo>
                        <a:lnTo>
                          <a:pt x="2664" y="686"/>
                        </a:lnTo>
                        <a:lnTo>
                          <a:pt x="2742" y="680"/>
                        </a:lnTo>
                        <a:lnTo>
                          <a:pt x="2821" y="686"/>
                        </a:lnTo>
                        <a:lnTo>
                          <a:pt x="2915" y="702"/>
                        </a:lnTo>
                        <a:lnTo>
                          <a:pt x="2983" y="720"/>
                        </a:lnTo>
                        <a:lnTo>
                          <a:pt x="3056" y="745"/>
                        </a:lnTo>
                        <a:lnTo>
                          <a:pt x="3149" y="781"/>
                        </a:lnTo>
                        <a:lnTo>
                          <a:pt x="3229" y="815"/>
                        </a:lnTo>
                        <a:lnTo>
                          <a:pt x="3306" y="847"/>
                        </a:lnTo>
                        <a:lnTo>
                          <a:pt x="3372" y="876"/>
                        </a:lnTo>
                        <a:lnTo>
                          <a:pt x="3448" y="905"/>
                        </a:lnTo>
                        <a:lnTo>
                          <a:pt x="3519" y="929"/>
                        </a:lnTo>
                        <a:lnTo>
                          <a:pt x="3589" y="945"/>
                        </a:lnTo>
                        <a:lnTo>
                          <a:pt x="3647" y="950"/>
                        </a:lnTo>
                        <a:lnTo>
                          <a:pt x="3730" y="951"/>
                        </a:lnTo>
                        <a:lnTo>
                          <a:pt x="5427" y="951"/>
                        </a:lnTo>
                        <a:lnTo>
                          <a:pt x="5427" y="907"/>
                        </a:lnTo>
                        <a:close/>
                      </a:path>
                    </a:pathLst>
                  </a:custGeom>
                  <a:solidFill>
                    <a:srgbClr val="000000"/>
                  </a:solidFill>
                  <a:ln w="9525">
                    <a:noFill/>
                    <a:round/>
                    <a:headEnd/>
                    <a:tailEnd/>
                  </a:ln>
                </p:spPr>
                <p:txBody>
                  <a:bodyPr/>
                  <a:lstStyle/>
                  <a:p>
                    <a:endParaRPr lang="en-US" dirty="0"/>
                  </a:p>
                </p:txBody>
              </p:sp>
            </p:grpSp>
            <p:grpSp>
              <p:nvGrpSpPr>
                <p:cNvPr id="398481" name="Group 145"/>
                <p:cNvGrpSpPr>
                  <a:grpSpLocks/>
                </p:cNvGrpSpPr>
                <p:nvPr/>
              </p:nvGrpSpPr>
              <p:grpSpPr bwMode="auto">
                <a:xfrm>
                  <a:off x="1521" y="1530"/>
                  <a:ext cx="2741" cy="705"/>
                  <a:chOff x="2341" y="2235"/>
                  <a:chExt cx="2741" cy="705"/>
                </a:xfrm>
              </p:grpSpPr>
              <p:sp>
                <p:nvSpPr>
                  <p:cNvPr id="398482" name="Freeform 146"/>
                  <p:cNvSpPr>
                    <a:spLocks/>
                  </p:cNvSpPr>
                  <p:nvPr/>
                </p:nvSpPr>
                <p:spPr bwMode="auto">
                  <a:xfrm>
                    <a:off x="2352" y="2246"/>
                    <a:ext cx="2719" cy="682"/>
                  </a:xfrm>
                  <a:custGeom>
                    <a:avLst/>
                    <a:gdLst/>
                    <a:ahLst/>
                    <a:cxnLst>
                      <a:cxn ang="0">
                        <a:pos x="0" y="0"/>
                      </a:cxn>
                      <a:cxn ang="0">
                        <a:pos x="5438" y="0"/>
                      </a:cxn>
                      <a:cxn ang="0">
                        <a:pos x="5438" y="1366"/>
                      </a:cxn>
                      <a:cxn ang="0">
                        <a:pos x="0" y="1366"/>
                      </a:cxn>
                      <a:cxn ang="0">
                        <a:pos x="0" y="0"/>
                      </a:cxn>
                      <a:cxn ang="0">
                        <a:pos x="0" y="0"/>
                      </a:cxn>
                    </a:cxnLst>
                    <a:rect l="0" t="0" r="r" b="b"/>
                    <a:pathLst>
                      <a:path w="5438" h="1366">
                        <a:moveTo>
                          <a:pt x="0" y="0"/>
                        </a:moveTo>
                        <a:lnTo>
                          <a:pt x="5438" y="0"/>
                        </a:lnTo>
                        <a:lnTo>
                          <a:pt x="5438" y="1366"/>
                        </a:lnTo>
                        <a:lnTo>
                          <a:pt x="0" y="1366"/>
                        </a:lnTo>
                        <a:lnTo>
                          <a:pt x="0" y="0"/>
                        </a:lnTo>
                        <a:lnTo>
                          <a:pt x="0" y="0"/>
                        </a:lnTo>
                        <a:close/>
                      </a:path>
                    </a:pathLst>
                  </a:custGeom>
                  <a:solidFill>
                    <a:srgbClr val="FFFFFF"/>
                  </a:solidFill>
                  <a:ln w="9525">
                    <a:noFill/>
                    <a:round/>
                    <a:headEnd/>
                    <a:tailEnd/>
                  </a:ln>
                </p:spPr>
                <p:txBody>
                  <a:bodyPr/>
                  <a:lstStyle/>
                  <a:p>
                    <a:endParaRPr lang="en-US" dirty="0"/>
                  </a:p>
                </p:txBody>
              </p:sp>
              <p:sp>
                <p:nvSpPr>
                  <p:cNvPr id="398483" name="Freeform 147"/>
                  <p:cNvSpPr>
                    <a:spLocks/>
                  </p:cNvSpPr>
                  <p:nvPr/>
                </p:nvSpPr>
                <p:spPr bwMode="auto">
                  <a:xfrm>
                    <a:off x="2352" y="2235"/>
                    <a:ext cx="2730" cy="704"/>
                  </a:xfrm>
                  <a:custGeom>
                    <a:avLst/>
                    <a:gdLst/>
                    <a:ahLst/>
                    <a:cxnLst>
                      <a:cxn ang="0">
                        <a:pos x="0" y="0"/>
                      </a:cxn>
                      <a:cxn ang="0">
                        <a:pos x="0" y="44"/>
                      </a:cxn>
                      <a:cxn ang="0">
                        <a:pos x="5416" y="44"/>
                      </a:cxn>
                      <a:cxn ang="0">
                        <a:pos x="5416" y="1366"/>
                      </a:cxn>
                      <a:cxn ang="0">
                        <a:pos x="5459" y="1408"/>
                      </a:cxn>
                      <a:cxn ang="0">
                        <a:pos x="5458" y="0"/>
                      </a:cxn>
                      <a:cxn ang="0">
                        <a:pos x="0" y="0"/>
                      </a:cxn>
                    </a:cxnLst>
                    <a:rect l="0" t="0" r="r" b="b"/>
                    <a:pathLst>
                      <a:path w="5459" h="1408">
                        <a:moveTo>
                          <a:pt x="0" y="0"/>
                        </a:moveTo>
                        <a:lnTo>
                          <a:pt x="0" y="44"/>
                        </a:lnTo>
                        <a:lnTo>
                          <a:pt x="5416" y="44"/>
                        </a:lnTo>
                        <a:lnTo>
                          <a:pt x="5416" y="1366"/>
                        </a:lnTo>
                        <a:lnTo>
                          <a:pt x="5459" y="1408"/>
                        </a:lnTo>
                        <a:lnTo>
                          <a:pt x="5458" y="0"/>
                        </a:lnTo>
                        <a:lnTo>
                          <a:pt x="0" y="0"/>
                        </a:lnTo>
                        <a:close/>
                      </a:path>
                    </a:pathLst>
                  </a:custGeom>
                  <a:solidFill>
                    <a:srgbClr val="000000"/>
                  </a:solidFill>
                  <a:ln w="9525">
                    <a:noFill/>
                    <a:round/>
                    <a:headEnd/>
                    <a:tailEnd/>
                  </a:ln>
                </p:spPr>
                <p:txBody>
                  <a:bodyPr/>
                  <a:lstStyle/>
                  <a:p>
                    <a:endParaRPr lang="en-US" dirty="0"/>
                  </a:p>
                </p:txBody>
              </p:sp>
              <p:sp>
                <p:nvSpPr>
                  <p:cNvPr id="398484" name="Freeform 148"/>
                  <p:cNvSpPr>
                    <a:spLocks/>
                  </p:cNvSpPr>
                  <p:nvPr/>
                </p:nvSpPr>
                <p:spPr bwMode="auto">
                  <a:xfrm>
                    <a:off x="2341" y="2235"/>
                    <a:ext cx="2741" cy="704"/>
                  </a:xfrm>
                  <a:custGeom>
                    <a:avLst/>
                    <a:gdLst/>
                    <a:ahLst/>
                    <a:cxnLst>
                      <a:cxn ang="0">
                        <a:pos x="5438" y="1366"/>
                      </a:cxn>
                      <a:cxn ang="0">
                        <a:pos x="44" y="1366"/>
                      </a:cxn>
                      <a:cxn ang="0">
                        <a:pos x="44" y="44"/>
                      </a:cxn>
                      <a:cxn ang="0">
                        <a:pos x="22" y="0"/>
                      </a:cxn>
                      <a:cxn ang="0">
                        <a:pos x="0" y="1"/>
                      </a:cxn>
                      <a:cxn ang="0">
                        <a:pos x="1" y="1410"/>
                      </a:cxn>
                      <a:cxn ang="0">
                        <a:pos x="5481" y="1408"/>
                      </a:cxn>
                      <a:cxn ang="0">
                        <a:pos x="5438" y="1366"/>
                      </a:cxn>
                    </a:cxnLst>
                    <a:rect l="0" t="0" r="r" b="b"/>
                    <a:pathLst>
                      <a:path w="5481" h="1410">
                        <a:moveTo>
                          <a:pt x="5438" y="1366"/>
                        </a:moveTo>
                        <a:lnTo>
                          <a:pt x="44" y="1366"/>
                        </a:lnTo>
                        <a:lnTo>
                          <a:pt x="44" y="44"/>
                        </a:lnTo>
                        <a:lnTo>
                          <a:pt x="22" y="0"/>
                        </a:lnTo>
                        <a:lnTo>
                          <a:pt x="0" y="1"/>
                        </a:lnTo>
                        <a:lnTo>
                          <a:pt x="1" y="1410"/>
                        </a:lnTo>
                        <a:lnTo>
                          <a:pt x="5481" y="1408"/>
                        </a:lnTo>
                        <a:lnTo>
                          <a:pt x="5438" y="1366"/>
                        </a:lnTo>
                        <a:close/>
                      </a:path>
                    </a:pathLst>
                  </a:custGeom>
                  <a:solidFill>
                    <a:srgbClr val="000000"/>
                  </a:solidFill>
                  <a:ln w="9525">
                    <a:noFill/>
                    <a:round/>
                    <a:headEnd/>
                    <a:tailEnd/>
                  </a:ln>
                </p:spPr>
                <p:txBody>
                  <a:bodyPr/>
                  <a:lstStyle/>
                  <a:p>
                    <a:endParaRPr lang="en-US" dirty="0"/>
                  </a:p>
                </p:txBody>
              </p:sp>
              <p:sp>
                <p:nvSpPr>
                  <p:cNvPr id="398485" name="Freeform 149"/>
                  <p:cNvSpPr>
                    <a:spLocks/>
                  </p:cNvSpPr>
                  <p:nvPr/>
                </p:nvSpPr>
                <p:spPr bwMode="auto">
                  <a:xfrm>
                    <a:off x="2352" y="2476"/>
                    <a:ext cx="2719" cy="453"/>
                  </a:xfrm>
                  <a:custGeom>
                    <a:avLst/>
                    <a:gdLst/>
                    <a:ahLst/>
                    <a:cxnLst>
                      <a:cxn ang="0">
                        <a:pos x="0" y="906"/>
                      </a:cxn>
                      <a:cxn ang="0">
                        <a:pos x="5438" y="906"/>
                      </a:cxn>
                      <a:cxn ang="0">
                        <a:pos x="5438" y="1"/>
                      </a:cxn>
                      <a:cxn ang="0">
                        <a:pos x="5405" y="0"/>
                      </a:cxn>
                      <a:cxn ang="0">
                        <a:pos x="5318" y="0"/>
                      </a:cxn>
                      <a:cxn ang="0">
                        <a:pos x="5185" y="0"/>
                      </a:cxn>
                      <a:cxn ang="0">
                        <a:pos x="5016" y="0"/>
                      </a:cxn>
                      <a:cxn ang="0">
                        <a:pos x="4822" y="0"/>
                      </a:cxn>
                      <a:cxn ang="0">
                        <a:pos x="4614" y="0"/>
                      </a:cxn>
                      <a:cxn ang="0">
                        <a:pos x="4401" y="0"/>
                      </a:cxn>
                      <a:cxn ang="0">
                        <a:pos x="4193" y="0"/>
                      </a:cxn>
                      <a:cxn ang="0">
                        <a:pos x="4002" y="0"/>
                      </a:cxn>
                      <a:cxn ang="0">
                        <a:pos x="3836" y="0"/>
                      </a:cxn>
                      <a:cxn ang="0">
                        <a:pos x="3708" y="0"/>
                      </a:cxn>
                      <a:cxn ang="0">
                        <a:pos x="3626" y="1"/>
                      </a:cxn>
                      <a:cxn ang="0">
                        <a:pos x="3567" y="6"/>
                      </a:cxn>
                      <a:cxn ang="0">
                        <a:pos x="3505" y="21"/>
                      </a:cxn>
                      <a:cxn ang="0">
                        <a:pos x="3438" y="43"/>
                      </a:cxn>
                      <a:cxn ang="0">
                        <a:pos x="3367" y="70"/>
                      </a:cxn>
                      <a:cxn ang="0">
                        <a:pos x="3292" y="103"/>
                      </a:cxn>
                      <a:cxn ang="0">
                        <a:pos x="3215" y="135"/>
                      </a:cxn>
                      <a:cxn ang="0">
                        <a:pos x="3135" y="168"/>
                      </a:cxn>
                      <a:cxn ang="0">
                        <a:pos x="3053" y="201"/>
                      </a:cxn>
                      <a:cxn ang="0">
                        <a:pos x="2970" y="228"/>
                      </a:cxn>
                      <a:cxn ang="0">
                        <a:pos x="2886" y="250"/>
                      </a:cxn>
                      <a:cxn ang="0">
                        <a:pos x="2803" y="265"/>
                      </a:cxn>
                      <a:cxn ang="0">
                        <a:pos x="2720" y="271"/>
                      </a:cxn>
                      <a:cxn ang="0">
                        <a:pos x="2637" y="265"/>
                      </a:cxn>
                      <a:cxn ang="0">
                        <a:pos x="2556" y="250"/>
                      </a:cxn>
                      <a:cxn ang="0">
                        <a:pos x="2473" y="228"/>
                      </a:cxn>
                      <a:cxn ang="0">
                        <a:pos x="2391" y="201"/>
                      </a:cxn>
                      <a:cxn ang="0">
                        <a:pos x="2311" y="168"/>
                      </a:cxn>
                      <a:cxn ang="0">
                        <a:pos x="2232" y="135"/>
                      </a:cxn>
                      <a:cxn ang="0">
                        <a:pos x="2155" y="103"/>
                      </a:cxn>
                      <a:cxn ang="0">
                        <a:pos x="2080" y="70"/>
                      </a:cxn>
                      <a:cxn ang="0">
                        <a:pos x="2006" y="43"/>
                      </a:cxn>
                      <a:cxn ang="0">
                        <a:pos x="1936" y="21"/>
                      </a:cxn>
                      <a:cxn ang="0">
                        <a:pos x="1869" y="6"/>
                      </a:cxn>
                      <a:cxn ang="0">
                        <a:pos x="1804" y="1"/>
                      </a:cxn>
                      <a:cxn ang="0">
                        <a:pos x="0" y="1"/>
                      </a:cxn>
                      <a:cxn ang="0">
                        <a:pos x="0" y="906"/>
                      </a:cxn>
                      <a:cxn ang="0">
                        <a:pos x="0" y="906"/>
                      </a:cxn>
                    </a:cxnLst>
                    <a:rect l="0" t="0" r="r" b="b"/>
                    <a:pathLst>
                      <a:path w="5438" h="906">
                        <a:moveTo>
                          <a:pt x="0" y="906"/>
                        </a:moveTo>
                        <a:lnTo>
                          <a:pt x="5438" y="906"/>
                        </a:lnTo>
                        <a:lnTo>
                          <a:pt x="5438" y="1"/>
                        </a:lnTo>
                        <a:lnTo>
                          <a:pt x="5405" y="0"/>
                        </a:lnTo>
                        <a:lnTo>
                          <a:pt x="5318" y="0"/>
                        </a:lnTo>
                        <a:lnTo>
                          <a:pt x="5185" y="0"/>
                        </a:lnTo>
                        <a:lnTo>
                          <a:pt x="5016" y="0"/>
                        </a:lnTo>
                        <a:lnTo>
                          <a:pt x="4822" y="0"/>
                        </a:lnTo>
                        <a:lnTo>
                          <a:pt x="4614" y="0"/>
                        </a:lnTo>
                        <a:lnTo>
                          <a:pt x="4401" y="0"/>
                        </a:lnTo>
                        <a:lnTo>
                          <a:pt x="4193" y="0"/>
                        </a:lnTo>
                        <a:lnTo>
                          <a:pt x="4002" y="0"/>
                        </a:lnTo>
                        <a:lnTo>
                          <a:pt x="3836" y="0"/>
                        </a:lnTo>
                        <a:lnTo>
                          <a:pt x="3708" y="0"/>
                        </a:lnTo>
                        <a:lnTo>
                          <a:pt x="3626" y="1"/>
                        </a:lnTo>
                        <a:lnTo>
                          <a:pt x="3567" y="6"/>
                        </a:lnTo>
                        <a:lnTo>
                          <a:pt x="3505" y="21"/>
                        </a:lnTo>
                        <a:lnTo>
                          <a:pt x="3438" y="43"/>
                        </a:lnTo>
                        <a:lnTo>
                          <a:pt x="3367" y="70"/>
                        </a:lnTo>
                        <a:lnTo>
                          <a:pt x="3292" y="103"/>
                        </a:lnTo>
                        <a:lnTo>
                          <a:pt x="3215" y="135"/>
                        </a:lnTo>
                        <a:lnTo>
                          <a:pt x="3135" y="168"/>
                        </a:lnTo>
                        <a:lnTo>
                          <a:pt x="3053" y="201"/>
                        </a:lnTo>
                        <a:lnTo>
                          <a:pt x="2970" y="228"/>
                        </a:lnTo>
                        <a:lnTo>
                          <a:pt x="2886" y="250"/>
                        </a:lnTo>
                        <a:lnTo>
                          <a:pt x="2803" y="265"/>
                        </a:lnTo>
                        <a:lnTo>
                          <a:pt x="2720" y="271"/>
                        </a:lnTo>
                        <a:lnTo>
                          <a:pt x="2637" y="265"/>
                        </a:lnTo>
                        <a:lnTo>
                          <a:pt x="2556" y="250"/>
                        </a:lnTo>
                        <a:lnTo>
                          <a:pt x="2473" y="228"/>
                        </a:lnTo>
                        <a:lnTo>
                          <a:pt x="2391" y="201"/>
                        </a:lnTo>
                        <a:lnTo>
                          <a:pt x="2311" y="168"/>
                        </a:lnTo>
                        <a:lnTo>
                          <a:pt x="2232" y="135"/>
                        </a:lnTo>
                        <a:lnTo>
                          <a:pt x="2155" y="103"/>
                        </a:lnTo>
                        <a:lnTo>
                          <a:pt x="2080" y="70"/>
                        </a:lnTo>
                        <a:lnTo>
                          <a:pt x="2006" y="43"/>
                        </a:lnTo>
                        <a:lnTo>
                          <a:pt x="1936" y="21"/>
                        </a:lnTo>
                        <a:lnTo>
                          <a:pt x="1869" y="6"/>
                        </a:lnTo>
                        <a:lnTo>
                          <a:pt x="1804" y="1"/>
                        </a:lnTo>
                        <a:lnTo>
                          <a:pt x="0" y="1"/>
                        </a:lnTo>
                        <a:lnTo>
                          <a:pt x="0" y="906"/>
                        </a:lnTo>
                        <a:lnTo>
                          <a:pt x="0" y="906"/>
                        </a:lnTo>
                        <a:close/>
                      </a:path>
                    </a:pathLst>
                  </a:custGeom>
                  <a:solidFill>
                    <a:srgbClr val="FF6600"/>
                  </a:solidFill>
                  <a:ln w="9525">
                    <a:noFill/>
                    <a:round/>
                    <a:headEnd/>
                    <a:tailEnd/>
                  </a:ln>
                </p:spPr>
                <p:txBody>
                  <a:bodyPr/>
                  <a:lstStyle/>
                  <a:p>
                    <a:endParaRPr lang="en-US" dirty="0"/>
                  </a:p>
                </p:txBody>
              </p:sp>
              <p:sp>
                <p:nvSpPr>
                  <p:cNvPr id="398486" name="Freeform 150"/>
                  <p:cNvSpPr>
                    <a:spLocks/>
                  </p:cNvSpPr>
                  <p:nvPr/>
                </p:nvSpPr>
                <p:spPr bwMode="auto">
                  <a:xfrm>
                    <a:off x="2352" y="2465"/>
                    <a:ext cx="2730" cy="475"/>
                  </a:xfrm>
                  <a:custGeom>
                    <a:avLst/>
                    <a:gdLst/>
                    <a:ahLst/>
                    <a:cxnLst>
                      <a:cxn ang="0">
                        <a:pos x="0" y="906"/>
                      </a:cxn>
                      <a:cxn ang="0">
                        <a:pos x="0" y="950"/>
                      </a:cxn>
                      <a:cxn ang="0">
                        <a:pos x="5458" y="950"/>
                      </a:cxn>
                      <a:cxn ang="0">
                        <a:pos x="5459" y="3"/>
                      </a:cxn>
                      <a:cxn ang="0">
                        <a:pos x="5405" y="0"/>
                      </a:cxn>
                      <a:cxn ang="0">
                        <a:pos x="5405" y="44"/>
                      </a:cxn>
                      <a:cxn ang="0">
                        <a:pos x="5416" y="44"/>
                      </a:cxn>
                      <a:cxn ang="0">
                        <a:pos x="5416" y="906"/>
                      </a:cxn>
                      <a:cxn ang="0">
                        <a:pos x="0" y="906"/>
                      </a:cxn>
                    </a:cxnLst>
                    <a:rect l="0" t="0" r="r" b="b"/>
                    <a:pathLst>
                      <a:path w="5459" h="950">
                        <a:moveTo>
                          <a:pt x="0" y="906"/>
                        </a:moveTo>
                        <a:lnTo>
                          <a:pt x="0" y="950"/>
                        </a:lnTo>
                        <a:lnTo>
                          <a:pt x="5458" y="950"/>
                        </a:lnTo>
                        <a:lnTo>
                          <a:pt x="5459" y="3"/>
                        </a:lnTo>
                        <a:lnTo>
                          <a:pt x="5405" y="0"/>
                        </a:lnTo>
                        <a:lnTo>
                          <a:pt x="5405" y="44"/>
                        </a:lnTo>
                        <a:lnTo>
                          <a:pt x="5416" y="44"/>
                        </a:lnTo>
                        <a:lnTo>
                          <a:pt x="5416" y="906"/>
                        </a:lnTo>
                        <a:lnTo>
                          <a:pt x="0" y="906"/>
                        </a:lnTo>
                        <a:close/>
                      </a:path>
                    </a:pathLst>
                  </a:custGeom>
                  <a:solidFill>
                    <a:srgbClr val="000000"/>
                  </a:solidFill>
                  <a:ln w="9525">
                    <a:noFill/>
                    <a:round/>
                    <a:headEnd/>
                    <a:tailEnd/>
                  </a:ln>
                </p:spPr>
                <p:txBody>
                  <a:bodyPr/>
                  <a:lstStyle/>
                  <a:p>
                    <a:endParaRPr lang="en-US" dirty="0"/>
                  </a:p>
                </p:txBody>
              </p:sp>
              <p:sp>
                <p:nvSpPr>
                  <p:cNvPr id="398487" name="Freeform 151"/>
                  <p:cNvSpPr>
                    <a:spLocks/>
                  </p:cNvSpPr>
                  <p:nvPr/>
                </p:nvSpPr>
                <p:spPr bwMode="auto">
                  <a:xfrm>
                    <a:off x="2341" y="2465"/>
                    <a:ext cx="2714" cy="475"/>
                  </a:xfrm>
                  <a:custGeom>
                    <a:avLst/>
                    <a:gdLst/>
                    <a:ahLst/>
                    <a:cxnLst>
                      <a:cxn ang="0">
                        <a:pos x="5427" y="0"/>
                      </a:cxn>
                      <a:cxn ang="0">
                        <a:pos x="3730" y="0"/>
                      </a:cxn>
                      <a:cxn ang="0">
                        <a:pos x="3647" y="1"/>
                      </a:cxn>
                      <a:cxn ang="0">
                        <a:pos x="3589" y="6"/>
                      </a:cxn>
                      <a:cxn ang="0">
                        <a:pos x="3519" y="22"/>
                      </a:cxn>
                      <a:cxn ang="0">
                        <a:pos x="3448" y="46"/>
                      </a:cxn>
                      <a:cxn ang="0">
                        <a:pos x="3372" y="75"/>
                      </a:cxn>
                      <a:cxn ang="0">
                        <a:pos x="3306" y="104"/>
                      </a:cxn>
                      <a:cxn ang="0">
                        <a:pos x="3229" y="136"/>
                      </a:cxn>
                      <a:cxn ang="0">
                        <a:pos x="3149" y="170"/>
                      </a:cxn>
                      <a:cxn ang="0">
                        <a:pos x="3056" y="206"/>
                      </a:cxn>
                      <a:cxn ang="0">
                        <a:pos x="2983" y="231"/>
                      </a:cxn>
                      <a:cxn ang="0">
                        <a:pos x="2915" y="249"/>
                      </a:cxn>
                      <a:cxn ang="0">
                        <a:pos x="2821" y="265"/>
                      </a:cxn>
                      <a:cxn ang="0">
                        <a:pos x="2742" y="271"/>
                      </a:cxn>
                      <a:cxn ang="0">
                        <a:pos x="2664" y="265"/>
                      </a:cxn>
                      <a:cxn ang="0">
                        <a:pos x="2571" y="249"/>
                      </a:cxn>
                      <a:cxn ang="0">
                        <a:pos x="2504" y="231"/>
                      </a:cxn>
                      <a:cxn ang="0">
                        <a:pos x="2431" y="206"/>
                      </a:cxn>
                      <a:cxn ang="0">
                        <a:pos x="2341" y="170"/>
                      </a:cxn>
                      <a:cxn ang="0">
                        <a:pos x="2262" y="136"/>
                      </a:cxn>
                      <a:cxn ang="0">
                        <a:pos x="2185" y="104"/>
                      </a:cxn>
                      <a:cxn ang="0">
                        <a:pos x="2117" y="74"/>
                      </a:cxn>
                      <a:cxn ang="0">
                        <a:pos x="2040" y="45"/>
                      </a:cxn>
                      <a:cxn ang="0">
                        <a:pos x="1957" y="21"/>
                      </a:cxn>
                      <a:cxn ang="0">
                        <a:pos x="1894" y="6"/>
                      </a:cxn>
                      <a:cxn ang="0">
                        <a:pos x="1828" y="1"/>
                      </a:cxn>
                      <a:cxn ang="0">
                        <a:pos x="1" y="1"/>
                      </a:cxn>
                      <a:cxn ang="0">
                        <a:pos x="0" y="949"/>
                      </a:cxn>
                      <a:cxn ang="0">
                        <a:pos x="22" y="950"/>
                      </a:cxn>
                      <a:cxn ang="0">
                        <a:pos x="44" y="906"/>
                      </a:cxn>
                      <a:cxn ang="0">
                        <a:pos x="44" y="45"/>
                      </a:cxn>
                      <a:cxn ang="0">
                        <a:pos x="1825" y="45"/>
                      </a:cxn>
                      <a:cxn ang="0">
                        <a:pos x="1887" y="50"/>
                      </a:cxn>
                      <a:cxn ang="0">
                        <a:pos x="1959" y="65"/>
                      </a:cxn>
                      <a:cxn ang="0">
                        <a:pos x="2016" y="84"/>
                      </a:cxn>
                      <a:cxn ang="0">
                        <a:pos x="2087" y="111"/>
                      </a:cxn>
                      <a:cxn ang="0">
                        <a:pos x="2169" y="145"/>
                      </a:cxn>
                      <a:cxn ang="0">
                        <a:pos x="2246" y="178"/>
                      </a:cxn>
                      <a:cxn ang="0">
                        <a:pos x="2325" y="211"/>
                      </a:cxn>
                      <a:cxn ang="0">
                        <a:pos x="2394" y="239"/>
                      </a:cxn>
                      <a:cxn ang="0">
                        <a:pos x="2485" y="270"/>
                      </a:cxn>
                      <a:cxn ang="0">
                        <a:pos x="2585" y="295"/>
                      </a:cxn>
                      <a:cxn ang="0">
                        <a:pos x="2655" y="309"/>
                      </a:cxn>
                      <a:cxn ang="0">
                        <a:pos x="2744" y="315"/>
                      </a:cxn>
                      <a:cxn ang="0">
                        <a:pos x="2830" y="309"/>
                      </a:cxn>
                      <a:cxn ang="0">
                        <a:pos x="2901" y="295"/>
                      </a:cxn>
                      <a:cxn ang="0">
                        <a:pos x="3002" y="270"/>
                      </a:cxn>
                      <a:cxn ang="0">
                        <a:pos x="3095" y="239"/>
                      </a:cxn>
                      <a:cxn ang="0">
                        <a:pos x="3165" y="211"/>
                      </a:cxn>
                      <a:cxn ang="0">
                        <a:pos x="3245" y="178"/>
                      </a:cxn>
                      <a:cxn ang="0">
                        <a:pos x="3322" y="145"/>
                      </a:cxn>
                      <a:cxn ang="0">
                        <a:pos x="3406" y="110"/>
                      </a:cxn>
                      <a:cxn ang="0">
                        <a:pos x="3473" y="83"/>
                      </a:cxn>
                      <a:cxn ang="0">
                        <a:pos x="3535" y="64"/>
                      </a:cxn>
                      <a:cxn ang="0">
                        <a:pos x="3589" y="50"/>
                      </a:cxn>
                      <a:cxn ang="0">
                        <a:pos x="3649" y="45"/>
                      </a:cxn>
                      <a:cxn ang="0">
                        <a:pos x="3730" y="44"/>
                      </a:cxn>
                      <a:cxn ang="0">
                        <a:pos x="5427" y="44"/>
                      </a:cxn>
                      <a:cxn ang="0">
                        <a:pos x="5427" y="0"/>
                      </a:cxn>
                    </a:cxnLst>
                    <a:rect l="0" t="0" r="r" b="b"/>
                    <a:pathLst>
                      <a:path w="5427" h="950">
                        <a:moveTo>
                          <a:pt x="5427" y="0"/>
                        </a:moveTo>
                        <a:lnTo>
                          <a:pt x="3730" y="0"/>
                        </a:lnTo>
                        <a:lnTo>
                          <a:pt x="3647" y="1"/>
                        </a:lnTo>
                        <a:lnTo>
                          <a:pt x="3589" y="6"/>
                        </a:lnTo>
                        <a:lnTo>
                          <a:pt x="3519" y="22"/>
                        </a:lnTo>
                        <a:lnTo>
                          <a:pt x="3448" y="46"/>
                        </a:lnTo>
                        <a:lnTo>
                          <a:pt x="3372" y="75"/>
                        </a:lnTo>
                        <a:lnTo>
                          <a:pt x="3306" y="104"/>
                        </a:lnTo>
                        <a:lnTo>
                          <a:pt x="3229" y="136"/>
                        </a:lnTo>
                        <a:lnTo>
                          <a:pt x="3149" y="170"/>
                        </a:lnTo>
                        <a:lnTo>
                          <a:pt x="3056" y="206"/>
                        </a:lnTo>
                        <a:lnTo>
                          <a:pt x="2983" y="231"/>
                        </a:lnTo>
                        <a:lnTo>
                          <a:pt x="2915" y="249"/>
                        </a:lnTo>
                        <a:lnTo>
                          <a:pt x="2821" y="265"/>
                        </a:lnTo>
                        <a:lnTo>
                          <a:pt x="2742" y="271"/>
                        </a:lnTo>
                        <a:lnTo>
                          <a:pt x="2664" y="265"/>
                        </a:lnTo>
                        <a:lnTo>
                          <a:pt x="2571" y="249"/>
                        </a:lnTo>
                        <a:lnTo>
                          <a:pt x="2504" y="231"/>
                        </a:lnTo>
                        <a:lnTo>
                          <a:pt x="2431" y="206"/>
                        </a:lnTo>
                        <a:lnTo>
                          <a:pt x="2341" y="170"/>
                        </a:lnTo>
                        <a:lnTo>
                          <a:pt x="2262" y="136"/>
                        </a:lnTo>
                        <a:lnTo>
                          <a:pt x="2185" y="104"/>
                        </a:lnTo>
                        <a:lnTo>
                          <a:pt x="2117" y="74"/>
                        </a:lnTo>
                        <a:lnTo>
                          <a:pt x="2040" y="45"/>
                        </a:lnTo>
                        <a:lnTo>
                          <a:pt x="1957" y="21"/>
                        </a:lnTo>
                        <a:lnTo>
                          <a:pt x="1894" y="6"/>
                        </a:lnTo>
                        <a:lnTo>
                          <a:pt x="1828" y="1"/>
                        </a:lnTo>
                        <a:lnTo>
                          <a:pt x="1" y="1"/>
                        </a:lnTo>
                        <a:lnTo>
                          <a:pt x="0" y="949"/>
                        </a:lnTo>
                        <a:lnTo>
                          <a:pt x="22" y="950"/>
                        </a:lnTo>
                        <a:lnTo>
                          <a:pt x="44" y="906"/>
                        </a:lnTo>
                        <a:lnTo>
                          <a:pt x="44" y="45"/>
                        </a:lnTo>
                        <a:lnTo>
                          <a:pt x="1825" y="45"/>
                        </a:lnTo>
                        <a:lnTo>
                          <a:pt x="1887" y="50"/>
                        </a:lnTo>
                        <a:lnTo>
                          <a:pt x="1959" y="65"/>
                        </a:lnTo>
                        <a:lnTo>
                          <a:pt x="2016" y="84"/>
                        </a:lnTo>
                        <a:lnTo>
                          <a:pt x="2087" y="111"/>
                        </a:lnTo>
                        <a:lnTo>
                          <a:pt x="2169" y="145"/>
                        </a:lnTo>
                        <a:lnTo>
                          <a:pt x="2246" y="178"/>
                        </a:lnTo>
                        <a:lnTo>
                          <a:pt x="2325" y="211"/>
                        </a:lnTo>
                        <a:lnTo>
                          <a:pt x="2394" y="239"/>
                        </a:lnTo>
                        <a:lnTo>
                          <a:pt x="2485" y="270"/>
                        </a:lnTo>
                        <a:lnTo>
                          <a:pt x="2585" y="295"/>
                        </a:lnTo>
                        <a:lnTo>
                          <a:pt x="2655" y="309"/>
                        </a:lnTo>
                        <a:lnTo>
                          <a:pt x="2744" y="315"/>
                        </a:lnTo>
                        <a:lnTo>
                          <a:pt x="2830" y="309"/>
                        </a:lnTo>
                        <a:lnTo>
                          <a:pt x="2901" y="295"/>
                        </a:lnTo>
                        <a:lnTo>
                          <a:pt x="3002" y="270"/>
                        </a:lnTo>
                        <a:lnTo>
                          <a:pt x="3095" y="239"/>
                        </a:lnTo>
                        <a:lnTo>
                          <a:pt x="3165" y="211"/>
                        </a:lnTo>
                        <a:lnTo>
                          <a:pt x="3245" y="178"/>
                        </a:lnTo>
                        <a:lnTo>
                          <a:pt x="3322" y="145"/>
                        </a:lnTo>
                        <a:lnTo>
                          <a:pt x="3406" y="110"/>
                        </a:lnTo>
                        <a:lnTo>
                          <a:pt x="3473" y="83"/>
                        </a:lnTo>
                        <a:lnTo>
                          <a:pt x="3535" y="64"/>
                        </a:lnTo>
                        <a:lnTo>
                          <a:pt x="3589" y="50"/>
                        </a:lnTo>
                        <a:lnTo>
                          <a:pt x="3649" y="45"/>
                        </a:lnTo>
                        <a:lnTo>
                          <a:pt x="3730" y="44"/>
                        </a:lnTo>
                        <a:lnTo>
                          <a:pt x="5427" y="44"/>
                        </a:lnTo>
                        <a:lnTo>
                          <a:pt x="5427" y="0"/>
                        </a:lnTo>
                        <a:close/>
                      </a:path>
                    </a:pathLst>
                  </a:custGeom>
                  <a:solidFill>
                    <a:srgbClr val="000000"/>
                  </a:solidFill>
                  <a:ln w="9525">
                    <a:noFill/>
                    <a:round/>
                    <a:headEnd/>
                    <a:tailEnd/>
                  </a:ln>
                </p:spPr>
                <p:txBody>
                  <a:bodyPr/>
                  <a:lstStyle/>
                  <a:p>
                    <a:endParaRPr lang="en-US" dirty="0"/>
                  </a:p>
                </p:txBody>
              </p:sp>
            </p:grpSp>
            <p:grpSp>
              <p:nvGrpSpPr>
                <p:cNvPr id="398488" name="Group 152"/>
                <p:cNvGrpSpPr>
                  <a:grpSpLocks/>
                </p:cNvGrpSpPr>
                <p:nvPr/>
              </p:nvGrpSpPr>
              <p:grpSpPr bwMode="auto">
                <a:xfrm>
                  <a:off x="1758" y="884"/>
                  <a:ext cx="2256" cy="1342"/>
                  <a:chOff x="2584" y="1577"/>
                  <a:chExt cx="2256" cy="1342"/>
                </a:xfrm>
              </p:grpSpPr>
              <p:sp>
                <p:nvSpPr>
                  <p:cNvPr id="398489" name="Freeform 153"/>
                  <p:cNvSpPr>
                    <a:spLocks/>
                  </p:cNvSpPr>
                  <p:nvPr/>
                </p:nvSpPr>
                <p:spPr bwMode="auto">
                  <a:xfrm>
                    <a:off x="2584" y="2031"/>
                    <a:ext cx="2256" cy="435"/>
                  </a:xfrm>
                  <a:custGeom>
                    <a:avLst/>
                    <a:gdLst/>
                    <a:ahLst/>
                    <a:cxnLst>
                      <a:cxn ang="0">
                        <a:pos x="0" y="923"/>
                      </a:cxn>
                      <a:cxn ang="0">
                        <a:pos x="3625" y="923"/>
                      </a:cxn>
                      <a:cxn ang="0">
                        <a:pos x="3625" y="0"/>
                      </a:cxn>
                      <a:cxn ang="0">
                        <a:pos x="0" y="0"/>
                      </a:cxn>
                      <a:cxn ang="0">
                        <a:pos x="0" y="923"/>
                      </a:cxn>
                      <a:cxn ang="0">
                        <a:pos x="0" y="923"/>
                      </a:cxn>
                    </a:cxnLst>
                    <a:rect l="0" t="0" r="r" b="b"/>
                    <a:pathLst>
                      <a:path w="3625" h="923">
                        <a:moveTo>
                          <a:pt x="0" y="923"/>
                        </a:moveTo>
                        <a:lnTo>
                          <a:pt x="3625" y="923"/>
                        </a:lnTo>
                        <a:lnTo>
                          <a:pt x="3625" y="0"/>
                        </a:lnTo>
                        <a:lnTo>
                          <a:pt x="0" y="0"/>
                        </a:lnTo>
                        <a:lnTo>
                          <a:pt x="0" y="923"/>
                        </a:lnTo>
                        <a:lnTo>
                          <a:pt x="0" y="923"/>
                        </a:lnTo>
                        <a:close/>
                      </a:path>
                    </a:pathLst>
                  </a:custGeom>
                  <a:solidFill>
                    <a:srgbClr val="00FFFF"/>
                  </a:solidFill>
                  <a:ln w="9525">
                    <a:noFill/>
                    <a:round/>
                    <a:headEnd/>
                    <a:tailEnd/>
                  </a:ln>
                </p:spPr>
                <p:txBody>
                  <a:bodyPr/>
                  <a:lstStyle/>
                  <a:p>
                    <a:endParaRPr lang="en-US" dirty="0"/>
                  </a:p>
                </p:txBody>
              </p:sp>
              <p:sp>
                <p:nvSpPr>
                  <p:cNvPr id="398490" name="Freeform 154"/>
                  <p:cNvSpPr>
                    <a:spLocks/>
                  </p:cNvSpPr>
                  <p:nvPr/>
                </p:nvSpPr>
                <p:spPr bwMode="auto">
                  <a:xfrm>
                    <a:off x="2640" y="2466"/>
                    <a:ext cx="96" cy="453"/>
                  </a:xfrm>
                  <a:custGeom>
                    <a:avLst/>
                    <a:gdLst/>
                    <a:ahLst/>
                    <a:cxnLst>
                      <a:cxn ang="0">
                        <a:pos x="0" y="923"/>
                      </a:cxn>
                      <a:cxn ang="0">
                        <a:pos x="3625" y="923"/>
                      </a:cxn>
                      <a:cxn ang="0">
                        <a:pos x="3625" y="0"/>
                      </a:cxn>
                      <a:cxn ang="0">
                        <a:pos x="0" y="0"/>
                      </a:cxn>
                      <a:cxn ang="0">
                        <a:pos x="0" y="923"/>
                      </a:cxn>
                      <a:cxn ang="0">
                        <a:pos x="0" y="923"/>
                      </a:cxn>
                    </a:cxnLst>
                    <a:rect l="0" t="0" r="r" b="b"/>
                    <a:pathLst>
                      <a:path w="3625" h="923">
                        <a:moveTo>
                          <a:pt x="0" y="923"/>
                        </a:moveTo>
                        <a:lnTo>
                          <a:pt x="3625" y="923"/>
                        </a:lnTo>
                        <a:lnTo>
                          <a:pt x="3625" y="0"/>
                        </a:lnTo>
                        <a:lnTo>
                          <a:pt x="0" y="0"/>
                        </a:lnTo>
                        <a:lnTo>
                          <a:pt x="0" y="923"/>
                        </a:lnTo>
                        <a:lnTo>
                          <a:pt x="0" y="923"/>
                        </a:lnTo>
                        <a:close/>
                      </a:path>
                    </a:pathLst>
                  </a:custGeom>
                  <a:solidFill>
                    <a:srgbClr val="00FFFF"/>
                  </a:solidFill>
                  <a:ln w="9525">
                    <a:noFill/>
                    <a:round/>
                    <a:headEnd/>
                    <a:tailEnd/>
                  </a:ln>
                </p:spPr>
                <p:txBody>
                  <a:bodyPr/>
                  <a:lstStyle/>
                  <a:p>
                    <a:endParaRPr lang="en-US" dirty="0"/>
                  </a:p>
                </p:txBody>
              </p:sp>
              <p:sp>
                <p:nvSpPr>
                  <p:cNvPr id="398491" name="Freeform 155"/>
                  <p:cNvSpPr>
                    <a:spLocks/>
                  </p:cNvSpPr>
                  <p:nvPr/>
                </p:nvSpPr>
                <p:spPr bwMode="auto">
                  <a:xfrm>
                    <a:off x="4704" y="1577"/>
                    <a:ext cx="96" cy="456"/>
                  </a:xfrm>
                  <a:custGeom>
                    <a:avLst/>
                    <a:gdLst/>
                    <a:ahLst/>
                    <a:cxnLst>
                      <a:cxn ang="0">
                        <a:pos x="0" y="923"/>
                      </a:cxn>
                      <a:cxn ang="0">
                        <a:pos x="3625" y="923"/>
                      </a:cxn>
                      <a:cxn ang="0">
                        <a:pos x="3625" y="0"/>
                      </a:cxn>
                      <a:cxn ang="0">
                        <a:pos x="0" y="0"/>
                      </a:cxn>
                      <a:cxn ang="0">
                        <a:pos x="0" y="923"/>
                      </a:cxn>
                      <a:cxn ang="0">
                        <a:pos x="0" y="923"/>
                      </a:cxn>
                    </a:cxnLst>
                    <a:rect l="0" t="0" r="r" b="b"/>
                    <a:pathLst>
                      <a:path w="3625" h="923">
                        <a:moveTo>
                          <a:pt x="0" y="923"/>
                        </a:moveTo>
                        <a:lnTo>
                          <a:pt x="3625" y="923"/>
                        </a:lnTo>
                        <a:lnTo>
                          <a:pt x="3625" y="0"/>
                        </a:lnTo>
                        <a:lnTo>
                          <a:pt x="0" y="0"/>
                        </a:lnTo>
                        <a:lnTo>
                          <a:pt x="0" y="923"/>
                        </a:lnTo>
                        <a:lnTo>
                          <a:pt x="0" y="923"/>
                        </a:lnTo>
                        <a:close/>
                      </a:path>
                    </a:pathLst>
                  </a:custGeom>
                  <a:solidFill>
                    <a:srgbClr val="00FFFF"/>
                  </a:solidFill>
                  <a:ln w="9525">
                    <a:noFill/>
                    <a:round/>
                    <a:headEnd/>
                    <a:tailEnd/>
                  </a:ln>
                </p:spPr>
                <p:txBody>
                  <a:bodyPr/>
                  <a:lstStyle/>
                  <a:p>
                    <a:endParaRPr lang="en-US" dirty="0"/>
                  </a:p>
                </p:txBody>
              </p:sp>
            </p:grpSp>
            <p:sp>
              <p:nvSpPr>
                <p:cNvPr id="398492" name="Freeform 156"/>
                <p:cNvSpPr>
                  <a:spLocks/>
                </p:cNvSpPr>
                <p:nvPr/>
              </p:nvSpPr>
              <p:spPr bwMode="auto">
                <a:xfrm>
                  <a:off x="1984" y="1315"/>
                  <a:ext cx="1824" cy="467"/>
                </a:xfrm>
                <a:custGeom>
                  <a:avLst/>
                  <a:gdLst/>
                  <a:ahLst/>
                  <a:cxnLst>
                    <a:cxn ang="0">
                      <a:pos x="0" y="891"/>
                    </a:cxn>
                    <a:cxn ang="0">
                      <a:pos x="0" y="935"/>
                    </a:cxn>
                    <a:cxn ang="0">
                      <a:pos x="3646" y="935"/>
                    </a:cxn>
                    <a:cxn ang="0">
                      <a:pos x="3647" y="0"/>
                    </a:cxn>
                    <a:cxn ang="0">
                      <a:pos x="3604" y="43"/>
                    </a:cxn>
                    <a:cxn ang="0">
                      <a:pos x="3604" y="891"/>
                    </a:cxn>
                    <a:cxn ang="0">
                      <a:pos x="0" y="891"/>
                    </a:cxn>
                  </a:cxnLst>
                  <a:rect l="0" t="0" r="r" b="b"/>
                  <a:pathLst>
                    <a:path w="3647" h="935">
                      <a:moveTo>
                        <a:pt x="0" y="891"/>
                      </a:moveTo>
                      <a:lnTo>
                        <a:pt x="0" y="935"/>
                      </a:lnTo>
                      <a:lnTo>
                        <a:pt x="3646" y="935"/>
                      </a:lnTo>
                      <a:lnTo>
                        <a:pt x="3647" y="0"/>
                      </a:lnTo>
                      <a:lnTo>
                        <a:pt x="3604" y="43"/>
                      </a:lnTo>
                      <a:lnTo>
                        <a:pt x="3604" y="891"/>
                      </a:lnTo>
                      <a:lnTo>
                        <a:pt x="0" y="891"/>
                      </a:lnTo>
                      <a:close/>
                    </a:path>
                  </a:pathLst>
                </a:custGeom>
                <a:solidFill>
                  <a:srgbClr val="000000"/>
                </a:solidFill>
                <a:ln w="9525">
                  <a:noFill/>
                  <a:round/>
                  <a:headEnd/>
                  <a:tailEnd/>
                </a:ln>
              </p:spPr>
              <p:txBody>
                <a:bodyPr/>
                <a:lstStyle/>
                <a:p>
                  <a:endParaRPr lang="en-US" dirty="0"/>
                </a:p>
              </p:txBody>
            </p:sp>
            <p:sp>
              <p:nvSpPr>
                <p:cNvPr id="398493" name="Freeform 157"/>
                <p:cNvSpPr>
                  <a:spLocks/>
                </p:cNvSpPr>
                <p:nvPr/>
              </p:nvSpPr>
              <p:spPr bwMode="auto">
                <a:xfrm>
                  <a:off x="1973" y="1314"/>
                  <a:ext cx="1835" cy="468"/>
                </a:xfrm>
                <a:custGeom>
                  <a:avLst/>
                  <a:gdLst/>
                  <a:ahLst/>
                  <a:cxnLst>
                    <a:cxn ang="0">
                      <a:pos x="3669" y="1"/>
                    </a:cxn>
                    <a:cxn ang="0">
                      <a:pos x="2" y="0"/>
                    </a:cxn>
                    <a:cxn ang="0">
                      <a:pos x="0" y="935"/>
                    </a:cxn>
                    <a:cxn ang="0">
                      <a:pos x="22" y="936"/>
                    </a:cxn>
                    <a:cxn ang="0">
                      <a:pos x="44" y="892"/>
                    </a:cxn>
                    <a:cxn ang="0">
                      <a:pos x="44" y="44"/>
                    </a:cxn>
                    <a:cxn ang="0">
                      <a:pos x="3626" y="44"/>
                    </a:cxn>
                    <a:cxn ang="0">
                      <a:pos x="3669" y="1"/>
                    </a:cxn>
                  </a:cxnLst>
                  <a:rect l="0" t="0" r="r" b="b"/>
                  <a:pathLst>
                    <a:path w="3669" h="936">
                      <a:moveTo>
                        <a:pt x="3669" y="1"/>
                      </a:moveTo>
                      <a:lnTo>
                        <a:pt x="2" y="0"/>
                      </a:lnTo>
                      <a:lnTo>
                        <a:pt x="0" y="935"/>
                      </a:lnTo>
                      <a:lnTo>
                        <a:pt x="22" y="936"/>
                      </a:lnTo>
                      <a:lnTo>
                        <a:pt x="44" y="892"/>
                      </a:lnTo>
                      <a:lnTo>
                        <a:pt x="44" y="44"/>
                      </a:lnTo>
                      <a:lnTo>
                        <a:pt x="3626" y="44"/>
                      </a:lnTo>
                      <a:lnTo>
                        <a:pt x="3669" y="1"/>
                      </a:lnTo>
                      <a:close/>
                    </a:path>
                  </a:pathLst>
                </a:custGeom>
                <a:solidFill>
                  <a:srgbClr val="000000"/>
                </a:solidFill>
                <a:ln w="9525">
                  <a:noFill/>
                  <a:round/>
                  <a:headEnd/>
                  <a:tailEnd/>
                </a:ln>
              </p:spPr>
              <p:txBody>
                <a:bodyPr/>
                <a:lstStyle/>
                <a:p>
                  <a:endParaRPr lang="en-US" dirty="0"/>
                </a:p>
              </p:txBody>
            </p:sp>
            <p:sp>
              <p:nvSpPr>
                <p:cNvPr id="398494" name="Freeform 158"/>
                <p:cNvSpPr>
                  <a:spLocks/>
                </p:cNvSpPr>
                <p:nvPr/>
              </p:nvSpPr>
              <p:spPr bwMode="auto">
                <a:xfrm>
                  <a:off x="1984" y="1325"/>
                  <a:ext cx="1813" cy="69"/>
                </a:xfrm>
                <a:custGeom>
                  <a:avLst/>
                  <a:gdLst/>
                  <a:ahLst/>
                  <a:cxnLst>
                    <a:cxn ang="0">
                      <a:pos x="0" y="137"/>
                    </a:cxn>
                    <a:cxn ang="0">
                      <a:pos x="3625" y="137"/>
                    </a:cxn>
                    <a:cxn ang="0">
                      <a:pos x="3625" y="0"/>
                    </a:cxn>
                    <a:cxn ang="0">
                      <a:pos x="0" y="0"/>
                    </a:cxn>
                    <a:cxn ang="0">
                      <a:pos x="0" y="137"/>
                    </a:cxn>
                    <a:cxn ang="0">
                      <a:pos x="0" y="137"/>
                    </a:cxn>
                  </a:cxnLst>
                  <a:rect l="0" t="0" r="r" b="b"/>
                  <a:pathLst>
                    <a:path w="3625" h="137">
                      <a:moveTo>
                        <a:pt x="0" y="137"/>
                      </a:moveTo>
                      <a:lnTo>
                        <a:pt x="3625" y="137"/>
                      </a:lnTo>
                      <a:lnTo>
                        <a:pt x="3625" y="0"/>
                      </a:lnTo>
                      <a:lnTo>
                        <a:pt x="0" y="0"/>
                      </a:lnTo>
                      <a:lnTo>
                        <a:pt x="0" y="137"/>
                      </a:lnTo>
                      <a:lnTo>
                        <a:pt x="0" y="137"/>
                      </a:lnTo>
                      <a:close/>
                    </a:path>
                  </a:pathLst>
                </a:custGeom>
                <a:solidFill>
                  <a:srgbClr val="7F7F7F"/>
                </a:solidFill>
                <a:ln w="9525">
                  <a:noFill/>
                  <a:round/>
                  <a:headEnd/>
                  <a:tailEnd/>
                </a:ln>
              </p:spPr>
              <p:txBody>
                <a:bodyPr/>
                <a:lstStyle/>
                <a:p>
                  <a:endParaRPr lang="en-US" dirty="0"/>
                </a:p>
              </p:txBody>
            </p:sp>
            <p:sp>
              <p:nvSpPr>
                <p:cNvPr id="398495" name="Freeform 159"/>
                <p:cNvSpPr>
                  <a:spLocks/>
                </p:cNvSpPr>
                <p:nvPr/>
              </p:nvSpPr>
              <p:spPr bwMode="auto">
                <a:xfrm>
                  <a:off x="1984" y="1315"/>
                  <a:ext cx="1824" cy="90"/>
                </a:xfrm>
                <a:custGeom>
                  <a:avLst/>
                  <a:gdLst/>
                  <a:ahLst/>
                  <a:cxnLst>
                    <a:cxn ang="0">
                      <a:pos x="0" y="136"/>
                    </a:cxn>
                    <a:cxn ang="0">
                      <a:pos x="0" y="180"/>
                    </a:cxn>
                    <a:cxn ang="0">
                      <a:pos x="3646" y="180"/>
                    </a:cxn>
                    <a:cxn ang="0">
                      <a:pos x="3647" y="0"/>
                    </a:cxn>
                    <a:cxn ang="0">
                      <a:pos x="3604" y="43"/>
                    </a:cxn>
                    <a:cxn ang="0">
                      <a:pos x="3604" y="136"/>
                    </a:cxn>
                    <a:cxn ang="0">
                      <a:pos x="0" y="136"/>
                    </a:cxn>
                  </a:cxnLst>
                  <a:rect l="0" t="0" r="r" b="b"/>
                  <a:pathLst>
                    <a:path w="3647" h="180">
                      <a:moveTo>
                        <a:pt x="0" y="136"/>
                      </a:moveTo>
                      <a:lnTo>
                        <a:pt x="0" y="180"/>
                      </a:lnTo>
                      <a:lnTo>
                        <a:pt x="3646" y="180"/>
                      </a:lnTo>
                      <a:lnTo>
                        <a:pt x="3647" y="0"/>
                      </a:lnTo>
                      <a:lnTo>
                        <a:pt x="3604" y="43"/>
                      </a:lnTo>
                      <a:lnTo>
                        <a:pt x="3604" y="136"/>
                      </a:lnTo>
                      <a:lnTo>
                        <a:pt x="0" y="136"/>
                      </a:lnTo>
                      <a:close/>
                    </a:path>
                  </a:pathLst>
                </a:custGeom>
                <a:solidFill>
                  <a:srgbClr val="000000"/>
                </a:solidFill>
                <a:ln w="9525">
                  <a:noFill/>
                  <a:round/>
                  <a:headEnd/>
                  <a:tailEnd/>
                </a:ln>
              </p:spPr>
              <p:txBody>
                <a:bodyPr/>
                <a:lstStyle/>
                <a:p>
                  <a:endParaRPr lang="en-US" dirty="0"/>
                </a:p>
              </p:txBody>
            </p:sp>
            <p:sp>
              <p:nvSpPr>
                <p:cNvPr id="398496" name="Freeform 160"/>
                <p:cNvSpPr>
                  <a:spLocks/>
                </p:cNvSpPr>
                <p:nvPr/>
              </p:nvSpPr>
              <p:spPr bwMode="auto">
                <a:xfrm>
                  <a:off x="1973" y="1314"/>
                  <a:ext cx="1835" cy="91"/>
                </a:xfrm>
                <a:custGeom>
                  <a:avLst/>
                  <a:gdLst/>
                  <a:ahLst/>
                  <a:cxnLst>
                    <a:cxn ang="0">
                      <a:pos x="3669" y="1"/>
                    </a:cxn>
                    <a:cxn ang="0">
                      <a:pos x="2" y="0"/>
                    </a:cxn>
                    <a:cxn ang="0">
                      <a:pos x="0" y="180"/>
                    </a:cxn>
                    <a:cxn ang="0">
                      <a:pos x="22" y="181"/>
                    </a:cxn>
                    <a:cxn ang="0">
                      <a:pos x="44" y="137"/>
                    </a:cxn>
                    <a:cxn ang="0">
                      <a:pos x="44" y="44"/>
                    </a:cxn>
                    <a:cxn ang="0">
                      <a:pos x="3626" y="44"/>
                    </a:cxn>
                    <a:cxn ang="0">
                      <a:pos x="3669" y="1"/>
                    </a:cxn>
                  </a:cxnLst>
                  <a:rect l="0" t="0" r="r" b="b"/>
                  <a:pathLst>
                    <a:path w="3669" h="181">
                      <a:moveTo>
                        <a:pt x="3669" y="1"/>
                      </a:moveTo>
                      <a:lnTo>
                        <a:pt x="2" y="0"/>
                      </a:lnTo>
                      <a:lnTo>
                        <a:pt x="0" y="180"/>
                      </a:lnTo>
                      <a:lnTo>
                        <a:pt x="22" y="181"/>
                      </a:lnTo>
                      <a:lnTo>
                        <a:pt x="44" y="137"/>
                      </a:lnTo>
                      <a:lnTo>
                        <a:pt x="44" y="44"/>
                      </a:lnTo>
                      <a:lnTo>
                        <a:pt x="3626" y="44"/>
                      </a:lnTo>
                      <a:lnTo>
                        <a:pt x="3669" y="1"/>
                      </a:lnTo>
                      <a:close/>
                    </a:path>
                  </a:pathLst>
                </a:custGeom>
                <a:solidFill>
                  <a:srgbClr val="000000"/>
                </a:solidFill>
                <a:ln w="9525">
                  <a:noFill/>
                  <a:round/>
                  <a:headEnd/>
                  <a:tailEnd/>
                </a:ln>
              </p:spPr>
              <p:txBody>
                <a:bodyPr/>
                <a:lstStyle/>
                <a:p>
                  <a:endParaRPr lang="en-US" dirty="0"/>
                </a:p>
              </p:txBody>
            </p:sp>
            <p:grpSp>
              <p:nvGrpSpPr>
                <p:cNvPr id="398497" name="Group 161"/>
                <p:cNvGrpSpPr>
                  <a:grpSpLocks/>
                </p:cNvGrpSpPr>
                <p:nvPr/>
              </p:nvGrpSpPr>
              <p:grpSpPr bwMode="auto">
                <a:xfrm>
                  <a:off x="1984" y="1325"/>
                  <a:ext cx="1813" cy="447"/>
                  <a:chOff x="1984" y="1730"/>
                  <a:chExt cx="1813" cy="447"/>
                </a:xfrm>
              </p:grpSpPr>
              <p:sp>
                <p:nvSpPr>
                  <p:cNvPr id="398498" name="Freeform 162"/>
                  <p:cNvSpPr>
                    <a:spLocks/>
                  </p:cNvSpPr>
                  <p:nvPr/>
                </p:nvSpPr>
                <p:spPr bwMode="auto">
                  <a:xfrm>
                    <a:off x="1984" y="1730"/>
                    <a:ext cx="1813" cy="446"/>
                  </a:xfrm>
                  <a:custGeom>
                    <a:avLst/>
                    <a:gdLst/>
                    <a:ahLst/>
                    <a:cxnLst>
                      <a:cxn ang="0">
                        <a:pos x="0" y="892"/>
                      </a:cxn>
                      <a:cxn ang="0">
                        <a:pos x="3625" y="892"/>
                      </a:cxn>
                      <a:cxn ang="0">
                        <a:pos x="3625" y="0"/>
                      </a:cxn>
                      <a:cxn ang="0">
                        <a:pos x="0" y="0"/>
                      </a:cxn>
                      <a:cxn ang="0">
                        <a:pos x="0" y="892"/>
                      </a:cxn>
                      <a:cxn ang="0">
                        <a:pos x="0" y="892"/>
                      </a:cxn>
                    </a:cxnLst>
                    <a:rect l="0" t="0" r="r" b="b"/>
                    <a:pathLst>
                      <a:path w="3625" h="892">
                        <a:moveTo>
                          <a:pt x="0" y="892"/>
                        </a:moveTo>
                        <a:lnTo>
                          <a:pt x="3625" y="892"/>
                        </a:lnTo>
                        <a:lnTo>
                          <a:pt x="3625" y="0"/>
                        </a:lnTo>
                        <a:lnTo>
                          <a:pt x="0" y="0"/>
                        </a:lnTo>
                        <a:lnTo>
                          <a:pt x="0" y="892"/>
                        </a:lnTo>
                        <a:lnTo>
                          <a:pt x="0" y="892"/>
                        </a:lnTo>
                        <a:close/>
                      </a:path>
                    </a:pathLst>
                  </a:custGeom>
                  <a:noFill/>
                  <a:ln w="9525">
                    <a:noFill/>
                    <a:round/>
                    <a:headEnd/>
                    <a:tailEnd/>
                  </a:ln>
                </p:spPr>
                <p:txBody>
                  <a:bodyPr/>
                  <a:lstStyle/>
                  <a:p>
                    <a:endParaRPr lang="en-US" dirty="0"/>
                  </a:p>
                </p:txBody>
              </p:sp>
              <p:sp>
                <p:nvSpPr>
                  <p:cNvPr id="398499" name="Freeform 163"/>
                  <p:cNvSpPr>
                    <a:spLocks/>
                  </p:cNvSpPr>
                  <p:nvPr/>
                </p:nvSpPr>
                <p:spPr bwMode="auto">
                  <a:xfrm>
                    <a:off x="1984" y="2107"/>
                    <a:ext cx="1813" cy="70"/>
                  </a:xfrm>
                  <a:custGeom>
                    <a:avLst/>
                    <a:gdLst/>
                    <a:ahLst/>
                    <a:cxnLst>
                      <a:cxn ang="0">
                        <a:pos x="0" y="138"/>
                      </a:cxn>
                      <a:cxn ang="0">
                        <a:pos x="3625" y="138"/>
                      </a:cxn>
                      <a:cxn ang="0">
                        <a:pos x="3625" y="0"/>
                      </a:cxn>
                      <a:cxn ang="0">
                        <a:pos x="0" y="0"/>
                      </a:cxn>
                      <a:cxn ang="0">
                        <a:pos x="0" y="138"/>
                      </a:cxn>
                      <a:cxn ang="0">
                        <a:pos x="0" y="138"/>
                      </a:cxn>
                    </a:cxnLst>
                    <a:rect l="0" t="0" r="r" b="b"/>
                    <a:pathLst>
                      <a:path w="3625" h="138">
                        <a:moveTo>
                          <a:pt x="0" y="138"/>
                        </a:moveTo>
                        <a:lnTo>
                          <a:pt x="3625" y="138"/>
                        </a:lnTo>
                        <a:lnTo>
                          <a:pt x="3625" y="0"/>
                        </a:lnTo>
                        <a:lnTo>
                          <a:pt x="0" y="0"/>
                        </a:lnTo>
                        <a:lnTo>
                          <a:pt x="0" y="138"/>
                        </a:lnTo>
                        <a:lnTo>
                          <a:pt x="0" y="138"/>
                        </a:lnTo>
                        <a:close/>
                      </a:path>
                    </a:pathLst>
                  </a:custGeom>
                  <a:solidFill>
                    <a:srgbClr val="7F7F7F"/>
                  </a:solidFill>
                  <a:ln w="9525">
                    <a:noFill/>
                    <a:round/>
                    <a:headEnd/>
                    <a:tailEnd/>
                  </a:ln>
                </p:spPr>
                <p:txBody>
                  <a:bodyPr/>
                  <a:lstStyle/>
                  <a:p>
                    <a:endParaRPr lang="en-US" dirty="0"/>
                  </a:p>
                </p:txBody>
              </p:sp>
            </p:grpSp>
            <p:sp>
              <p:nvSpPr>
                <p:cNvPr id="398500" name="Freeform 164"/>
                <p:cNvSpPr>
                  <a:spLocks/>
                </p:cNvSpPr>
                <p:nvPr/>
              </p:nvSpPr>
              <p:spPr bwMode="auto">
                <a:xfrm>
                  <a:off x="1984" y="1692"/>
                  <a:ext cx="1824" cy="91"/>
                </a:xfrm>
                <a:custGeom>
                  <a:avLst/>
                  <a:gdLst/>
                  <a:ahLst/>
                  <a:cxnLst>
                    <a:cxn ang="0">
                      <a:pos x="0" y="137"/>
                    </a:cxn>
                    <a:cxn ang="0">
                      <a:pos x="0" y="181"/>
                    </a:cxn>
                    <a:cxn ang="0">
                      <a:pos x="3646" y="181"/>
                    </a:cxn>
                    <a:cxn ang="0">
                      <a:pos x="3647" y="0"/>
                    </a:cxn>
                    <a:cxn ang="0">
                      <a:pos x="3604" y="43"/>
                    </a:cxn>
                    <a:cxn ang="0">
                      <a:pos x="3604" y="137"/>
                    </a:cxn>
                    <a:cxn ang="0">
                      <a:pos x="0" y="137"/>
                    </a:cxn>
                  </a:cxnLst>
                  <a:rect l="0" t="0" r="r" b="b"/>
                  <a:pathLst>
                    <a:path w="3647" h="181">
                      <a:moveTo>
                        <a:pt x="0" y="137"/>
                      </a:moveTo>
                      <a:lnTo>
                        <a:pt x="0" y="181"/>
                      </a:lnTo>
                      <a:lnTo>
                        <a:pt x="3646" y="181"/>
                      </a:lnTo>
                      <a:lnTo>
                        <a:pt x="3647" y="0"/>
                      </a:lnTo>
                      <a:lnTo>
                        <a:pt x="3604" y="43"/>
                      </a:lnTo>
                      <a:lnTo>
                        <a:pt x="3604" y="137"/>
                      </a:lnTo>
                      <a:lnTo>
                        <a:pt x="0" y="137"/>
                      </a:lnTo>
                      <a:close/>
                    </a:path>
                  </a:pathLst>
                </a:custGeom>
                <a:solidFill>
                  <a:srgbClr val="000000"/>
                </a:solidFill>
                <a:ln w="9525">
                  <a:noFill/>
                  <a:round/>
                  <a:headEnd/>
                  <a:tailEnd/>
                </a:ln>
              </p:spPr>
              <p:txBody>
                <a:bodyPr/>
                <a:lstStyle/>
                <a:p>
                  <a:endParaRPr lang="en-US" dirty="0"/>
                </a:p>
              </p:txBody>
            </p:sp>
            <p:sp>
              <p:nvSpPr>
                <p:cNvPr id="398501" name="Freeform 165"/>
                <p:cNvSpPr>
                  <a:spLocks/>
                </p:cNvSpPr>
                <p:nvPr/>
              </p:nvSpPr>
              <p:spPr bwMode="auto">
                <a:xfrm>
                  <a:off x="1973" y="1692"/>
                  <a:ext cx="1835" cy="91"/>
                </a:xfrm>
                <a:custGeom>
                  <a:avLst/>
                  <a:gdLst/>
                  <a:ahLst/>
                  <a:cxnLst>
                    <a:cxn ang="0">
                      <a:pos x="3669" y="1"/>
                    </a:cxn>
                    <a:cxn ang="0">
                      <a:pos x="2" y="0"/>
                    </a:cxn>
                    <a:cxn ang="0">
                      <a:pos x="0" y="181"/>
                    </a:cxn>
                    <a:cxn ang="0">
                      <a:pos x="22" y="182"/>
                    </a:cxn>
                    <a:cxn ang="0">
                      <a:pos x="44" y="138"/>
                    </a:cxn>
                    <a:cxn ang="0">
                      <a:pos x="44" y="44"/>
                    </a:cxn>
                    <a:cxn ang="0">
                      <a:pos x="3626" y="44"/>
                    </a:cxn>
                    <a:cxn ang="0">
                      <a:pos x="3669" y="1"/>
                    </a:cxn>
                  </a:cxnLst>
                  <a:rect l="0" t="0" r="r" b="b"/>
                  <a:pathLst>
                    <a:path w="3669" h="182">
                      <a:moveTo>
                        <a:pt x="3669" y="1"/>
                      </a:moveTo>
                      <a:lnTo>
                        <a:pt x="2" y="0"/>
                      </a:lnTo>
                      <a:lnTo>
                        <a:pt x="0" y="181"/>
                      </a:lnTo>
                      <a:lnTo>
                        <a:pt x="22" y="182"/>
                      </a:lnTo>
                      <a:lnTo>
                        <a:pt x="44" y="138"/>
                      </a:lnTo>
                      <a:lnTo>
                        <a:pt x="44" y="44"/>
                      </a:lnTo>
                      <a:lnTo>
                        <a:pt x="3626" y="44"/>
                      </a:lnTo>
                      <a:lnTo>
                        <a:pt x="3669" y="1"/>
                      </a:lnTo>
                      <a:close/>
                    </a:path>
                  </a:pathLst>
                </a:custGeom>
                <a:solidFill>
                  <a:srgbClr val="000000"/>
                </a:solidFill>
                <a:ln w="9525">
                  <a:noFill/>
                  <a:round/>
                  <a:headEnd/>
                  <a:tailEnd/>
                </a:ln>
              </p:spPr>
              <p:txBody>
                <a:bodyPr/>
                <a:lstStyle/>
                <a:p>
                  <a:endParaRPr lang="en-US" dirty="0"/>
                </a:p>
              </p:txBody>
            </p:sp>
            <p:grpSp>
              <p:nvGrpSpPr>
                <p:cNvPr id="398502" name="Group 166"/>
                <p:cNvGrpSpPr>
                  <a:grpSpLocks/>
                </p:cNvGrpSpPr>
                <p:nvPr/>
              </p:nvGrpSpPr>
              <p:grpSpPr bwMode="auto">
                <a:xfrm>
                  <a:off x="1087" y="1219"/>
                  <a:ext cx="929" cy="657"/>
                  <a:chOff x="1656" y="1924"/>
                  <a:chExt cx="929" cy="657"/>
                </a:xfrm>
              </p:grpSpPr>
              <p:sp>
                <p:nvSpPr>
                  <p:cNvPr id="398503" name="Freeform 167"/>
                  <p:cNvSpPr>
                    <a:spLocks/>
                  </p:cNvSpPr>
                  <p:nvPr/>
                </p:nvSpPr>
                <p:spPr bwMode="auto">
                  <a:xfrm>
                    <a:off x="1667" y="1935"/>
                    <a:ext cx="907" cy="636"/>
                  </a:xfrm>
                  <a:custGeom>
                    <a:avLst/>
                    <a:gdLst/>
                    <a:ahLst/>
                    <a:cxnLst>
                      <a:cxn ang="0">
                        <a:pos x="1" y="1271"/>
                      </a:cxn>
                      <a:cxn ang="0">
                        <a:pos x="0" y="0"/>
                      </a:cxn>
                      <a:cxn ang="0">
                        <a:pos x="274" y="1"/>
                      </a:cxn>
                      <a:cxn ang="0">
                        <a:pos x="274" y="190"/>
                      </a:cxn>
                      <a:cxn ang="0">
                        <a:pos x="1814" y="190"/>
                      </a:cxn>
                      <a:cxn ang="0">
                        <a:pos x="1814" y="1082"/>
                      </a:cxn>
                      <a:cxn ang="0">
                        <a:pos x="274" y="1082"/>
                      </a:cxn>
                      <a:cxn ang="0">
                        <a:pos x="274" y="1271"/>
                      </a:cxn>
                      <a:cxn ang="0">
                        <a:pos x="1" y="1271"/>
                      </a:cxn>
                      <a:cxn ang="0">
                        <a:pos x="1" y="1271"/>
                      </a:cxn>
                    </a:cxnLst>
                    <a:rect l="0" t="0" r="r" b="b"/>
                    <a:pathLst>
                      <a:path w="1814" h="1271">
                        <a:moveTo>
                          <a:pt x="1" y="1271"/>
                        </a:moveTo>
                        <a:lnTo>
                          <a:pt x="0" y="0"/>
                        </a:lnTo>
                        <a:lnTo>
                          <a:pt x="274" y="1"/>
                        </a:lnTo>
                        <a:lnTo>
                          <a:pt x="274" y="190"/>
                        </a:lnTo>
                        <a:lnTo>
                          <a:pt x="1814" y="190"/>
                        </a:lnTo>
                        <a:lnTo>
                          <a:pt x="1814" y="1082"/>
                        </a:lnTo>
                        <a:lnTo>
                          <a:pt x="274" y="1082"/>
                        </a:lnTo>
                        <a:lnTo>
                          <a:pt x="274" y="1271"/>
                        </a:lnTo>
                        <a:lnTo>
                          <a:pt x="1" y="1271"/>
                        </a:lnTo>
                        <a:lnTo>
                          <a:pt x="1" y="1271"/>
                        </a:lnTo>
                        <a:close/>
                      </a:path>
                    </a:pathLst>
                  </a:custGeom>
                  <a:solidFill>
                    <a:srgbClr val="CC6633"/>
                  </a:solidFill>
                  <a:ln w="9525">
                    <a:noFill/>
                    <a:round/>
                    <a:headEnd/>
                    <a:tailEnd/>
                  </a:ln>
                </p:spPr>
                <p:txBody>
                  <a:bodyPr/>
                  <a:lstStyle/>
                  <a:p>
                    <a:endParaRPr lang="en-US" dirty="0"/>
                  </a:p>
                </p:txBody>
              </p:sp>
              <p:sp>
                <p:nvSpPr>
                  <p:cNvPr id="398504" name="Freeform 168"/>
                  <p:cNvSpPr>
                    <a:spLocks/>
                  </p:cNvSpPr>
                  <p:nvPr/>
                </p:nvSpPr>
                <p:spPr bwMode="auto">
                  <a:xfrm>
                    <a:off x="1656" y="1924"/>
                    <a:ext cx="158" cy="647"/>
                  </a:xfrm>
                  <a:custGeom>
                    <a:avLst/>
                    <a:gdLst/>
                    <a:ahLst/>
                    <a:cxnLst>
                      <a:cxn ang="0">
                        <a:pos x="1" y="1293"/>
                      </a:cxn>
                      <a:cxn ang="0">
                        <a:pos x="45" y="1293"/>
                      </a:cxn>
                      <a:cxn ang="0">
                        <a:pos x="43" y="44"/>
                      </a:cxn>
                      <a:cxn ang="0">
                        <a:pos x="274" y="45"/>
                      </a:cxn>
                      <a:cxn ang="0">
                        <a:pos x="317" y="1"/>
                      </a:cxn>
                      <a:cxn ang="0">
                        <a:pos x="0" y="0"/>
                      </a:cxn>
                      <a:cxn ang="0">
                        <a:pos x="1" y="1293"/>
                      </a:cxn>
                    </a:cxnLst>
                    <a:rect l="0" t="0" r="r" b="b"/>
                    <a:pathLst>
                      <a:path w="317" h="1293">
                        <a:moveTo>
                          <a:pt x="1" y="1293"/>
                        </a:moveTo>
                        <a:lnTo>
                          <a:pt x="45" y="1293"/>
                        </a:lnTo>
                        <a:lnTo>
                          <a:pt x="43" y="44"/>
                        </a:lnTo>
                        <a:lnTo>
                          <a:pt x="274" y="45"/>
                        </a:lnTo>
                        <a:lnTo>
                          <a:pt x="317" y="1"/>
                        </a:lnTo>
                        <a:lnTo>
                          <a:pt x="0" y="0"/>
                        </a:lnTo>
                        <a:lnTo>
                          <a:pt x="1" y="1293"/>
                        </a:lnTo>
                        <a:close/>
                      </a:path>
                    </a:pathLst>
                  </a:custGeom>
                  <a:solidFill>
                    <a:srgbClr val="000000"/>
                  </a:solidFill>
                  <a:ln w="9525">
                    <a:noFill/>
                    <a:round/>
                    <a:headEnd/>
                    <a:tailEnd/>
                  </a:ln>
                </p:spPr>
                <p:txBody>
                  <a:bodyPr/>
                  <a:lstStyle/>
                  <a:p>
                    <a:endParaRPr lang="en-US" dirty="0"/>
                  </a:p>
                </p:txBody>
              </p:sp>
              <p:sp>
                <p:nvSpPr>
                  <p:cNvPr id="398505" name="Freeform 169"/>
                  <p:cNvSpPr>
                    <a:spLocks/>
                  </p:cNvSpPr>
                  <p:nvPr/>
                </p:nvSpPr>
                <p:spPr bwMode="auto">
                  <a:xfrm>
                    <a:off x="1793" y="1925"/>
                    <a:ext cx="792" cy="561"/>
                  </a:xfrm>
                  <a:custGeom>
                    <a:avLst/>
                    <a:gdLst/>
                    <a:ahLst/>
                    <a:cxnLst>
                      <a:cxn ang="0">
                        <a:pos x="0" y="44"/>
                      </a:cxn>
                      <a:cxn ang="0">
                        <a:pos x="0" y="232"/>
                      </a:cxn>
                      <a:cxn ang="0">
                        <a:pos x="1541" y="233"/>
                      </a:cxn>
                      <a:cxn ang="0">
                        <a:pos x="1541" y="1081"/>
                      </a:cxn>
                      <a:cxn ang="0">
                        <a:pos x="1584" y="1124"/>
                      </a:cxn>
                      <a:cxn ang="0">
                        <a:pos x="1583" y="189"/>
                      </a:cxn>
                      <a:cxn ang="0">
                        <a:pos x="44" y="189"/>
                      </a:cxn>
                      <a:cxn ang="0">
                        <a:pos x="43" y="0"/>
                      </a:cxn>
                      <a:cxn ang="0">
                        <a:pos x="0" y="44"/>
                      </a:cxn>
                    </a:cxnLst>
                    <a:rect l="0" t="0" r="r" b="b"/>
                    <a:pathLst>
                      <a:path w="1584" h="1124">
                        <a:moveTo>
                          <a:pt x="0" y="44"/>
                        </a:moveTo>
                        <a:lnTo>
                          <a:pt x="0" y="232"/>
                        </a:lnTo>
                        <a:lnTo>
                          <a:pt x="1541" y="233"/>
                        </a:lnTo>
                        <a:lnTo>
                          <a:pt x="1541" y="1081"/>
                        </a:lnTo>
                        <a:lnTo>
                          <a:pt x="1584" y="1124"/>
                        </a:lnTo>
                        <a:lnTo>
                          <a:pt x="1583" y="189"/>
                        </a:lnTo>
                        <a:lnTo>
                          <a:pt x="44" y="189"/>
                        </a:lnTo>
                        <a:lnTo>
                          <a:pt x="43" y="0"/>
                        </a:lnTo>
                        <a:lnTo>
                          <a:pt x="0" y="44"/>
                        </a:lnTo>
                        <a:close/>
                      </a:path>
                    </a:pathLst>
                  </a:custGeom>
                  <a:solidFill>
                    <a:srgbClr val="000000"/>
                  </a:solidFill>
                  <a:ln w="9525">
                    <a:noFill/>
                    <a:round/>
                    <a:headEnd/>
                    <a:tailEnd/>
                  </a:ln>
                </p:spPr>
                <p:txBody>
                  <a:bodyPr/>
                  <a:lstStyle/>
                  <a:p>
                    <a:endParaRPr lang="en-US" dirty="0"/>
                  </a:p>
                </p:txBody>
              </p:sp>
              <p:sp>
                <p:nvSpPr>
                  <p:cNvPr id="398506" name="Freeform 170"/>
                  <p:cNvSpPr>
                    <a:spLocks/>
                  </p:cNvSpPr>
                  <p:nvPr/>
                </p:nvSpPr>
                <p:spPr bwMode="auto">
                  <a:xfrm>
                    <a:off x="1656" y="2465"/>
                    <a:ext cx="929" cy="116"/>
                  </a:xfrm>
                  <a:custGeom>
                    <a:avLst/>
                    <a:gdLst/>
                    <a:ahLst/>
                    <a:cxnLst>
                      <a:cxn ang="0">
                        <a:pos x="1814" y="0"/>
                      </a:cxn>
                      <a:cxn ang="0">
                        <a:pos x="274" y="0"/>
                      </a:cxn>
                      <a:cxn ang="0">
                        <a:pos x="273" y="189"/>
                      </a:cxn>
                      <a:cxn ang="0">
                        <a:pos x="42" y="189"/>
                      </a:cxn>
                      <a:cxn ang="0">
                        <a:pos x="0" y="211"/>
                      </a:cxn>
                      <a:cxn ang="0">
                        <a:pos x="1" y="233"/>
                      </a:cxn>
                      <a:cxn ang="0">
                        <a:pos x="317" y="232"/>
                      </a:cxn>
                      <a:cxn ang="0">
                        <a:pos x="317" y="44"/>
                      </a:cxn>
                      <a:cxn ang="0">
                        <a:pos x="1857" y="43"/>
                      </a:cxn>
                      <a:cxn ang="0">
                        <a:pos x="1814" y="0"/>
                      </a:cxn>
                    </a:cxnLst>
                    <a:rect l="0" t="0" r="r" b="b"/>
                    <a:pathLst>
                      <a:path w="1857" h="233">
                        <a:moveTo>
                          <a:pt x="1814" y="0"/>
                        </a:moveTo>
                        <a:lnTo>
                          <a:pt x="274" y="0"/>
                        </a:lnTo>
                        <a:lnTo>
                          <a:pt x="273" y="189"/>
                        </a:lnTo>
                        <a:lnTo>
                          <a:pt x="42" y="189"/>
                        </a:lnTo>
                        <a:lnTo>
                          <a:pt x="0" y="211"/>
                        </a:lnTo>
                        <a:lnTo>
                          <a:pt x="1" y="233"/>
                        </a:lnTo>
                        <a:lnTo>
                          <a:pt x="317" y="232"/>
                        </a:lnTo>
                        <a:lnTo>
                          <a:pt x="317" y="44"/>
                        </a:lnTo>
                        <a:lnTo>
                          <a:pt x="1857" y="43"/>
                        </a:lnTo>
                        <a:lnTo>
                          <a:pt x="1814" y="0"/>
                        </a:lnTo>
                        <a:close/>
                      </a:path>
                    </a:pathLst>
                  </a:custGeom>
                  <a:solidFill>
                    <a:srgbClr val="000000"/>
                  </a:solidFill>
                  <a:ln w="9525">
                    <a:noFill/>
                    <a:round/>
                    <a:headEnd/>
                    <a:tailEnd/>
                  </a:ln>
                </p:spPr>
                <p:txBody>
                  <a:bodyPr/>
                  <a:lstStyle/>
                  <a:p>
                    <a:endParaRPr lang="en-US" dirty="0"/>
                  </a:p>
                </p:txBody>
              </p:sp>
              <p:sp>
                <p:nvSpPr>
                  <p:cNvPr id="398507" name="Freeform 171"/>
                  <p:cNvSpPr>
                    <a:spLocks/>
                  </p:cNvSpPr>
                  <p:nvPr/>
                </p:nvSpPr>
                <p:spPr bwMode="auto">
                  <a:xfrm>
                    <a:off x="1667" y="2189"/>
                    <a:ext cx="907" cy="136"/>
                  </a:xfrm>
                  <a:custGeom>
                    <a:avLst/>
                    <a:gdLst/>
                    <a:ahLst/>
                    <a:cxnLst>
                      <a:cxn ang="0">
                        <a:pos x="0" y="272"/>
                      </a:cxn>
                      <a:cxn ang="0">
                        <a:pos x="1814" y="272"/>
                      </a:cxn>
                      <a:cxn ang="0">
                        <a:pos x="1814" y="0"/>
                      </a:cxn>
                      <a:cxn ang="0">
                        <a:pos x="0" y="0"/>
                      </a:cxn>
                      <a:cxn ang="0">
                        <a:pos x="0" y="272"/>
                      </a:cxn>
                      <a:cxn ang="0">
                        <a:pos x="0" y="272"/>
                      </a:cxn>
                    </a:cxnLst>
                    <a:rect l="0" t="0" r="r" b="b"/>
                    <a:pathLst>
                      <a:path w="1814" h="272">
                        <a:moveTo>
                          <a:pt x="0" y="272"/>
                        </a:moveTo>
                        <a:lnTo>
                          <a:pt x="1814" y="272"/>
                        </a:lnTo>
                        <a:lnTo>
                          <a:pt x="1814" y="0"/>
                        </a:lnTo>
                        <a:lnTo>
                          <a:pt x="0" y="0"/>
                        </a:lnTo>
                        <a:lnTo>
                          <a:pt x="0" y="272"/>
                        </a:lnTo>
                        <a:lnTo>
                          <a:pt x="0" y="272"/>
                        </a:lnTo>
                        <a:close/>
                      </a:path>
                    </a:pathLst>
                  </a:custGeom>
                  <a:solidFill>
                    <a:srgbClr val="FFFFFF"/>
                  </a:solidFill>
                  <a:ln w="9525">
                    <a:noFill/>
                    <a:round/>
                    <a:headEnd/>
                    <a:tailEnd/>
                  </a:ln>
                </p:spPr>
                <p:txBody>
                  <a:bodyPr/>
                  <a:lstStyle/>
                  <a:p>
                    <a:endParaRPr lang="en-US" dirty="0"/>
                  </a:p>
                </p:txBody>
              </p:sp>
              <p:sp>
                <p:nvSpPr>
                  <p:cNvPr id="398508" name="Freeform 172"/>
                  <p:cNvSpPr>
                    <a:spLocks/>
                  </p:cNvSpPr>
                  <p:nvPr/>
                </p:nvSpPr>
                <p:spPr bwMode="auto">
                  <a:xfrm>
                    <a:off x="1667" y="2179"/>
                    <a:ext cx="918" cy="157"/>
                  </a:xfrm>
                  <a:custGeom>
                    <a:avLst/>
                    <a:gdLst/>
                    <a:ahLst/>
                    <a:cxnLst>
                      <a:cxn ang="0">
                        <a:pos x="0" y="270"/>
                      </a:cxn>
                      <a:cxn ang="0">
                        <a:pos x="0" y="314"/>
                      </a:cxn>
                      <a:cxn ang="0">
                        <a:pos x="1835" y="314"/>
                      </a:cxn>
                      <a:cxn ang="0">
                        <a:pos x="1836" y="0"/>
                      </a:cxn>
                      <a:cxn ang="0">
                        <a:pos x="1793" y="42"/>
                      </a:cxn>
                      <a:cxn ang="0">
                        <a:pos x="1793" y="270"/>
                      </a:cxn>
                      <a:cxn ang="0">
                        <a:pos x="0" y="270"/>
                      </a:cxn>
                    </a:cxnLst>
                    <a:rect l="0" t="0" r="r" b="b"/>
                    <a:pathLst>
                      <a:path w="1836" h="314">
                        <a:moveTo>
                          <a:pt x="0" y="270"/>
                        </a:moveTo>
                        <a:lnTo>
                          <a:pt x="0" y="314"/>
                        </a:lnTo>
                        <a:lnTo>
                          <a:pt x="1835" y="314"/>
                        </a:lnTo>
                        <a:lnTo>
                          <a:pt x="1836" y="0"/>
                        </a:lnTo>
                        <a:lnTo>
                          <a:pt x="1793" y="42"/>
                        </a:lnTo>
                        <a:lnTo>
                          <a:pt x="1793" y="270"/>
                        </a:lnTo>
                        <a:lnTo>
                          <a:pt x="0" y="270"/>
                        </a:lnTo>
                        <a:close/>
                      </a:path>
                    </a:pathLst>
                  </a:custGeom>
                  <a:solidFill>
                    <a:srgbClr val="000000"/>
                  </a:solidFill>
                  <a:ln w="9525">
                    <a:noFill/>
                    <a:round/>
                    <a:headEnd/>
                    <a:tailEnd/>
                  </a:ln>
                </p:spPr>
                <p:txBody>
                  <a:bodyPr/>
                  <a:lstStyle/>
                  <a:p>
                    <a:endParaRPr lang="en-US" dirty="0"/>
                  </a:p>
                </p:txBody>
              </p:sp>
              <p:sp>
                <p:nvSpPr>
                  <p:cNvPr id="398509" name="Freeform 173"/>
                  <p:cNvSpPr>
                    <a:spLocks/>
                  </p:cNvSpPr>
                  <p:nvPr/>
                </p:nvSpPr>
                <p:spPr bwMode="auto">
                  <a:xfrm>
                    <a:off x="1656" y="2178"/>
                    <a:ext cx="929" cy="158"/>
                  </a:xfrm>
                  <a:custGeom>
                    <a:avLst/>
                    <a:gdLst/>
                    <a:ahLst/>
                    <a:cxnLst>
                      <a:cxn ang="0">
                        <a:pos x="1858" y="2"/>
                      </a:cxn>
                      <a:cxn ang="0">
                        <a:pos x="1" y="0"/>
                      </a:cxn>
                      <a:cxn ang="0">
                        <a:pos x="0" y="315"/>
                      </a:cxn>
                      <a:cxn ang="0">
                        <a:pos x="22" y="316"/>
                      </a:cxn>
                      <a:cxn ang="0">
                        <a:pos x="43" y="272"/>
                      </a:cxn>
                      <a:cxn ang="0">
                        <a:pos x="43" y="44"/>
                      </a:cxn>
                      <a:cxn ang="0">
                        <a:pos x="1815" y="44"/>
                      </a:cxn>
                      <a:cxn ang="0">
                        <a:pos x="1858" y="2"/>
                      </a:cxn>
                    </a:cxnLst>
                    <a:rect l="0" t="0" r="r" b="b"/>
                    <a:pathLst>
                      <a:path w="1858" h="316">
                        <a:moveTo>
                          <a:pt x="1858" y="2"/>
                        </a:moveTo>
                        <a:lnTo>
                          <a:pt x="1" y="0"/>
                        </a:lnTo>
                        <a:lnTo>
                          <a:pt x="0" y="315"/>
                        </a:lnTo>
                        <a:lnTo>
                          <a:pt x="22" y="316"/>
                        </a:lnTo>
                        <a:lnTo>
                          <a:pt x="43" y="272"/>
                        </a:lnTo>
                        <a:lnTo>
                          <a:pt x="43" y="44"/>
                        </a:lnTo>
                        <a:lnTo>
                          <a:pt x="1815" y="44"/>
                        </a:lnTo>
                        <a:lnTo>
                          <a:pt x="1858" y="2"/>
                        </a:lnTo>
                        <a:close/>
                      </a:path>
                    </a:pathLst>
                  </a:custGeom>
                  <a:solidFill>
                    <a:srgbClr val="000000"/>
                  </a:solidFill>
                  <a:ln w="9525">
                    <a:noFill/>
                    <a:round/>
                    <a:headEnd/>
                    <a:tailEnd/>
                  </a:ln>
                </p:spPr>
                <p:txBody>
                  <a:bodyPr/>
                  <a:lstStyle/>
                  <a:p>
                    <a:endParaRPr lang="en-US" dirty="0"/>
                  </a:p>
                </p:txBody>
              </p:sp>
            </p:grpSp>
            <p:grpSp>
              <p:nvGrpSpPr>
                <p:cNvPr id="398510" name="Group 174"/>
                <p:cNvGrpSpPr>
                  <a:grpSpLocks/>
                </p:cNvGrpSpPr>
                <p:nvPr/>
              </p:nvGrpSpPr>
              <p:grpSpPr bwMode="auto">
                <a:xfrm>
                  <a:off x="3792" y="1220"/>
                  <a:ext cx="927" cy="656"/>
                  <a:chOff x="4837" y="1925"/>
                  <a:chExt cx="927" cy="656"/>
                </a:xfrm>
              </p:grpSpPr>
              <p:sp>
                <p:nvSpPr>
                  <p:cNvPr id="398511" name="Freeform 175"/>
                  <p:cNvSpPr>
                    <a:spLocks/>
                  </p:cNvSpPr>
                  <p:nvPr/>
                </p:nvSpPr>
                <p:spPr bwMode="auto">
                  <a:xfrm>
                    <a:off x="4848" y="1936"/>
                    <a:ext cx="905" cy="635"/>
                  </a:xfrm>
                  <a:custGeom>
                    <a:avLst/>
                    <a:gdLst/>
                    <a:ahLst/>
                    <a:cxnLst>
                      <a:cxn ang="0">
                        <a:pos x="1809" y="1268"/>
                      </a:cxn>
                      <a:cxn ang="0">
                        <a:pos x="1810" y="0"/>
                      </a:cxn>
                      <a:cxn ang="0">
                        <a:pos x="1538" y="0"/>
                      </a:cxn>
                      <a:cxn ang="0">
                        <a:pos x="1538" y="189"/>
                      </a:cxn>
                      <a:cxn ang="0">
                        <a:pos x="0" y="189"/>
                      </a:cxn>
                      <a:cxn ang="0">
                        <a:pos x="0" y="1083"/>
                      </a:cxn>
                      <a:cxn ang="0">
                        <a:pos x="1538" y="1082"/>
                      </a:cxn>
                      <a:cxn ang="0">
                        <a:pos x="1538" y="1270"/>
                      </a:cxn>
                      <a:cxn ang="0">
                        <a:pos x="1809" y="1268"/>
                      </a:cxn>
                      <a:cxn ang="0">
                        <a:pos x="1809" y="1268"/>
                      </a:cxn>
                    </a:cxnLst>
                    <a:rect l="0" t="0" r="r" b="b"/>
                    <a:pathLst>
                      <a:path w="1810" h="1270">
                        <a:moveTo>
                          <a:pt x="1809" y="1268"/>
                        </a:moveTo>
                        <a:lnTo>
                          <a:pt x="1810" y="0"/>
                        </a:lnTo>
                        <a:lnTo>
                          <a:pt x="1538" y="0"/>
                        </a:lnTo>
                        <a:lnTo>
                          <a:pt x="1538" y="189"/>
                        </a:lnTo>
                        <a:lnTo>
                          <a:pt x="0" y="189"/>
                        </a:lnTo>
                        <a:lnTo>
                          <a:pt x="0" y="1083"/>
                        </a:lnTo>
                        <a:lnTo>
                          <a:pt x="1538" y="1082"/>
                        </a:lnTo>
                        <a:lnTo>
                          <a:pt x="1538" y="1270"/>
                        </a:lnTo>
                        <a:lnTo>
                          <a:pt x="1809" y="1268"/>
                        </a:lnTo>
                        <a:lnTo>
                          <a:pt x="1809" y="1268"/>
                        </a:lnTo>
                        <a:close/>
                      </a:path>
                    </a:pathLst>
                  </a:custGeom>
                  <a:solidFill>
                    <a:srgbClr val="CC6633"/>
                  </a:solidFill>
                  <a:ln w="9525">
                    <a:noFill/>
                    <a:round/>
                    <a:headEnd/>
                    <a:tailEnd/>
                  </a:ln>
                </p:spPr>
                <p:txBody>
                  <a:bodyPr/>
                  <a:lstStyle/>
                  <a:p>
                    <a:endParaRPr lang="en-US" dirty="0"/>
                  </a:p>
                </p:txBody>
              </p:sp>
              <p:sp>
                <p:nvSpPr>
                  <p:cNvPr id="398512" name="Freeform 176"/>
                  <p:cNvSpPr>
                    <a:spLocks/>
                  </p:cNvSpPr>
                  <p:nvPr/>
                </p:nvSpPr>
                <p:spPr bwMode="auto">
                  <a:xfrm>
                    <a:off x="5607" y="1925"/>
                    <a:ext cx="157" cy="644"/>
                  </a:xfrm>
                  <a:custGeom>
                    <a:avLst/>
                    <a:gdLst/>
                    <a:ahLst/>
                    <a:cxnLst>
                      <a:cxn ang="0">
                        <a:pos x="270" y="1290"/>
                      </a:cxn>
                      <a:cxn ang="0">
                        <a:pos x="314" y="1290"/>
                      </a:cxn>
                      <a:cxn ang="0">
                        <a:pos x="315" y="2"/>
                      </a:cxn>
                      <a:cxn ang="0">
                        <a:pos x="0" y="0"/>
                      </a:cxn>
                      <a:cxn ang="0">
                        <a:pos x="43" y="44"/>
                      </a:cxn>
                      <a:cxn ang="0">
                        <a:pos x="271" y="44"/>
                      </a:cxn>
                      <a:cxn ang="0">
                        <a:pos x="270" y="1290"/>
                      </a:cxn>
                    </a:cxnLst>
                    <a:rect l="0" t="0" r="r" b="b"/>
                    <a:pathLst>
                      <a:path w="315" h="1290">
                        <a:moveTo>
                          <a:pt x="270" y="1290"/>
                        </a:moveTo>
                        <a:lnTo>
                          <a:pt x="314" y="1290"/>
                        </a:lnTo>
                        <a:lnTo>
                          <a:pt x="315" y="2"/>
                        </a:lnTo>
                        <a:lnTo>
                          <a:pt x="0" y="0"/>
                        </a:lnTo>
                        <a:lnTo>
                          <a:pt x="43" y="44"/>
                        </a:lnTo>
                        <a:lnTo>
                          <a:pt x="271" y="44"/>
                        </a:lnTo>
                        <a:lnTo>
                          <a:pt x="270" y="1290"/>
                        </a:lnTo>
                        <a:close/>
                      </a:path>
                    </a:pathLst>
                  </a:custGeom>
                  <a:solidFill>
                    <a:srgbClr val="000000"/>
                  </a:solidFill>
                  <a:ln w="9525">
                    <a:noFill/>
                    <a:round/>
                    <a:headEnd/>
                    <a:tailEnd/>
                  </a:ln>
                </p:spPr>
                <p:txBody>
                  <a:bodyPr/>
                  <a:lstStyle/>
                  <a:p>
                    <a:endParaRPr lang="en-US" dirty="0"/>
                  </a:p>
                </p:txBody>
              </p:sp>
              <p:sp>
                <p:nvSpPr>
                  <p:cNvPr id="398513" name="Freeform 177"/>
                  <p:cNvSpPr>
                    <a:spLocks/>
                  </p:cNvSpPr>
                  <p:nvPr/>
                </p:nvSpPr>
                <p:spPr bwMode="auto">
                  <a:xfrm>
                    <a:off x="4837" y="1925"/>
                    <a:ext cx="791" cy="563"/>
                  </a:xfrm>
                  <a:custGeom>
                    <a:avLst/>
                    <a:gdLst/>
                    <a:ahLst/>
                    <a:cxnLst>
                      <a:cxn ang="0">
                        <a:pos x="1539" y="0"/>
                      </a:cxn>
                      <a:cxn ang="0">
                        <a:pos x="1538" y="189"/>
                      </a:cxn>
                      <a:cxn ang="0">
                        <a:pos x="1" y="189"/>
                      </a:cxn>
                      <a:cxn ang="0">
                        <a:pos x="0" y="1127"/>
                      </a:cxn>
                      <a:cxn ang="0">
                        <a:pos x="43" y="1084"/>
                      </a:cxn>
                      <a:cxn ang="0">
                        <a:pos x="43" y="233"/>
                      </a:cxn>
                      <a:cxn ang="0">
                        <a:pos x="1582" y="232"/>
                      </a:cxn>
                      <a:cxn ang="0">
                        <a:pos x="1582" y="44"/>
                      </a:cxn>
                      <a:cxn ang="0">
                        <a:pos x="1539" y="0"/>
                      </a:cxn>
                    </a:cxnLst>
                    <a:rect l="0" t="0" r="r" b="b"/>
                    <a:pathLst>
                      <a:path w="1582" h="1127">
                        <a:moveTo>
                          <a:pt x="1539" y="0"/>
                        </a:moveTo>
                        <a:lnTo>
                          <a:pt x="1538" y="189"/>
                        </a:lnTo>
                        <a:lnTo>
                          <a:pt x="1" y="189"/>
                        </a:lnTo>
                        <a:lnTo>
                          <a:pt x="0" y="1127"/>
                        </a:lnTo>
                        <a:lnTo>
                          <a:pt x="43" y="1084"/>
                        </a:lnTo>
                        <a:lnTo>
                          <a:pt x="43" y="233"/>
                        </a:lnTo>
                        <a:lnTo>
                          <a:pt x="1582" y="232"/>
                        </a:lnTo>
                        <a:lnTo>
                          <a:pt x="1582" y="44"/>
                        </a:lnTo>
                        <a:lnTo>
                          <a:pt x="1539" y="0"/>
                        </a:lnTo>
                        <a:close/>
                      </a:path>
                    </a:pathLst>
                  </a:custGeom>
                  <a:solidFill>
                    <a:srgbClr val="000000"/>
                  </a:solidFill>
                  <a:ln w="9525">
                    <a:noFill/>
                    <a:round/>
                    <a:headEnd/>
                    <a:tailEnd/>
                  </a:ln>
                </p:spPr>
                <p:txBody>
                  <a:bodyPr/>
                  <a:lstStyle/>
                  <a:p>
                    <a:endParaRPr lang="en-US" dirty="0"/>
                  </a:p>
                </p:txBody>
              </p:sp>
              <p:sp>
                <p:nvSpPr>
                  <p:cNvPr id="398514" name="Freeform 178"/>
                  <p:cNvSpPr>
                    <a:spLocks/>
                  </p:cNvSpPr>
                  <p:nvPr/>
                </p:nvSpPr>
                <p:spPr bwMode="auto">
                  <a:xfrm>
                    <a:off x="4837" y="2466"/>
                    <a:ext cx="926" cy="115"/>
                  </a:xfrm>
                  <a:custGeom>
                    <a:avLst/>
                    <a:gdLst/>
                    <a:ahLst/>
                    <a:cxnLst>
                      <a:cxn ang="0">
                        <a:pos x="0" y="45"/>
                      </a:cxn>
                      <a:cxn ang="0">
                        <a:pos x="1538" y="44"/>
                      </a:cxn>
                      <a:cxn ang="0">
                        <a:pos x="1538" y="232"/>
                      </a:cxn>
                      <a:cxn ang="0">
                        <a:pos x="1851" y="230"/>
                      </a:cxn>
                      <a:cxn ang="0">
                        <a:pos x="1853" y="208"/>
                      </a:cxn>
                      <a:cxn ang="0">
                        <a:pos x="1810" y="186"/>
                      </a:cxn>
                      <a:cxn ang="0">
                        <a:pos x="1582" y="188"/>
                      </a:cxn>
                      <a:cxn ang="0">
                        <a:pos x="1581" y="0"/>
                      </a:cxn>
                      <a:cxn ang="0">
                        <a:pos x="43" y="2"/>
                      </a:cxn>
                      <a:cxn ang="0">
                        <a:pos x="0" y="45"/>
                      </a:cxn>
                    </a:cxnLst>
                    <a:rect l="0" t="0" r="r" b="b"/>
                    <a:pathLst>
                      <a:path w="1853" h="232">
                        <a:moveTo>
                          <a:pt x="0" y="45"/>
                        </a:moveTo>
                        <a:lnTo>
                          <a:pt x="1538" y="44"/>
                        </a:lnTo>
                        <a:lnTo>
                          <a:pt x="1538" y="232"/>
                        </a:lnTo>
                        <a:lnTo>
                          <a:pt x="1851" y="230"/>
                        </a:lnTo>
                        <a:lnTo>
                          <a:pt x="1853" y="208"/>
                        </a:lnTo>
                        <a:lnTo>
                          <a:pt x="1810" y="186"/>
                        </a:lnTo>
                        <a:lnTo>
                          <a:pt x="1582" y="188"/>
                        </a:lnTo>
                        <a:lnTo>
                          <a:pt x="1581" y="0"/>
                        </a:lnTo>
                        <a:lnTo>
                          <a:pt x="43" y="2"/>
                        </a:lnTo>
                        <a:lnTo>
                          <a:pt x="0" y="45"/>
                        </a:lnTo>
                        <a:close/>
                      </a:path>
                    </a:pathLst>
                  </a:custGeom>
                  <a:solidFill>
                    <a:srgbClr val="000000"/>
                  </a:solidFill>
                  <a:ln w="9525">
                    <a:noFill/>
                    <a:round/>
                    <a:headEnd/>
                    <a:tailEnd/>
                  </a:ln>
                </p:spPr>
                <p:txBody>
                  <a:bodyPr/>
                  <a:lstStyle/>
                  <a:p>
                    <a:endParaRPr lang="en-US" dirty="0"/>
                  </a:p>
                </p:txBody>
              </p:sp>
              <p:sp>
                <p:nvSpPr>
                  <p:cNvPr id="398515" name="Freeform 179"/>
                  <p:cNvSpPr>
                    <a:spLocks/>
                  </p:cNvSpPr>
                  <p:nvPr/>
                </p:nvSpPr>
                <p:spPr bwMode="auto">
                  <a:xfrm>
                    <a:off x="4848" y="2189"/>
                    <a:ext cx="905" cy="136"/>
                  </a:xfrm>
                  <a:custGeom>
                    <a:avLst/>
                    <a:gdLst/>
                    <a:ahLst/>
                    <a:cxnLst>
                      <a:cxn ang="0">
                        <a:pos x="0" y="272"/>
                      </a:cxn>
                      <a:cxn ang="0">
                        <a:pos x="1809" y="272"/>
                      </a:cxn>
                      <a:cxn ang="0">
                        <a:pos x="1811" y="0"/>
                      </a:cxn>
                      <a:cxn ang="0">
                        <a:pos x="0" y="0"/>
                      </a:cxn>
                      <a:cxn ang="0">
                        <a:pos x="0" y="272"/>
                      </a:cxn>
                      <a:cxn ang="0">
                        <a:pos x="0" y="272"/>
                      </a:cxn>
                    </a:cxnLst>
                    <a:rect l="0" t="0" r="r" b="b"/>
                    <a:pathLst>
                      <a:path w="1811" h="272">
                        <a:moveTo>
                          <a:pt x="0" y="272"/>
                        </a:moveTo>
                        <a:lnTo>
                          <a:pt x="1809" y="272"/>
                        </a:lnTo>
                        <a:lnTo>
                          <a:pt x="1811" y="0"/>
                        </a:lnTo>
                        <a:lnTo>
                          <a:pt x="0" y="0"/>
                        </a:lnTo>
                        <a:lnTo>
                          <a:pt x="0" y="272"/>
                        </a:lnTo>
                        <a:lnTo>
                          <a:pt x="0" y="272"/>
                        </a:lnTo>
                        <a:close/>
                      </a:path>
                    </a:pathLst>
                  </a:custGeom>
                  <a:solidFill>
                    <a:srgbClr val="FFFFFF"/>
                  </a:solidFill>
                  <a:ln w="9525">
                    <a:noFill/>
                    <a:round/>
                    <a:headEnd/>
                    <a:tailEnd/>
                  </a:ln>
                </p:spPr>
                <p:txBody>
                  <a:bodyPr/>
                  <a:lstStyle/>
                  <a:p>
                    <a:endParaRPr lang="en-US" dirty="0"/>
                  </a:p>
                </p:txBody>
              </p:sp>
              <p:sp>
                <p:nvSpPr>
                  <p:cNvPr id="398516" name="Freeform 180"/>
                  <p:cNvSpPr>
                    <a:spLocks/>
                  </p:cNvSpPr>
                  <p:nvPr/>
                </p:nvSpPr>
                <p:spPr bwMode="auto">
                  <a:xfrm>
                    <a:off x="4848" y="2179"/>
                    <a:ext cx="916" cy="157"/>
                  </a:xfrm>
                  <a:custGeom>
                    <a:avLst/>
                    <a:gdLst/>
                    <a:ahLst/>
                    <a:cxnLst>
                      <a:cxn ang="0">
                        <a:pos x="0" y="270"/>
                      </a:cxn>
                      <a:cxn ang="0">
                        <a:pos x="0" y="314"/>
                      </a:cxn>
                      <a:cxn ang="0">
                        <a:pos x="1829" y="314"/>
                      </a:cxn>
                      <a:cxn ang="0">
                        <a:pos x="1833" y="0"/>
                      </a:cxn>
                      <a:cxn ang="0">
                        <a:pos x="1789" y="42"/>
                      </a:cxn>
                      <a:cxn ang="0">
                        <a:pos x="1788" y="270"/>
                      </a:cxn>
                      <a:cxn ang="0">
                        <a:pos x="0" y="270"/>
                      </a:cxn>
                    </a:cxnLst>
                    <a:rect l="0" t="0" r="r" b="b"/>
                    <a:pathLst>
                      <a:path w="1833" h="314">
                        <a:moveTo>
                          <a:pt x="0" y="270"/>
                        </a:moveTo>
                        <a:lnTo>
                          <a:pt x="0" y="314"/>
                        </a:lnTo>
                        <a:lnTo>
                          <a:pt x="1829" y="314"/>
                        </a:lnTo>
                        <a:lnTo>
                          <a:pt x="1833" y="0"/>
                        </a:lnTo>
                        <a:lnTo>
                          <a:pt x="1789" y="42"/>
                        </a:lnTo>
                        <a:lnTo>
                          <a:pt x="1788" y="270"/>
                        </a:lnTo>
                        <a:lnTo>
                          <a:pt x="0" y="270"/>
                        </a:lnTo>
                        <a:close/>
                      </a:path>
                    </a:pathLst>
                  </a:custGeom>
                  <a:solidFill>
                    <a:srgbClr val="000000"/>
                  </a:solidFill>
                  <a:ln w="9525">
                    <a:noFill/>
                    <a:round/>
                    <a:headEnd/>
                    <a:tailEnd/>
                  </a:ln>
                </p:spPr>
                <p:txBody>
                  <a:bodyPr/>
                  <a:lstStyle/>
                  <a:p>
                    <a:endParaRPr lang="en-US" dirty="0"/>
                  </a:p>
                </p:txBody>
              </p:sp>
              <p:sp>
                <p:nvSpPr>
                  <p:cNvPr id="398517" name="Freeform 181"/>
                  <p:cNvSpPr>
                    <a:spLocks/>
                  </p:cNvSpPr>
                  <p:nvPr/>
                </p:nvSpPr>
                <p:spPr bwMode="auto">
                  <a:xfrm>
                    <a:off x="4837" y="2178"/>
                    <a:ext cx="927" cy="158"/>
                  </a:xfrm>
                  <a:custGeom>
                    <a:avLst/>
                    <a:gdLst/>
                    <a:ahLst/>
                    <a:cxnLst>
                      <a:cxn ang="0">
                        <a:pos x="1855" y="2"/>
                      </a:cxn>
                      <a:cxn ang="0">
                        <a:pos x="1" y="0"/>
                      </a:cxn>
                      <a:cxn ang="0">
                        <a:pos x="0" y="315"/>
                      </a:cxn>
                      <a:cxn ang="0">
                        <a:pos x="22" y="316"/>
                      </a:cxn>
                      <a:cxn ang="0">
                        <a:pos x="43" y="272"/>
                      </a:cxn>
                      <a:cxn ang="0">
                        <a:pos x="43" y="44"/>
                      </a:cxn>
                      <a:cxn ang="0">
                        <a:pos x="1811" y="44"/>
                      </a:cxn>
                      <a:cxn ang="0">
                        <a:pos x="1855" y="2"/>
                      </a:cxn>
                    </a:cxnLst>
                    <a:rect l="0" t="0" r="r" b="b"/>
                    <a:pathLst>
                      <a:path w="1855" h="316">
                        <a:moveTo>
                          <a:pt x="1855" y="2"/>
                        </a:moveTo>
                        <a:lnTo>
                          <a:pt x="1" y="0"/>
                        </a:lnTo>
                        <a:lnTo>
                          <a:pt x="0" y="315"/>
                        </a:lnTo>
                        <a:lnTo>
                          <a:pt x="22" y="316"/>
                        </a:lnTo>
                        <a:lnTo>
                          <a:pt x="43" y="272"/>
                        </a:lnTo>
                        <a:lnTo>
                          <a:pt x="43" y="44"/>
                        </a:lnTo>
                        <a:lnTo>
                          <a:pt x="1811" y="44"/>
                        </a:lnTo>
                        <a:lnTo>
                          <a:pt x="1855" y="2"/>
                        </a:lnTo>
                        <a:close/>
                      </a:path>
                    </a:pathLst>
                  </a:custGeom>
                  <a:solidFill>
                    <a:srgbClr val="000000"/>
                  </a:solidFill>
                  <a:ln w="9525">
                    <a:noFill/>
                    <a:round/>
                    <a:headEnd/>
                    <a:tailEnd/>
                  </a:ln>
                </p:spPr>
                <p:txBody>
                  <a:bodyPr/>
                  <a:lstStyle/>
                  <a:p>
                    <a:endParaRPr lang="en-US" dirty="0"/>
                  </a:p>
                </p:txBody>
              </p:sp>
            </p:grpSp>
          </p:grpSp>
          <p:sp>
            <p:nvSpPr>
              <p:cNvPr id="398518" name="Text Box 182"/>
              <p:cNvSpPr txBox="1">
                <a:spLocks noChangeArrowheads="1"/>
              </p:cNvSpPr>
              <p:nvPr/>
            </p:nvSpPr>
            <p:spPr bwMode="auto">
              <a:xfrm>
                <a:off x="3039" y="1696"/>
                <a:ext cx="222" cy="288"/>
              </a:xfrm>
              <a:prstGeom prst="rect">
                <a:avLst/>
              </a:prstGeom>
              <a:noFill/>
              <a:ln w="9525">
                <a:noFill/>
                <a:miter lim="800000"/>
                <a:headEnd/>
                <a:tailEnd/>
              </a:ln>
              <a:effectLst/>
            </p:spPr>
            <p:txBody>
              <a:bodyPr>
                <a:spAutoFit/>
              </a:bodyPr>
              <a:lstStyle/>
              <a:p>
                <a:pPr algn="ctr" eaLnBrk="1" hangingPunct="1"/>
                <a:r>
                  <a:rPr lang="en-US" sz="2400" dirty="0">
                    <a:solidFill>
                      <a:schemeClr val="tx1"/>
                    </a:solidFill>
                    <a:latin typeface="Times New Roman" pitchFamily="18" charset="0"/>
                  </a:rPr>
                  <a:t>d</a:t>
                </a:r>
              </a:p>
            </p:txBody>
          </p:sp>
          <p:sp>
            <p:nvSpPr>
              <p:cNvPr id="398519" name="Oval 183"/>
              <p:cNvSpPr>
                <a:spLocks noChangeArrowheads="1"/>
              </p:cNvSpPr>
              <p:nvPr/>
            </p:nvSpPr>
            <p:spPr bwMode="auto">
              <a:xfrm>
                <a:off x="3039" y="1747"/>
                <a:ext cx="222" cy="221"/>
              </a:xfrm>
              <a:prstGeom prst="ellipse">
                <a:avLst/>
              </a:prstGeom>
              <a:noFill/>
              <a:ln w="19050">
                <a:solidFill>
                  <a:schemeClr val="tx1"/>
                </a:solidFill>
                <a:round/>
                <a:headEnd/>
                <a:tailEnd/>
              </a:ln>
              <a:effectLst/>
            </p:spPr>
            <p:txBody>
              <a:bodyPr wrap="none" anchor="ctr"/>
              <a:lstStyle/>
              <a:p>
                <a:pPr algn="ctr" eaLnBrk="1" hangingPunct="1"/>
                <a:endParaRPr lang="en-US" sz="2400" dirty="0">
                  <a:solidFill>
                    <a:schemeClr val="tx1"/>
                  </a:solidFill>
                  <a:latin typeface="Times New Roman" pitchFamily="18" charset="0"/>
                </a:endParaRPr>
              </a:p>
            </p:txBody>
          </p:sp>
        </p:grpSp>
        <p:sp>
          <p:nvSpPr>
            <p:cNvPr id="398666" name="Rectangle 330"/>
            <p:cNvSpPr>
              <a:spLocks noChangeArrowheads="1"/>
            </p:cNvSpPr>
            <p:nvPr/>
          </p:nvSpPr>
          <p:spPr bwMode="auto">
            <a:xfrm>
              <a:off x="4248" y="1832"/>
              <a:ext cx="168" cy="152"/>
            </a:xfrm>
            <a:prstGeom prst="rect">
              <a:avLst/>
            </a:prstGeom>
            <a:solidFill>
              <a:srgbClr val="FF6600"/>
            </a:solidFill>
            <a:ln w="19050">
              <a:solidFill>
                <a:srgbClr val="FF6600"/>
              </a:solidFill>
              <a:miter lim="800000"/>
              <a:headEnd/>
              <a:tailEnd/>
            </a:ln>
            <a:effectLst/>
          </p:spPr>
          <p:txBody>
            <a:bodyPr wrap="none" anchor="ctr"/>
            <a:lstStyle/>
            <a:p>
              <a:endParaRPr lang="en-US" dirty="0"/>
            </a:p>
          </p:txBody>
        </p:sp>
        <p:sp>
          <p:nvSpPr>
            <p:cNvPr id="398667" name="Rectangle 331"/>
            <p:cNvSpPr>
              <a:spLocks noChangeArrowheads="1"/>
            </p:cNvSpPr>
            <p:nvPr/>
          </p:nvSpPr>
          <p:spPr bwMode="auto">
            <a:xfrm>
              <a:off x="3496" y="2160"/>
              <a:ext cx="168" cy="152"/>
            </a:xfrm>
            <a:prstGeom prst="rect">
              <a:avLst/>
            </a:prstGeom>
            <a:solidFill>
              <a:srgbClr val="FF6600"/>
            </a:solidFill>
            <a:ln w="19050">
              <a:solidFill>
                <a:srgbClr val="FF6600"/>
              </a:solidFill>
              <a:miter lim="800000"/>
              <a:headEnd/>
              <a:tailEnd/>
            </a:ln>
            <a:effectLst/>
          </p:spPr>
          <p:txBody>
            <a:bodyPr wrap="none" anchor="ctr"/>
            <a:lstStyle/>
            <a:p>
              <a:endParaRPr lang="en-US" dirty="0"/>
            </a:p>
          </p:txBody>
        </p:sp>
        <p:grpSp>
          <p:nvGrpSpPr>
            <p:cNvPr id="398687" name="Group 351"/>
            <p:cNvGrpSpPr>
              <a:grpSpLocks/>
            </p:cNvGrpSpPr>
            <p:nvPr/>
          </p:nvGrpSpPr>
          <p:grpSpPr bwMode="auto">
            <a:xfrm>
              <a:off x="3287" y="1950"/>
              <a:ext cx="342" cy="241"/>
              <a:chOff x="1656" y="1924"/>
              <a:chExt cx="929" cy="657"/>
            </a:xfrm>
          </p:grpSpPr>
          <p:sp>
            <p:nvSpPr>
              <p:cNvPr id="398688" name="Freeform 352"/>
              <p:cNvSpPr>
                <a:spLocks/>
              </p:cNvSpPr>
              <p:nvPr/>
            </p:nvSpPr>
            <p:spPr bwMode="auto">
              <a:xfrm>
                <a:off x="1667" y="1935"/>
                <a:ext cx="907" cy="636"/>
              </a:xfrm>
              <a:custGeom>
                <a:avLst/>
                <a:gdLst/>
                <a:ahLst/>
                <a:cxnLst>
                  <a:cxn ang="0">
                    <a:pos x="1" y="1271"/>
                  </a:cxn>
                  <a:cxn ang="0">
                    <a:pos x="0" y="0"/>
                  </a:cxn>
                  <a:cxn ang="0">
                    <a:pos x="274" y="1"/>
                  </a:cxn>
                  <a:cxn ang="0">
                    <a:pos x="274" y="190"/>
                  </a:cxn>
                  <a:cxn ang="0">
                    <a:pos x="1814" y="190"/>
                  </a:cxn>
                  <a:cxn ang="0">
                    <a:pos x="1814" y="1082"/>
                  </a:cxn>
                  <a:cxn ang="0">
                    <a:pos x="274" y="1082"/>
                  </a:cxn>
                  <a:cxn ang="0">
                    <a:pos x="274" y="1271"/>
                  </a:cxn>
                  <a:cxn ang="0">
                    <a:pos x="1" y="1271"/>
                  </a:cxn>
                  <a:cxn ang="0">
                    <a:pos x="1" y="1271"/>
                  </a:cxn>
                </a:cxnLst>
                <a:rect l="0" t="0" r="r" b="b"/>
                <a:pathLst>
                  <a:path w="1814" h="1271">
                    <a:moveTo>
                      <a:pt x="1" y="1271"/>
                    </a:moveTo>
                    <a:lnTo>
                      <a:pt x="0" y="0"/>
                    </a:lnTo>
                    <a:lnTo>
                      <a:pt x="274" y="1"/>
                    </a:lnTo>
                    <a:lnTo>
                      <a:pt x="274" y="190"/>
                    </a:lnTo>
                    <a:lnTo>
                      <a:pt x="1814" y="190"/>
                    </a:lnTo>
                    <a:lnTo>
                      <a:pt x="1814" y="1082"/>
                    </a:lnTo>
                    <a:lnTo>
                      <a:pt x="274" y="1082"/>
                    </a:lnTo>
                    <a:lnTo>
                      <a:pt x="274" y="1271"/>
                    </a:lnTo>
                    <a:lnTo>
                      <a:pt x="1" y="1271"/>
                    </a:lnTo>
                    <a:lnTo>
                      <a:pt x="1" y="1271"/>
                    </a:lnTo>
                    <a:close/>
                  </a:path>
                </a:pathLst>
              </a:custGeom>
              <a:solidFill>
                <a:srgbClr val="CC6600"/>
              </a:solidFill>
              <a:ln w="9525">
                <a:noFill/>
                <a:round/>
                <a:headEnd/>
                <a:tailEnd/>
              </a:ln>
            </p:spPr>
            <p:txBody>
              <a:bodyPr/>
              <a:lstStyle/>
              <a:p>
                <a:endParaRPr lang="en-US" dirty="0"/>
              </a:p>
            </p:txBody>
          </p:sp>
          <p:sp>
            <p:nvSpPr>
              <p:cNvPr id="398689" name="Freeform 353"/>
              <p:cNvSpPr>
                <a:spLocks/>
              </p:cNvSpPr>
              <p:nvPr/>
            </p:nvSpPr>
            <p:spPr bwMode="auto">
              <a:xfrm>
                <a:off x="1656" y="1924"/>
                <a:ext cx="158" cy="647"/>
              </a:xfrm>
              <a:custGeom>
                <a:avLst/>
                <a:gdLst/>
                <a:ahLst/>
                <a:cxnLst>
                  <a:cxn ang="0">
                    <a:pos x="1" y="1293"/>
                  </a:cxn>
                  <a:cxn ang="0">
                    <a:pos x="45" y="1293"/>
                  </a:cxn>
                  <a:cxn ang="0">
                    <a:pos x="43" y="44"/>
                  </a:cxn>
                  <a:cxn ang="0">
                    <a:pos x="274" y="45"/>
                  </a:cxn>
                  <a:cxn ang="0">
                    <a:pos x="317" y="1"/>
                  </a:cxn>
                  <a:cxn ang="0">
                    <a:pos x="0" y="0"/>
                  </a:cxn>
                  <a:cxn ang="0">
                    <a:pos x="1" y="1293"/>
                  </a:cxn>
                </a:cxnLst>
                <a:rect l="0" t="0" r="r" b="b"/>
                <a:pathLst>
                  <a:path w="317" h="1293">
                    <a:moveTo>
                      <a:pt x="1" y="1293"/>
                    </a:moveTo>
                    <a:lnTo>
                      <a:pt x="45" y="1293"/>
                    </a:lnTo>
                    <a:lnTo>
                      <a:pt x="43" y="44"/>
                    </a:lnTo>
                    <a:lnTo>
                      <a:pt x="274" y="45"/>
                    </a:lnTo>
                    <a:lnTo>
                      <a:pt x="317" y="1"/>
                    </a:lnTo>
                    <a:lnTo>
                      <a:pt x="0" y="0"/>
                    </a:lnTo>
                    <a:lnTo>
                      <a:pt x="1" y="1293"/>
                    </a:lnTo>
                    <a:close/>
                  </a:path>
                </a:pathLst>
              </a:custGeom>
              <a:solidFill>
                <a:srgbClr val="CC6600"/>
              </a:solidFill>
              <a:ln w="9525">
                <a:noFill/>
                <a:round/>
                <a:headEnd/>
                <a:tailEnd/>
              </a:ln>
            </p:spPr>
            <p:txBody>
              <a:bodyPr/>
              <a:lstStyle/>
              <a:p>
                <a:endParaRPr lang="en-US" dirty="0"/>
              </a:p>
            </p:txBody>
          </p:sp>
          <p:sp>
            <p:nvSpPr>
              <p:cNvPr id="398690" name="Freeform 354"/>
              <p:cNvSpPr>
                <a:spLocks/>
              </p:cNvSpPr>
              <p:nvPr/>
            </p:nvSpPr>
            <p:spPr bwMode="auto">
              <a:xfrm>
                <a:off x="1793" y="1925"/>
                <a:ext cx="792" cy="561"/>
              </a:xfrm>
              <a:custGeom>
                <a:avLst/>
                <a:gdLst/>
                <a:ahLst/>
                <a:cxnLst>
                  <a:cxn ang="0">
                    <a:pos x="0" y="44"/>
                  </a:cxn>
                  <a:cxn ang="0">
                    <a:pos x="0" y="232"/>
                  </a:cxn>
                  <a:cxn ang="0">
                    <a:pos x="1541" y="233"/>
                  </a:cxn>
                  <a:cxn ang="0">
                    <a:pos x="1541" y="1081"/>
                  </a:cxn>
                  <a:cxn ang="0">
                    <a:pos x="1584" y="1124"/>
                  </a:cxn>
                  <a:cxn ang="0">
                    <a:pos x="1583" y="189"/>
                  </a:cxn>
                  <a:cxn ang="0">
                    <a:pos x="44" y="189"/>
                  </a:cxn>
                  <a:cxn ang="0">
                    <a:pos x="43" y="0"/>
                  </a:cxn>
                  <a:cxn ang="0">
                    <a:pos x="0" y="44"/>
                  </a:cxn>
                </a:cxnLst>
                <a:rect l="0" t="0" r="r" b="b"/>
                <a:pathLst>
                  <a:path w="1584" h="1124">
                    <a:moveTo>
                      <a:pt x="0" y="44"/>
                    </a:moveTo>
                    <a:lnTo>
                      <a:pt x="0" y="232"/>
                    </a:lnTo>
                    <a:lnTo>
                      <a:pt x="1541" y="233"/>
                    </a:lnTo>
                    <a:lnTo>
                      <a:pt x="1541" y="1081"/>
                    </a:lnTo>
                    <a:lnTo>
                      <a:pt x="1584" y="1124"/>
                    </a:lnTo>
                    <a:lnTo>
                      <a:pt x="1583" y="189"/>
                    </a:lnTo>
                    <a:lnTo>
                      <a:pt x="44" y="189"/>
                    </a:lnTo>
                    <a:lnTo>
                      <a:pt x="43" y="0"/>
                    </a:lnTo>
                    <a:lnTo>
                      <a:pt x="0" y="44"/>
                    </a:lnTo>
                    <a:close/>
                  </a:path>
                </a:pathLst>
              </a:custGeom>
              <a:solidFill>
                <a:srgbClr val="CC6600"/>
              </a:solidFill>
              <a:ln w="9525">
                <a:noFill/>
                <a:round/>
                <a:headEnd/>
                <a:tailEnd/>
              </a:ln>
            </p:spPr>
            <p:txBody>
              <a:bodyPr/>
              <a:lstStyle/>
              <a:p>
                <a:endParaRPr lang="en-US" dirty="0"/>
              </a:p>
            </p:txBody>
          </p:sp>
          <p:sp>
            <p:nvSpPr>
              <p:cNvPr id="398691" name="Freeform 355"/>
              <p:cNvSpPr>
                <a:spLocks/>
              </p:cNvSpPr>
              <p:nvPr/>
            </p:nvSpPr>
            <p:spPr bwMode="auto">
              <a:xfrm>
                <a:off x="1656" y="2465"/>
                <a:ext cx="929" cy="116"/>
              </a:xfrm>
              <a:custGeom>
                <a:avLst/>
                <a:gdLst/>
                <a:ahLst/>
                <a:cxnLst>
                  <a:cxn ang="0">
                    <a:pos x="1814" y="0"/>
                  </a:cxn>
                  <a:cxn ang="0">
                    <a:pos x="274" y="0"/>
                  </a:cxn>
                  <a:cxn ang="0">
                    <a:pos x="273" y="189"/>
                  </a:cxn>
                  <a:cxn ang="0">
                    <a:pos x="42" y="189"/>
                  </a:cxn>
                  <a:cxn ang="0">
                    <a:pos x="0" y="211"/>
                  </a:cxn>
                  <a:cxn ang="0">
                    <a:pos x="1" y="233"/>
                  </a:cxn>
                  <a:cxn ang="0">
                    <a:pos x="317" y="232"/>
                  </a:cxn>
                  <a:cxn ang="0">
                    <a:pos x="317" y="44"/>
                  </a:cxn>
                  <a:cxn ang="0">
                    <a:pos x="1857" y="43"/>
                  </a:cxn>
                  <a:cxn ang="0">
                    <a:pos x="1814" y="0"/>
                  </a:cxn>
                </a:cxnLst>
                <a:rect l="0" t="0" r="r" b="b"/>
                <a:pathLst>
                  <a:path w="1857" h="233">
                    <a:moveTo>
                      <a:pt x="1814" y="0"/>
                    </a:moveTo>
                    <a:lnTo>
                      <a:pt x="274" y="0"/>
                    </a:lnTo>
                    <a:lnTo>
                      <a:pt x="273" y="189"/>
                    </a:lnTo>
                    <a:lnTo>
                      <a:pt x="42" y="189"/>
                    </a:lnTo>
                    <a:lnTo>
                      <a:pt x="0" y="211"/>
                    </a:lnTo>
                    <a:lnTo>
                      <a:pt x="1" y="233"/>
                    </a:lnTo>
                    <a:lnTo>
                      <a:pt x="317" y="232"/>
                    </a:lnTo>
                    <a:lnTo>
                      <a:pt x="317" y="44"/>
                    </a:lnTo>
                    <a:lnTo>
                      <a:pt x="1857" y="43"/>
                    </a:lnTo>
                    <a:lnTo>
                      <a:pt x="1814" y="0"/>
                    </a:lnTo>
                    <a:close/>
                  </a:path>
                </a:pathLst>
              </a:custGeom>
              <a:solidFill>
                <a:srgbClr val="CC6600"/>
              </a:solidFill>
              <a:ln w="9525">
                <a:noFill/>
                <a:round/>
                <a:headEnd/>
                <a:tailEnd/>
              </a:ln>
            </p:spPr>
            <p:txBody>
              <a:bodyPr/>
              <a:lstStyle/>
              <a:p>
                <a:endParaRPr lang="en-US" dirty="0"/>
              </a:p>
            </p:txBody>
          </p:sp>
          <p:sp>
            <p:nvSpPr>
              <p:cNvPr id="398692" name="Freeform 356"/>
              <p:cNvSpPr>
                <a:spLocks/>
              </p:cNvSpPr>
              <p:nvPr/>
            </p:nvSpPr>
            <p:spPr bwMode="auto">
              <a:xfrm>
                <a:off x="1667" y="2189"/>
                <a:ext cx="907" cy="136"/>
              </a:xfrm>
              <a:custGeom>
                <a:avLst/>
                <a:gdLst/>
                <a:ahLst/>
                <a:cxnLst>
                  <a:cxn ang="0">
                    <a:pos x="0" y="272"/>
                  </a:cxn>
                  <a:cxn ang="0">
                    <a:pos x="1814" y="272"/>
                  </a:cxn>
                  <a:cxn ang="0">
                    <a:pos x="1814" y="0"/>
                  </a:cxn>
                  <a:cxn ang="0">
                    <a:pos x="0" y="0"/>
                  </a:cxn>
                  <a:cxn ang="0">
                    <a:pos x="0" y="272"/>
                  </a:cxn>
                  <a:cxn ang="0">
                    <a:pos x="0" y="272"/>
                  </a:cxn>
                </a:cxnLst>
                <a:rect l="0" t="0" r="r" b="b"/>
                <a:pathLst>
                  <a:path w="1814" h="272">
                    <a:moveTo>
                      <a:pt x="0" y="272"/>
                    </a:moveTo>
                    <a:lnTo>
                      <a:pt x="1814" y="272"/>
                    </a:lnTo>
                    <a:lnTo>
                      <a:pt x="1814" y="0"/>
                    </a:lnTo>
                    <a:lnTo>
                      <a:pt x="0" y="0"/>
                    </a:lnTo>
                    <a:lnTo>
                      <a:pt x="0" y="272"/>
                    </a:lnTo>
                    <a:lnTo>
                      <a:pt x="0" y="272"/>
                    </a:lnTo>
                    <a:close/>
                  </a:path>
                </a:pathLst>
              </a:custGeom>
              <a:solidFill>
                <a:srgbClr val="CC6600"/>
              </a:solidFill>
              <a:ln w="9525">
                <a:noFill/>
                <a:round/>
                <a:headEnd/>
                <a:tailEnd/>
              </a:ln>
            </p:spPr>
            <p:txBody>
              <a:bodyPr/>
              <a:lstStyle/>
              <a:p>
                <a:endParaRPr lang="en-US" dirty="0"/>
              </a:p>
            </p:txBody>
          </p:sp>
          <p:sp>
            <p:nvSpPr>
              <p:cNvPr id="398693" name="Freeform 357"/>
              <p:cNvSpPr>
                <a:spLocks/>
              </p:cNvSpPr>
              <p:nvPr/>
            </p:nvSpPr>
            <p:spPr bwMode="auto">
              <a:xfrm>
                <a:off x="1667" y="2179"/>
                <a:ext cx="918" cy="157"/>
              </a:xfrm>
              <a:custGeom>
                <a:avLst/>
                <a:gdLst/>
                <a:ahLst/>
                <a:cxnLst>
                  <a:cxn ang="0">
                    <a:pos x="0" y="270"/>
                  </a:cxn>
                  <a:cxn ang="0">
                    <a:pos x="0" y="314"/>
                  </a:cxn>
                  <a:cxn ang="0">
                    <a:pos x="1835" y="314"/>
                  </a:cxn>
                  <a:cxn ang="0">
                    <a:pos x="1836" y="0"/>
                  </a:cxn>
                  <a:cxn ang="0">
                    <a:pos x="1793" y="42"/>
                  </a:cxn>
                  <a:cxn ang="0">
                    <a:pos x="1793" y="270"/>
                  </a:cxn>
                  <a:cxn ang="0">
                    <a:pos x="0" y="270"/>
                  </a:cxn>
                </a:cxnLst>
                <a:rect l="0" t="0" r="r" b="b"/>
                <a:pathLst>
                  <a:path w="1836" h="314">
                    <a:moveTo>
                      <a:pt x="0" y="270"/>
                    </a:moveTo>
                    <a:lnTo>
                      <a:pt x="0" y="314"/>
                    </a:lnTo>
                    <a:lnTo>
                      <a:pt x="1835" y="314"/>
                    </a:lnTo>
                    <a:lnTo>
                      <a:pt x="1836" y="0"/>
                    </a:lnTo>
                    <a:lnTo>
                      <a:pt x="1793" y="42"/>
                    </a:lnTo>
                    <a:lnTo>
                      <a:pt x="1793" y="270"/>
                    </a:lnTo>
                    <a:lnTo>
                      <a:pt x="0" y="270"/>
                    </a:lnTo>
                    <a:close/>
                  </a:path>
                </a:pathLst>
              </a:custGeom>
              <a:solidFill>
                <a:srgbClr val="CC6600"/>
              </a:solidFill>
              <a:ln w="9525">
                <a:noFill/>
                <a:round/>
                <a:headEnd/>
                <a:tailEnd/>
              </a:ln>
            </p:spPr>
            <p:txBody>
              <a:bodyPr/>
              <a:lstStyle/>
              <a:p>
                <a:endParaRPr lang="en-US" dirty="0"/>
              </a:p>
            </p:txBody>
          </p:sp>
          <p:sp>
            <p:nvSpPr>
              <p:cNvPr id="398694" name="Freeform 358"/>
              <p:cNvSpPr>
                <a:spLocks/>
              </p:cNvSpPr>
              <p:nvPr/>
            </p:nvSpPr>
            <p:spPr bwMode="auto">
              <a:xfrm>
                <a:off x="1656" y="2178"/>
                <a:ext cx="929" cy="158"/>
              </a:xfrm>
              <a:custGeom>
                <a:avLst/>
                <a:gdLst/>
                <a:ahLst/>
                <a:cxnLst>
                  <a:cxn ang="0">
                    <a:pos x="1858" y="2"/>
                  </a:cxn>
                  <a:cxn ang="0">
                    <a:pos x="1" y="0"/>
                  </a:cxn>
                  <a:cxn ang="0">
                    <a:pos x="0" y="315"/>
                  </a:cxn>
                  <a:cxn ang="0">
                    <a:pos x="22" y="316"/>
                  </a:cxn>
                  <a:cxn ang="0">
                    <a:pos x="43" y="272"/>
                  </a:cxn>
                  <a:cxn ang="0">
                    <a:pos x="43" y="44"/>
                  </a:cxn>
                  <a:cxn ang="0">
                    <a:pos x="1815" y="44"/>
                  </a:cxn>
                  <a:cxn ang="0">
                    <a:pos x="1858" y="2"/>
                  </a:cxn>
                </a:cxnLst>
                <a:rect l="0" t="0" r="r" b="b"/>
                <a:pathLst>
                  <a:path w="1858" h="316">
                    <a:moveTo>
                      <a:pt x="1858" y="2"/>
                    </a:moveTo>
                    <a:lnTo>
                      <a:pt x="1" y="0"/>
                    </a:lnTo>
                    <a:lnTo>
                      <a:pt x="0" y="315"/>
                    </a:lnTo>
                    <a:lnTo>
                      <a:pt x="22" y="316"/>
                    </a:lnTo>
                    <a:lnTo>
                      <a:pt x="43" y="272"/>
                    </a:lnTo>
                    <a:lnTo>
                      <a:pt x="43" y="44"/>
                    </a:lnTo>
                    <a:lnTo>
                      <a:pt x="1815" y="44"/>
                    </a:lnTo>
                    <a:lnTo>
                      <a:pt x="1858" y="2"/>
                    </a:lnTo>
                    <a:close/>
                  </a:path>
                </a:pathLst>
              </a:custGeom>
              <a:solidFill>
                <a:srgbClr val="CC6600"/>
              </a:solidFill>
              <a:ln w="9525">
                <a:noFill/>
                <a:round/>
                <a:headEnd/>
                <a:tailEnd/>
              </a:ln>
            </p:spPr>
            <p:txBody>
              <a:bodyPr/>
              <a:lstStyle/>
              <a:p>
                <a:endParaRPr lang="en-US" dirty="0"/>
              </a:p>
            </p:txBody>
          </p:sp>
        </p:grpSp>
      </p:grpSp>
      <p:grpSp>
        <p:nvGrpSpPr>
          <p:cNvPr id="398714" name="Group 378"/>
          <p:cNvGrpSpPr>
            <a:grpSpLocks/>
          </p:cNvGrpSpPr>
          <p:nvPr/>
        </p:nvGrpSpPr>
        <p:grpSpPr bwMode="auto">
          <a:xfrm>
            <a:off x="4824413" y="1295400"/>
            <a:ext cx="2633662" cy="1101725"/>
            <a:chOff x="3039" y="816"/>
            <a:chExt cx="1659" cy="694"/>
          </a:xfrm>
        </p:grpSpPr>
        <p:grpSp>
          <p:nvGrpSpPr>
            <p:cNvPr id="398382" name="Group 46"/>
            <p:cNvGrpSpPr>
              <a:grpSpLocks/>
            </p:cNvGrpSpPr>
            <p:nvPr/>
          </p:nvGrpSpPr>
          <p:grpSpPr bwMode="auto">
            <a:xfrm>
              <a:off x="3039" y="816"/>
              <a:ext cx="1659" cy="694"/>
              <a:chOff x="3039" y="816"/>
              <a:chExt cx="1659" cy="694"/>
            </a:xfrm>
          </p:grpSpPr>
          <p:grpSp>
            <p:nvGrpSpPr>
              <p:cNvPr id="398383" name="Group 47"/>
              <p:cNvGrpSpPr>
                <a:grpSpLocks/>
              </p:cNvGrpSpPr>
              <p:nvPr/>
            </p:nvGrpSpPr>
            <p:grpSpPr bwMode="auto">
              <a:xfrm>
                <a:off x="3187" y="998"/>
                <a:ext cx="1511" cy="512"/>
                <a:chOff x="3216" y="477"/>
                <a:chExt cx="1968" cy="667"/>
              </a:xfrm>
            </p:grpSpPr>
            <p:grpSp>
              <p:nvGrpSpPr>
                <p:cNvPr id="398384" name="Group 48"/>
                <p:cNvGrpSpPr>
                  <a:grpSpLocks/>
                </p:cNvGrpSpPr>
                <p:nvPr/>
              </p:nvGrpSpPr>
              <p:grpSpPr bwMode="auto">
                <a:xfrm>
                  <a:off x="3544" y="477"/>
                  <a:ext cx="1313" cy="339"/>
                  <a:chOff x="2341" y="1152"/>
                  <a:chExt cx="2741" cy="708"/>
                </a:xfrm>
              </p:grpSpPr>
              <p:sp>
                <p:nvSpPr>
                  <p:cNvPr id="398385" name="Freeform 49"/>
                  <p:cNvSpPr>
                    <a:spLocks/>
                  </p:cNvSpPr>
                  <p:nvPr/>
                </p:nvSpPr>
                <p:spPr bwMode="auto">
                  <a:xfrm>
                    <a:off x="2352" y="1166"/>
                    <a:ext cx="2719" cy="683"/>
                  </a:xfrm>
                  <a:custGeom>
                    <a:avLst/>
                    <a:gdLst/>
                    <a:ahLst/>
                    <a:cxnLst>
                      <a:cxn ang="0">
                        <a:pos x="0" y="0"/>
                      </a:cxn>
                      <a:cxn ang="0">
                        <a:pos x="5438" y="0"/>
                      </a:cxn>
                      <a:cxn ang="0">
                        <a:pos x="5438" y="1364"/>
                      </a:cxn>
                      <a:cxn ang="0">
                        <a:pos x="1" y="1365"/>
                      </a:cxn>
                      <a:cxn ang="0">
                        <a:pos x="0" y="0"/>
                      </a:cxn>
                      <a:cxn ang="0">
                        <a:pos x="0" y="0"/>
                      </a:cxn>
                    </a:cxnLst>
                    <a:rect l="0" t="0" r="r" b="b"/>
                    <a:pathLst>
                      <a:path w="5438" h="1365">
                        <a:moveTo>
                          <a:pt x="0" y="0"/>
                        </a:moveTo>
                        <a:lnTo>
                          <a:pt x="5438" y="0"/>
                        </a:lnTo>
                        <a:lnTo>
                          <a:pt x="5438" y="1364"/>
                        </a:lnTo>
                        <a:lnTo>
                          <a:pt x="1" y="1365"/>
                        </a:lnTo>
                        <a:lnTo>
                          <a:pt x="0" y="0"/>
                        </a:lnTo>
                        <a:lnTo>
                          <a:pt x="0" y="0"/>
                        </a:lnTo>
                        <a:close/>
                      </a:path>
                    </a:pathLst>
                  </a:custGeom>
                  <a:solidFill>
                    <a:srgbClr val="FFFFFF"/>
                  </a:solidFill>
                  <a:ln w="9525">
                    <a:noFill/>
                    <a:round/>
                    <a:headEnd/>
                    <a:tailEnd/>
                  </a:ln>
                </p:spPr>
                <p:txBody>
                  <a:bodyPr/>
                  <a:lstStyle/>
                  <a:p>
                    <a:endParaRPr lang="en-US" dirty="0"/>
                  </a:p>
                </p:txBody>
              </p:sp>
              <p:sp>
                <p:nvSpPr>
                  <p:cNvPr id="398386" name="Freeform 50"/>
                  <p:cNvSpPr>
                    <a:spLocks/>
                  </p:cNvSpPr>
                  <p:nvPr/>
                </p:nvSpPr>
                <p:spPr bwMode="auto">
                  <a:xfrm>
                    <a:off x="2343" y="1156"/>
                    <a:ext cx="2739" cy="704"/>
                  </a:xfrm>
                  <a:custGeom>
                    <a:avLst/>
                    <a:gdLst/>
                    <a:ahLst/>
                    <a:cxnLst>
                      <a:cxn ang="0">
                        <a:pos x="20" y="0"/>
                      </a:cxn>
                      <a:cxn ang="0">
                        <a:pos x="20" y="44"/>
                      </a:cxn>
                      <a:cxn ang="0">
                        <a:pos x="5436" y="44"/>
                      </a:cxn>
                      <a:cxn ang="0">
                        <a:pos x="5436" y="1366"/>
                      </a:cxn>
                      <a:cxn ang="0">
                        <a:pos x="42" y="1366"/>
                      </a:cxn>
                      <a:cxn ang="0">
                        <a:pos x="0" y="1409"/>
                      </a:cxn>
                      <a:cxn ang="0">
                        <a:pos x="5479" y="1407"/>
                      </a:cxn>
                      <a:cxn ang="0">
                        <a:pos x="5478" y="0"/>
                      </a:cxn>
                      <a:cxn ang="0">
                        <a:pos x="20" y="0"/>
                      </a:cxn>
                    </a:cxnLst>
                    <a:rect l="0" t="0" r="r" b="b"/>
                    <a:pathLst>
                      <a:path w="5479" h="1409">
                        <a:moveTo>
                          <a:pt x="20" y="0"/>
                        </a:moveTo>
                        <a:lnTo>
                          <a:pt x="20" y="44"/>
                        </a:lnTo>
                        <a:lnTo>
                          <a:pt x="5436" y="44"/>
                        </a:lnTo>
                        <a:lnTo>
                          <a:pt x="5436" y="1366"/>
                        </a:lnTo>
                        <a:lnTo>
                          <a:pt x="42" y="1366"/>
                        </a:lnTo>
                        <a:lnTo>
                          <a:pt x="0" y="1409"/>
                        </a:lnTo>
                        <a:lnTo>
                          <a:pt x="5479" y="1407"/>
                        </a:lnTo>
                        <a:lnTo>
                          <a:pt x="5478" y="0"/>
                        </a:lnTo>
                        <a:lnTo>
                          <a:pt x="20" y="0"/>
                        </a:lnTo>
                        <a:close/>
                      </a:path>
                    </a:pathLst>
                  </a:custGeom>
                  <a:solidFill>
                    <a:srgbClr val="000000"/>
                  </a:solidFill>
                  <a:ln w="9525">
                    <a:noFill/>
                    <a:round/>
                    <a:headEnd/>
                    <a:tailEnd/>
                  </a:ln>
                </p:spPr>
                <p:txBody>
                  <a:bodyPr/>
                  <a:lstStyle/>
                  <a:p>
                    <a:endParaRPr lang="en-US" dirty="0"/>
                  </a:p>
                </p:txBody>
              </p:sp>
              <p:sp>
                <p:nvSpPr>
                  <p:cNvPr id="398387" name="Freeform 51"/>
                  <p:cNvSpPr>
                    <a:spLocks/>
                  </p:cNvSpPr>
                  <p:nvPr/>
                </p:nvSpPr>
                <p:spPr bwMode="auto">
                  <a:xfrm>
                    <a:off x="2341" y="1156"/>
                    <a:ext cx="22" cy="704"/>
                  </a:xfrm>
                  <a:custGeom>
                    <a:avLst/>
                    <a:gdLst/>
                    <a:ahLst/>
                    <a:cxnLst>
                      <a:cxn ang="0">
                        <a:pos x="44" y="1366"/>
                      </a:cxn>
                      <a:cxn ang="0">
                        <a:pos x="44" y="44"/>
                      </a:cxn>
                      <a:cxn ang="0">
                        <a:pos x="22" y="0"/>
                      </a:cxn>
                      <a:cxn ang="0">
                        <a:pos x="0" y="1"/>
                      </a:cxn>
                      <a:cxn ang="0">
                        <a:pos x="2" y="1409"/>
                      </a:cxn>
                      <a:cxn ang="0">
                        <a:pos x="44" y="1366"/>
                      </a:cxn>
                    </a:cxnLst>
                    <a:rect l="0" t="0" r="r" b="b"/>
                    <a:pathLst>
                      <a:path w="44" h="1409">
                        <a:moveTo>
                          <a:pt x="44" y="1366"/>
                        </a:moveTo>
                        <a:lnTo>
                          <a:pt x="44" y="44"/>
                        </a:lnTo>
                        <a:lnTo>
                          <a:pt x="22" y="0"/>
                        </a:lnTo>
                        <a:lnTo>
                          <a:pt x="0" y="1"/>
                        </a:lnTo>
                        <a:lnTo>
                          <a:pt x="2" y="1409"/>
                        </a:lnTo>
                        <a:lnTo>
                          <a:pt x="44" y="1366"/>
                        </a:lnTo>
                        <a:close/>
                      </a:path>
                    </a:pathLst>
                  </a:custGeom>
                  <a:solidFill>
                    <a:srgbClr val="000000"/>
                  </a:solidFill>
                  <a:ln w="9525">
                    <a:noFill/>
                    <a:round/>
                    <a:headEnd/>
                    <a:tailEnd/>
                  </a:ln>
                </p:spPr>
                <p:txBody>
                  <a:bodyPr/>
                  <a:lstStyle/>
                  <a:p>
                    <a:endParaRPr lang="en-US" dirty="0"/>
                  </a:p>
                </p:txBody>
              </p:sp>
              <p:sp>
                <p:nvSpPr>
                  <p:cNvPr id="398388" name="Freeform 52"/>
                  <p:cNvSpPr>
                    <a:spLocks/>
                  </p:cNvSpPr>
                  <p:nvPr/>
                </p:nvSpPr>
                <p:spPr bwMode="auto">
                  <a:xfrm>
                    <a:off x="2352" y="1152"/>
                    <a:ext cx="2719" cy="453"/>
                  </a:xfrm>
                  <a:custGeom>
                    <a:avLst/>
                    <a:gdLst/>
                    <a:ahLst/>
                    <a:cxnLst>
                      <a:cxn ang="0">
                        <a:pos x="0" y="0"/>
                      </a:cxn>
                      <a:cxn ang="0">
                        <a:pos x="5436" y="0"/>
                      </a:cxn>
                      <a:cxn ang="0">
                        <a:pos x="5438" y="906"/>
                      </a:cxn>
                      <a:cxn ang="0">
                        <a:pos x="5405" y="907"/>
                      </a:cxn>
                      <a:cxn ang="0">
                        <a:pos x="5318" y="907"/>
                      </a:cxn>
                      <a:cxn ang="0">
                        <a:pos x="5185" y="907"/>
                      </a:cxn>
                      <a:cxn ang="0">
                        <a:pos x="5016" y="907"/>
                      </a:cxn>
                      <a:cxn ang="0">
                        <a:pos x="4822" y="907"/>
                      </a:cxn>
                      <a:cxn ang="0">
                        <a:pos x="4614" y="907"/>
                      </a:cxn>
                      <a:cxn ang="0">
                        <a:pos x="4401" y="907"/>
                      </a:cxn>
                      <a:cxn ang="0">
                        <a:pos x="4193" y="907"/>
                      </a:cxn>
                      <a:cxn ang="0">
                        <a:pos x="4002" y="907"/>
                      </a:cxn>
                      <a:cxn ang="0">
                        <a:pos x="3836" y="907"/>
                      </a:cxn>
                      <a:cxn ang="0">
                        <a:pos x="3708" y="907"/>
                      </a:cxn>
                      <a:cxn ang="0">
                        <a:pos x="3626" y="906"/>
                      </a:cxn>
                      <a:cxn ang="0">
                        <a:pos x="3567" y="901"/>
                      </a:cxn>
                      <a:cxn ang="0">
                        <a:pos x="3505" y="886"/>
                      </a:cxn>
                      <a:cxn ang="0">
                        <a:pos x="3438" y="864"/>
                      </a:cxn>
                      <a:cxn ang="0">
                        <a:pos x="3367" y="837"/>
                      </a:cxn>
                      <a:cxn ang="0">
                        <a:pos x="3292" y="804"/>
                      </a:cxn>
                      <a:cxn ang="0">
                        <a:pos x="3215" y="772"/>
                      </a:cxn>
                      <a:cxn ang="0">
                        <a:pos x="3135" y="739"/>
                      </a:cxn>
                      <a:cxn ang="0">
                        <a:pos x="3053" y="706"/>
                      </a:cxn>
                      <a:cxn ang="0">
                        <a:pos x="2970" y="679"/>
                      </a:cxn>
                      <a:cxn ang="0">
                        <a:pos x="2886" y="657"/>
                      </a:cxn>
                      <a:cxn ang="0">
                        <a:pos x="2803" y="642"/>
                      </a:cxn>
                      <a:cxn ang="0">
                        <a:pos x="2720" y="636"/>
                      </a:cxn>
                      <a:cxn ang="0">
                        <a:pos x="2637" y="642"/>
                      </a:cxn>
                      <a:cxn ang="0">
                        <a:pos x="2556" y="657"/>
                      </a:cxn>
                      <a:cxn ang="0">
                        <a:pos x="2473" y="679"/>
                      </a:cxn>
                      <a:cxn ang="0">
                        <a:pos x="2391" y="706"/>
                      </a:cxn>
                      <a:cxn ang="0">
                        <a:pos x="2311" y="739"/>
                      </a:cxn>
                      <a:cxn ang="0">
                        <a:pos x="2232" y="772"/>
                      </a:cxn>
                      <a:cxn ang="0">
                        <a:pos x="2155" y="804"/>
                      </a:cxn>
                      <a:cxn ang="0">
                        <a:pos x="2080" y="837"/>
                      </a:cxn>
                      <a:cxn ang="0">
                        <a:pos x="2006" y="864"/>
                      </a:cxn>
                      <a:cxn ang="0">
                        <a:pos x="1936" y="886"/>
                      </a:cxn>
                      <a:cxn ang="0">
                        <a:pos x="1869" y="901"/>
                      </a:cxn>
                      <a:cxn ang="0">
                        <a:pos x="1804" y="906"/>
                      </a:cxn>
                      <a:cxn ang="0">
                        <a:pos x="0" y="906"/>
                      </a:cxn>
                      <a:cxn ang="0">
                        <a:pos x="0" y="0"/>
                      </a:cxn>
                      <a:cxn ang="0">
                        <a:pos x="0" y="0"/>
                      </a:cxn>
                    </a:cxnLst>
                    <a:rect l="0" t="0" r="r" b="b"/>
                    <a:pathLst>
                      <a:path w="5438" h="907">
                        <a:moveTo>
                          <a:pt x="0" y="0"/>
                        </a:moveTo>
                        <a:lnTo>
                          <a:pt x="5436" y="0"/>
                        </a:lnTo>
                        <a:lnTo>
                          <a:pt x="5438" y="906"/>
                        </a:lnTo>
                        <a:lnTo>
                          <a:pt x="5405" y="907"/>
                        </a:lnTo>
                        <a:lnTo>
                          <a:pt x="5318" y="907"/>
                        </a:lnTo>
                        <a:lnTo>
                          <a:pt x="5185" y="907"/>
                        </a:lnTo>
                        <a:lnTo>
                          <a:pt x="5016" y="907"/>
                        </a:lnTo>
                        <a:lnTo>
                          <a:pt x="4822" y="907"/>
                        </a:lnTo>
                        <a:lnTo>
                          <a:pt x="4614" y="907"/>
                        </a:lnTo>
                        <a:lnTo>
                          <a:pt x="4401" y="907"/>
                        </a:lnTo>
                        <a:lnTo>
                          <a:pt x="4193" y="907"/>
                        </a:lnTo>
                        <a:lnTo>
                          <a:pt x="4002" y="907"/>
                        </a:lnTo>
                        <a:lnTo>
                          <a:pt x="3836" y="907"/>
                        </a:lnTo>
                        <a:lnTo>
                          <a:pt x="3708" y="907"/>
                        </a:lnTo>
                        <a:lnTo>
                          <a:pt x="3626" y="906"/>
                        </a:lnTo>
                        <a:lnTo>
                          <a:pt x="3567" y="901"/>
                        </a:lnTo>
                        <a:lnTo>
                          <a:pt x="3505" y="886"/>
                        </a:lnTo>
                        <a:lnTo>
                          <a:pt x="3438" y="864"/>
                        </a:lnTo>
                        <a:lnTo>
                          <a:pt x="3367" y="837"/>
                        </a:lnTo>
                        <a:lnTo>
                          <a:pt x="3292" y="804"/>
                        </a:lnTo>
                        <a:lnTo>
                          <a:pt x="3215" y="772"/>
                        </a:lnTo>
                        <a:lnTo>
                          <a:pt x="3135" y="739"/>
                        </a:lnTo>
                        <a:lnTo>
                          <a:pt x="3053" y="706"/>
                        </a:lnTo>
                        <a:lnTo>
                          <a:pt x="2970" y="679"/>
                        </a:lnTo>
                        <a:lnTo>
                          <a:pt x="2886" y="657"/>
                        </a:lnTo>
                        <a:lnTo>
                          <a:pt x="2803" y="642"/>
                        </a:lnTo>
                        <a:lnTo>
                          <a:pt x="2720" y="636"/>
                        </a:lnTo>
                        <a:lnTo>
                          <a:pt x="2637" y="642"/>
                        </a:lnTo>
                        <a:lnTo>
                          <a:pt x="2556" y="657"/>
                        </a:lnTo>
                        <a:lnTo>
                          <a:pt x="2473" y="679"/>
                        </a:lnTo>
                        <a:lnTo>
                          <a:pt x="2391" y="706"/>
                        </a:lnTo>
                        <a:lnTo>
                          <a:pt x="2311" y="739"/>
                        </a:lnTo>
                        <a:lnTo>
                          <a:pt x="2232" y="772"/>
                        </a:lnTo>
                        <a:lnTo>
                          <a:pt x="2155" y="804"/>
                        </a:lnTo>
                        <a:lnTo>
                          <a:pt x="2080" y="837"/>
                        </a:lnTo>
                        <a:lnTo>
                          <a:pt x="2006" y="864"/>
                        </a:lnTo>
                        <a:lnTo>
                          <a:pt x="1936" y="886"/>
                        </a:lnTo>
                        <a:lnTo>
                          <a:pt x="1869" y="901"/>
                        </a:lnTo>
                        <a:lnTo>
                          <a:pt x="1804" y="906"/>
                        </a:lnTo>
                        <a:lnTo>
                          <a:pt x="0" y="906"/>
                        </a:lnTo>
                        <a:lnTo>
                          <a:pt x="0" y="0"/>
                        </a:lnTo>
                        <a:lnTo>
                          <a:pt x="0" y="0"/>
                        </a:lnTo>
                        <a:close/>
                      </a:path>
                    </a:pathLst>
                  </a:custGeom>
                  <a:solidFill>
                    <a:srgbClr val="FF6600"/>
                  </a:solidFill>
                  <a:ln w="9525">
                    <a:noFill/>
                    <a:round/>
                    <a:headEnd/>
                    <a:tailEnd/>
                  </a:ln>
                </p:spPr>
                <p:txBody>
                  <a:bodyPr/>
                  <a:lstStyle/>
                  <a:p>
                    <a:endParaRPr lang="en-US" dirty="0"/>
                  </a:p>
                </p:txBody>
              </p:sp>
              <p:sp>
                <p:nvSpPr>
                  <p:cNvPr id="398389" name="Freeform 53"/>
                  <p:cNvSpPr>
                    <a:spLocks/>
                  </p:cNvSpPr>
                  <p:nvPr/>
                </p:nvSpPr>
                <p:spPr bwMode="auto">
                  <a:xfrm>
                    <a:off x="2352" y="1156"/>
                    <a:ext cx="2730" cy="475"/>
                  </a:xfrm>
                  <a:custGeom>
                    <a:avLst/>
                    <a:gdLst/>
                    <a:ahLst/>
                    <a:cxnLst>
                      <a:cxn ang="0">
                        <a:pos x="0" y="0"/>
                      </a:cxn>
                      <a:cxn ang="0">
                        <a:pos x="0" y="44"/>
                      </a:cxn>
                      <a:cxn ang="0">
                        <a:pos x="5416" y="44"/>
                      </a:cxn>
                      <a:cxn ang="0">
                        <a:pos x="5416" y="907"/>
                      </a:cxn>
                      <a:cxn ang="0">
                        <a:pos x="5405" y="907"/>
                      </a:cxn>
                      <a:cxn ang="0">
                        <a:pos x="5405" y="951"/>
                      </a:cxn>
                      <a:cxn ang="0">
                        <a:pos x="5459" y="949"/>
                      </a:cxn>
                      <a:cxn ang="0">
                        <a:pos x="5457" y="0"/>
                      </a:cxn>
                      <a:cxn ang="0">
                        <a:pos x="0" y="0"/>
                      </a:cxn>
                    </a:cxnLst>
                    <a:rect l="0" t="0" r="r" b="b"/>
                    <a:pathLst>
                      <a:path w="5459" h="951">
                        <a:moveTo>
                          <a:pt x="0" y="0"/>
                        </a:moveTo>
                        <a:lnTo>
                          <a:pt x="0" y="44"/>
                        </a:lnTo>
                        <a:lnTo>
                          <a:pt x="5416" y="44"/>
                        </a:lnTo>
                        <a:lnTo>
                          <a:pt x="5416" y="907"/>
                        </a:lnTo>
                        <a:lnTo>
                          <a:pt x="5405" y="907"/>
                        </a:lnTo>
                        <a:lnTo>
                          <a:pt x="5405" y="951"/>
                        </a:lnTo>
                        <a:lnTo>
                          <a:pt x="5459" y="949"/>
                        </a:lnTo>
                        <a:lnTo>
                          <a:pt x="5457" y="0"/>
                        </a:lnTo>
                        <a:lnTo>
                          <a:pt x="0" y="0"/>
                        </a:lnTo>
                        <a:close/>
                      </a:path>
                    </a:pathLst>
                  </a:custGeom>
                  <a:solidFill>
                    <a:srgbClr val="000000"/>
                  </a:solidFill>
                  <a:ln w="9525">
                    <a:noFill/>
                    <a:round/>
                    <a:headEnd/>
                    <a:tailEnd/>
                  </a:ln>
                </p:spPr>
                <p:txBody>
                  <a:bodyPr/>
                  <a:lstStyle/>
                  <a:p>
                    <a:endParaRPr lang="en-US" dirty="0"/>
                  </a:p>
                </p:txBody>
              </p:sp>
              <p:sp>
                <p:nvSpPr>
                  <p:cNvPr id="398390" name="Freeform 54"/>
                  <p:cNvSpPr>
                    <a:spLocks/>
                  </p:cNvSpPr>
                  <p:nvPr/>
                </p:nvSpPr>
                <p:spPr bwMode="auto">
                  <a:xfrm>
                    <a:off x="2341" y="1156"/>
                    <a:ext cx="2714" cy="475"/>
                  </a:xfrm>
                  <a:custGeom>
                    <a:avLst/>
                    <a:gdLst/>
                    <a:ahLst/>
                    <a:cxnLst>
                      <a:cxn ang="0">
                        <a:pos x="5427" y="907"/>
                      </a:cxn>
                      <a:cxn ang="0">
                        <a:pos x="3730" y="907"/>
                      </a:cxn>
                      <a:cxn ang="0">
                        <a:pos x="3649" y="906"/>
                      </a:cxn>
                      <a:cxn ang="0">
                        <a:pos x="3589" y="901"/>
                      </a:cxn>
                      <a:cxn ang="0">
                        <a:pos x="3535" y="887"/>
                      </a:cxn>
                      <a:cxn ang="0">
                        <a:pos x="3473" y="868"/>
                      </a:cxn>
                      <a:cxn ang="0">
                        <a:pos x="3406" y="841"/>
                      </a:cxn>
                      <a:cxn ang="0">
                        <a:pos x="3322" y="806"/>
                      </a:cxn>
                      <a:cxn ang="0">
                        <a:pos x="3245" y="773"/>
                      </a:cxn>
                      <a:cxn ang="0">
                        <a:pos x="3165" y="740"/>
                      </a:cxn>
                      <a:cxn ang="0">
                        <a:pos x="3095" y="712"/>
                      </a:cxn>
                      <a:cxn ang="0">
                        <a:pos x="3002" y="681"/>
                      </a:cxn>
                      <a:cxn ang="0">
                        <a:pos x="2901" y="656"/>
                      </a:cxn>
                      <a:cxn ang="0">
                        <a:pos x="2830" y="642"/>
                      </a:cxn>
                      <a:cxn ang="0">
                        <a:pos x="2744" y="636"/>
                      </a:cxn>
                      <a:cxn ang="0">
                        <a:pos x="2655" y="642"/>
                      </a:cxn>
                      <a:cxn ang="0">
                        <a:pos x="2585" y="656"/>
                      </a:cxn>
                      <a:cxn ang="0">
                        <a:pos x="2485" y="681"/>
                      </a:cxn>
                      <a:cxn ang="0">
                        <a:pos x="2394" y="712"/>
                      </a:cxn>
                      <a:cxn ang="0">
                        <a:pos x="2325" y="740"/>
                      </a:cxn>
                      <a:cxn ang="0">
                        <a:pos x="2246" y="773"/>
                      </a:cxn>
                      <a:cxn ang="0">
                        <a:pos x="2169" y="806"/>
                      </a:cxn>
                      <a:cxn ang="0">
                        <a:pos x="2087" y="840"/>
                      </a:cxn>
                      <a:cxn ang="0">
                        <a:pos x="2016" y="867"/>
                      </a:cxn>
                      <a:cxn ang="0">
                        <a:pos x="1959" y="886"/>
                      </a:cxn>
                      <a:cxn ang="0">
                        <a:pos x="1887" y="901"/>
                      </a:cxn>
                      <a:cxn ang="0">
                        <a:pos x="1825" y="906"/>
                      </a:cxn>
                      <a:cxn ang="0">
                        <a:pos x="44" y="906"/>
                      </a:cxn>
                      <a:cxn ang="0">
                        <a:pos x="44" y="44"/>
                      </a:cxn>
                      <a:cxn ang="0">
                        <a:pos x="22" y="0"/>
                      </a:cxn>
                      <a:cxn ang="0">
                        <a:pos x="0" y="1"/>
                      </a:cxn>
                      <a:cxn ang="0">
                        <a:pos x="1" y="950"/>
                      </a:cxn>
                      <a:cxn ang="0">
                        <a:pos x="1828" y="950"/>
                      </a:cxn>
                      <a:cxn ang="0">
                        <a:pos x="1894" y="945"/>
                      </a:cxn>
                      <a:cxn ang="0">
                        <a:pos x="1957" y="930"/>
                      </a:cxn>
                      <a:cxn ang="0">
                        <a:pos x="2040" y="906"/>
                      </a:cxn>
                      <a:cxn ang="0">
                        <a:pos x="2117" y="877"/>
                      </a:cxn>
                      <a:cxn ang="0">
                        <a:pos x="2185" y="847"/>
                      </a:cxn>
                      <a:cxn ang="0">
                        <a:pos x="2262" y="815"/>
                      </a:cxn>
                      <a:cxn ang="0">
                        <a:pos x="2341" y="781"/>
                      </a:cxn>
                      <a:cxn ang="0">
                        <a:pos x="2431" y="745"/>
                      </a:cxn>
                      <a:cxn ang="0">
                        <a:pos x="2504" y="720"/>
                      </a:cxn>
                      <a:cxn ang="0">
                        <a:pos x="2571" y="702"/>
                      </a:cxn>
                      <a:cxn ang="0">
                        <a:pos x="2664" y="686"/>
                      </a:cxn>
                      <a:cxn ang="0">
                        <a:pos x="2742" y="680"/>
                      </a:cxn>
                      <a:cxn ang="0">
                        <a:pos x="2821" y="686"/>
                      </a:cxn>
                      <a:cxn ang="0">
                        <a:pos x="2915" y="702"/>
                      </a:cxn>
                      <a:cxn ang="0">
                        <a:pos x="2983" y="720"/>
                      </a:cxn>
                      <a:cxn ang="0">
                        <a:pos x="3056" y="745"/>
                      </a:cxn>
                      <a:cxn ang="0">
                        <a:pos x="3149" y="781"/>
                      </a:cxn>
                      <a:cxn ang="0">
                        <a:pos x="3229" y="815"/>
                      </a:cxn>
                      <a:cxn ang="0">
                        <a:pos x="3306" y="847"/>
                      </a:cxn>
                      <a:cxn ang="0">
                        <a:pos x="3372" y="876"/>
                      </a:cxn>
                      <a:cxn ang="0">
                        <a:pos x="3448" y="905"/>
                      </a:cxn>
                      <a:cxn ang="0">
                        <a:pos x="3519" y="929"/>
                      </a:cxn>
                      <a:cxn ang="0">
                        <a:pos x="3589" y="945"/>
                      </a:cxn>
                      <a:cxn ang="0">
                        <a:pos x="3647" y="950"/>
                      </a:cxn>
                      <a:cxn ang="0">
                        <a:pos x="3730" y="951"/>
                      </a:cxn>
                      <a:cxn ang="0">
                        <a:pos x="5427" y="951"/>
                      </a:cxn>
                      <a:cxn ang="0">
                        <a:pos x="5427" y="907"/>
                      </a:cxn>
                    </a:cxnLst>
                    <a:rect l="0" t="0" r="r" b="b"/>
                    <a:pathLst>
                      <a:path w="5427" h="951">
                        <a:moveTo>
                          <a:pt x="5427" y="907"/>
                        </a:moveTo>
                        <a:lnTo>
                          <a:pt x="3730" y="907"/>
                        </a:lnTo>
                        <a:lnTo>
                          <a:pt x="3649" y="906"/>
                        </a:lnTo>
                        <a:lnTo>
                          <a:pt x="3589" y="901"/>
                        </a:lnTo>
                        <a:lnTo>
                          <a:pt x="3535" y="887"/>
                        </a:lnTo>
                        <a:lnTo>
                          <a:pt x="3473" y="868"/>
                        </a:lnTo>
                        <a:lnTo>
                          <a:pt x="3406" y="841"/>
                        </a:lnTo>
                        <a:lnTo>
                          <a:pt x="3322" y="806"/>
                        </a:lnTo>
                        <a:lnTo>
                          <a:pt x="3245" y="773"/>
                        </a:lnTo>
                        <a:lnTo>
                          <a:pt x="3165" y="740"/>
                        </a:lnTo>
                        <a:lnTo>
                          <a:pt x="3095" y="712"/>
                        </a:lnTo>
                        <a:lnTo>
                          <a:pt x="3002" y="681"/>
                        </a:lnTo>
                        <a:lnTo>
                          <a:pt x="2901" y="656"/>
                        </a:lnTo>
                        <a:lnTo>
                          <a:pt x="2830" y="642"/>
                        </a:lnTo>
                        <a:lnTo>
                          <a:pt x="2744" y="636"/>
                        </a:lnTo>
                        <a:lnTo>
                          <a:pt x="2655" y="642"/>
                        </a:lnTo>
                        <a:lnTo>
                          <a:pt x="2585" y="656"/>
                        </a:lnTo>
                        <a:lnTo>
                          <a:pt x="2485" y="681"/>
                        </a:lnTo>
                        <a:lnTo>
                          <a:pt x="2394" y="712"/>
                        </a:lnTo>
                        <a:lnTo>
                          <a:pt x="2325" y="740"/>
                        </a:lnTo>
                        <a:lnTo>
                          <a:pt x="2246" y="773"/>
                        </a:lnTo>
                        <a:lnTo>
                          <a:pt x="2169" y="806"/>
                        </a:lnTo>
                        <a:lnTo>
                          <a:pt x="2087" y="840"/>
                        </a:lnTo>
                        <a:lnTo>
                          <a:pt x="2016" y="867"/>
                        </a:lnTo>
                        <a:lnTo>
                          <a:pt x="1959" y="886"/>
                        </a:lnTo>
                        <a:lnTo>
                          <a:pt x="1887" y="901"/>
                        </a:lnTo>
                        <a:lnTo>
                          <a:pt x="1825" y="906"/>
                        </a:lnTo>
                        <a:lnTo>
                          <a:pt x="44" y="906"/>
                        </a:lnTo>
                        <a:lnTo>
                          <a:pt x="44" y="44"/>
                        </a:lnTo>
                        <a:lnTo>
                          <a:pt x="22" y="0"/>
                        </a:lnTo>
                        <a:lnTo>
                          <a:pt x="0" y="1"/>
                        </a:lnTo>
                        <a:lnTo>
                          <a:pt x="1" y="950"/>
                        </a:lnTo>
                        <a:lnTo>
                          <a:pt x="1828" y="950"/>
                        </a:lnTo>
                        <a:lnTo>
                          <a:pt x="1894" y="945"/>
                        </a:lnTo>
                        <a:lnTo>
                          <a:pt x="1957" y="930"/>
                        </a:lnTo>
                        <a:lnTo>
                          <a:pt x="2040" y="906"/>
                        </a:lnTo>
                        <a:lnTo>
                          <a:pt x="2117" y="877"/>
                        </a:lnTo>
                        <a:lnTo>
                          <a:pt x="2185" y="847"/>
                        </a:lnTo>
                        <a:lnTo>
                          <a:pt x="2262" y="815"/>
                        </a:lnTo>
                        <a:lnTo>
                          <a:pt x="2341" y="781"/>
                        </a:lnTo>
                        <a:lnTo>
                          <a:pt x="2431" y="745"/>
                        </a:lnTo>
                        <a:lnTo>
                          <a:pt x="2504" y="720"/>
                        </a:lnTo>
                        <a:lnTo>
                          <a:pt x="2571" y="702"/>
                        </a:lnTo>
                        <a:lnTo>
                          <a:pt x="2664" y="686"/>
                        </a:lnTo>
                        <a:lnTo>
                          <a:pt x="2742" y="680"/>
                        </a:lnTo>
                        <a:lnTo>
                          <a:pt x="2821" y="686"/>
                        </a:lnTo>
                        <a:lnTo>
                          <a:pt x="2915" y="702"/>
                        </a:lnTo>
                        <a:lnTo>
                          <a:pt x="2983" y="720"/>
                        </a:lnTo>
                        <a:lnTo>
                          <a:pt x="3056" y="745"/>
                        </a:lnTo>
                        <a:lnTo>
                          <a:pt x="3149" y="781"/>
                        </a:lnTo>
                        <a:lnTo>
                          <a:pt x="3229" y="815"/>
                        </a:lnTo>
                        <a:lnTo>
                          <a:pt x="3306" y="847"/>
                        </a:lnTo>
                        <a:lnTo>
                          <a:pt x="3372" y="876"/>
                        </a:lnTo>
                        <a:lnTo>
                          <a:pt x="3448" y="905"/>
                        </a:lnTo>
                        <a:lnTo>
                          <a:pt x="3519" y="929"/>
                        </a:lnTo>
                        <a:lnTo>
                          <a:pt x="3589" y="945"/>
                        </a:lnTo>
                        <a:lnTo>
                          <a:pt x="3647" y="950"/>
                        </a:lnTo>
                        <a:lnTo>
                          <a:pt x="3730" y="951"/>
                        </a:lnTo>
                        <a:lnTo>
                          <a:pt x="5427" y="951"/>
                        </a:lnTo>
                        <a:lnTo>
                          <a:pt x="5427" y="907"/>
                        </a:lnTo>
                        <a:close/>
                      </a:path>
                    </a:pathLst>
                  </a:custGeom>
                  <a:solidFill>
                    <a:srgbClr val="000000"/>
                  </a:solidFill>
                  <a:ln w="9525">
                    <a:noFill/>
                    <a:round/>
                    <a:headEnd/>
                    <a:tailEnd/>
                  </a:ln>
                </p:spPr>
                <p:txBody>
                  <a:bodyPr/>
                  <a:lstStyle/>
                  <a:p>
                    <a:endParaRPr lang="en-US" dirty="0"/>
                  </a:p>
                </p:txBody>
              </p:sp>
            </p:grpSp>
            <p:grpSp>
              <p:nvGrpSpPr>
                <p:cNvPr id="398391" name="Group 55"/>
                <p:cNvGrpSpPr>
                  <a:grpSpLocks/>
                </p:cNvGrpSpPr>
                <p:nvPr/>
              </p:nvGrpSpPr>
              <p:grpSpPr bwMode="auto">
                <a:xfrm>
                  <a:off x="3544" y="806"/>
                  <a:ext cx="1313" cy="338"/>
                  <a:chOff x="2341" y="2235"/>
                  <a:chExt cx="2741" cy="705"/>
                </a:xfrm>
              </p:grpSpPr>
              <p:sp>
                <p:nvSpPr>
                  <p:cNvPr id="398392" name="Freeform 56"/>
                  <p:cNvSpPr>
                    <a:spLocks/>
                  </p:cNvSpPr>
                  <p:nvPr/>
                </p:nvSpPr>
                <p:spPr bwMode="auto">
                  <a:xfrm>
                    <a:off x="2352" y="2246"/>
                    <a:ext cx="2719" cy="682"/>
                  </a:xfrm>
                  <a:custGeom>
                    <a:avLst/>
                    <a:gdLst/>
                    <a:ahLst/>
                    <a:cxnLst>
                      <a:cxn ang="0">
                        <a:pos x="0" y="0"/>
                      </a:cxn>
                      <a:cxn ang="0">
                        <a:pos x="5438" y="0"/>
                      </a:cxn>
                      <a:cxn ang="0">
                        <a:pos x="5438" y="1366"/>
                      </a:cxn>
                      <a:cxn ang="0">
                        <a:pos x="0" y="1366"/>
                      </a:cxn>
                      <a:cxn ang="0">
                        <a:pos x="0" y="0"/>
                      </a:cxn>
                      <a:cxn ang="0">
                        <a:pos x="0" y="0"/>
                      </a:cxn>
                    </a:cxnLst>
                    <a:rect l="0" t="0" r="r" b="b"/>
                    <a:pathLst>
                      <a:path w="5438" h="1366">
                        <a:moveTo>
                          <a:pt x="0" y="0"/>
                        </a:moveTo>
                        <a:lnTo>
                          <a:pt x="5438" y="0"/>
                        </a:lnTo>
                        <a:lnTo>
                          <a:pt x="5438" y="1366"/>
                        </a:lnTo>
                        <a:lnTo>
                          <a:pt x="0" y="1366"/>
                        </a:lnTo>
                        <a:lnTo>
                          <a:pt x="0" y="0"/>
                        </a:lnTo>
                        <a:lnTo>
                          <a:pt x="0" y="0"/>
                        </a:lnTo>
                        <a:close/>
                      </a:path>
                    </a:pathLst>
                  </a:custGeom>
                  <a:solidFill>
                    <a:srgbClr val="FFFFFF"/>
                  </a:solidFill>
                  <a:ln w="9525">
                    <a:noFill/>
                    <a:round/>
                    <a:headEnd/>
                    <a:tailEnd/>
                  </a:ln>
                </p:spPr>
                <p:txBody>
                  <a:bodyPr/>
                  <a:lstStyle/>
                  <a:p>
                    <a:endParaRPr lang="en-US" dirty="0"/>
                  </a:p>
                </p:txBody>
              </p:sp>
              <p:sp>
                <p:nvSpPr>
                  <p:cNvPr id="398393" name="Freeform 57"/>
                  <p:cNvSpPr>
                    <a:spLocks/>
                  </p:cNvSpPr>
                  <p:nvPr/>
                </p:nvSpPr>
                <p:spPr bwMode="auto">
                  <a:xfrm>
                    <a:off x="2352" y="2235"/>
                    <a:ext cx="2730" cy="704"/>
                  </a:xfrm>
                  <a:custGeom>
                    <a:avLst/>
                    <a:gdLst/>
                    <a:ahLst/>
                    <a:cxnLst>
                      <a:cxn ang="0">
                        <a:pos x="0" y="0"/>
                      </a:cxn>
                      <a:cxn ang="0">
                        <a:pos x="0" y="44"/>
                      </a:cxn>
                      <a:cxn ang="0">
                        <a:pos x="5416" y="44"/>
                      </a:cxn>
                      <a:cxn ang="0">
                        <a:pos x="5416" y="1366"/>
                      </a:cxn>
                      <a:cxn ang="0">
                        <a:pos x="5459" y="1408"/>
                      </a:cxn>
                      <a:cxn ang="0">
                        <a:pos x="5458" y="0"/>
                      </a:cxn>
                      <a:cxn ang="0">
                        <a:pos x="0" y="0"/>
                      </a:cxn>
                    </a:cxnLst>
                    <a:rect l="0" t="0" r="r" b="b"/>
                    <a:pathLst>
                      <a:path w="5459" h="1408">
                        <a:moveTo>
                          <a:pt x="0" y="0"/>
                        </a:moveTo>
                        <a:lnTo>
                          <a:pt x="0" y="44"/>
                        </a:lnTo>
                        <a:lnTo>
                          <a:pt x="5416" y="44"/>
                        </a:lnTo>
                        <a:lnTo>
                          <a:pt x="5416" y="1366"/>
                        </a:lnTo>
                        <a:lnTo>
                          <a:pt x="5459" y="1408"/>
                        </a:lnTo>
                        <a:lnTo>
                          <a:pt x="5458" y="0"/>
                        </a:lnTo>
                        <a:lnTo>
                          <a:pt x="0" y="0"/>
                        </a:lnTo>
                        <a:close/>
                      </a:path>
                    </a:pathLst>
                  </a:custGeom>
                  <a:solidFill>
                    <a:srgbClr val="000000"/>
                  </a:solidFill>
                  <a:ln w="9525">
                    <a:noFill/>
                    <a:round/>
                    <a:headEnd/>
                    <a:tailEnd/>
                  </a:ln>
                </p:spPr>
                <p:txBody>
                  <a:bodyPr/>
                  <a:lstStyle/>
                  <a:p>
                    <a:endParaRPr lang="en-US" dirty="0"/>
                  </a:p>
                </p:txBody>
              </p:sp>
              <p:sp>
                <p:nvSpPr>
                  <p:cNvPr id="398394" name="Freeform 58"/>
                  <p:cNvSpPr>
                    <a:spLocks/>
                  </p:cNvSpPr>
                  <p:nvPr/>
                </p:nvSpPr>
                <p:spPr bwMode="auto">
                  <a:xfrm>
                    <a:off x="2341" y="2235"/>
                    <a:ext cx="2741" cy="704"/>
                  </a:xfrm>
                  <a:custGeom>
                    <a:avLst/>
                    <a:gdLst/>
                    <a:ahLst/>
                    <a:cxnLst>
                      <a:cxn ang="0">
                        <a:pos x="5438" y="1366"/>
                      </a:cxn>
                      <a:cxn ang="0">
                        <a:pos x="44" y="1366"/>
                      </a:cxn>
                      <a:cxn ang="0">
                        <a:pos x="44" y="44"/>
                      </a:cxn>
                      <a:cxn ang="0">
                        <a:pos x="22" y="0"/>
                      </a:cxn>
                      <a:cxn ang="0">
                        <a:pos x="0" y="1"/>
                      </a:cxn>
                      <a:cxn ang="0">
                        <a:pos x="1" y="1410"/>
                      </a:cxn>
                      <a:cxn ang="0">
                        <a:pos x="5481" y="1408"/>
                      </a:cxn>
                      <a:cxn ang="0">
                        <a:pos x="5438" y="1366"/>
                      </a:cxn>
                    </a:cxnLst>
                    <a:rect l="0" t="0" r="r" b="b"/>
                    <a:pathLst>
                      <a:path w="5481" h="1410">
                        <a:moveTo>
                          <a:pt x="5438" y="1366"/>
                        </a:moveTo>
                        <a:lnTo>
                          <a:pt x="44" y="1366"/>
                        </a:lnTo>
                        <a:lnTo>
                          <a:pt x="44" y="44"/>
                        </a:lnTo>
                        <a:lnTo>
                          <a:pt x="22" y="0"/>
                        </a:lnTo>
                        <a:lnTo>
                          <a:pt x="0" y="1"/>
                        </a:lnTo>
                        <a:lnTo>
                          <a:pt x="1" y="1410"/>
                        </a:lnTo>
                        <a:lnTo>
                          <a:pt x="5481" y="1408"/>
                        </a:lnTo>
                        <a:lnTo>
                          <a:pt x="5438" y="1366"/>
                        </a:lnTo>
                        <a:close/>
                      </a:path>
                    </a:pathLst>
                  </a:custGeom>
                  <a:solidFill>
                    <a:srgbClr val="000000"/>
                  </a:solidFill>
                  <a:ln w="9525">
                    <a:noFill/>
                    <a:round/>
                    <a:headEnd/>
                    <a:tailEnd/>
                  </a:ln>
                </p:spPr>
                <p:txBody>
                  <a:bodyPr/>
                  <a:lstStyle/>
                  <a:p>
                    <a:endParaRPr lang="en-US" dirty="0"/>
                  </a:p>
                </p:txBody>
              </p:sp>
              <p:sp>
                <p:nvSpPr>
                  <p:cNvPr id="398395" name="Freeform 59"/>
                  <p:cNvSpPr>
                    <a:spLocks/>
                  </p:cNvSpPr>
                  <p:nvPr/>
                </p:nvSpPr>
                <p:spPr bwMode="auto">
                  <a:xfrm>
                    <a:off x="2352" y="2476"/>
                    <a:ext cx="2719" cy="453"/>
                  </a:xfrm>
                  <a:custGeom>
                    <a:avLst/>
                    <a:gdLst/>
                    <a:ahLst/>
                    <a:cxnLst>
                      <a:cxn ang="0">
                        <a:pos x="0" y="906"/>
                      </a:cxn>
                      <a:cxn ang="0">
                        <a:pos x="5438" y="906"/>
                      </a:cxn>
                      <a:cxn ang="0">
                        <a:pos x="5438" y="1"/>
                      </a:cxn>
                      <a:cxn ang="0">
                        <a:pos x="5405" y="0"/>
                      </a:cxn>
                      <a:cxn ang="0">
                        <a:pos x="5318" y="0"/>
                      </a:cxn>
                      <a:cxn ang="0">
                        <a:pos x="5185" y="0"/>
                      </a:cxn>
                      <a:cxn ang="0">
                        <a:pos x="5016" y="0"/>
                      </a:cxn>
                      <a:cxn ang="0">
                        <a:pos x="4822" y="0"/>
                      </a:cxn>
                      <a:cxn ang="0">
                        <a:pos x="4614" y="0"/>
                      </a:cxn>
                      <a:cxn ang="0">
                        <a:pos x="4401" y="0"/>
                      </a:cxn>
                      <a:cxn ang="0">
                        <a:pos x="4193" y="0"/>
                      </a:cxn>
                      <a:cxn ang="0">
                        <a:pos x="4002" y="0"/>
                      </a:cxn>
                      <a:cxn ang="0">
                        <a:pos x="3836" y="0"/>
                      </a:cxn>
                      <a:cxn ang="0">
                        <a:pos x="3708" y="0"/>
                      </a:cxn>
                      <a:cxn ang="0">
                        <a:pos x="3626" y="1"/>
                      </a:cxn>
                      <a:cxn ang="0">
                        <a:pos x="3567" y="6"/>
                      </a:cxn>
                      <a:cxn ang="0">
                        <a:pos x="3505" y="21"/>
                      </a:cxn>
                      <a:cxn ang="0">
                        <a:pos x="3438" y="43"/>
                      </a:cxn>
                      <a:cxn ang="0">
                        <a:pos x="3367" y="70"/>
                      </a:cxn>
                      <a:cxn ang="0">
                        <a:pos x="3292" y="103"/>
                      </a:cxn>
                      <a:cxn ang="0">
                        <a:pos x="3215" y="135"/>
                      </a:cxn>
                      <a:cxn ang="0">
                        <a:pos x="3135" y="168"/>
                      </a:cxn>
                      <a:cxn ang="0">
                        <a:pos x="3053" y="201"/>
                      </a:cxn>
                      <a:cxn ang="0">
                        <a:pos x="2970" y="228"/>
                      </a:cxn>
                      <a:cxn ang="0">
                        <a:pos x="2886" y="250"/>
                      </a:cxn>
                      <a:cxn ang="0">
                        <a:pos x="2803" y="265"/>
                      </a:cxn>
                      <a:cxn ang="0">
                        <a:pos x="2720" y="271"/>
                      </a:cxn>
                      <a:cxn ang="0">
                        <a:pos x="2637" y="265"/>
                      </a:cxn>
                      <a:cxn ang="0">
                        <a:pos x="2556" y="250"/>
                      </a:cxn>
                      <a:cxn ang="0">
                        <a:pos x="2473" y="228"/>
                      </a:cxn>
                      <a:cxn ang="0">
                        <a:pos x="2391" y="201"/>
                      </a:cxn>
                      <a:cxn ang="0">
                        <a:pos x="2311" y="168"/>
                      </a:cxn>
                      <a:cxn ang="0">
                        <a:pos x="2232" y="135"/>
                      </a:cxn>
                      <a:cxn ang="0">
                        <a:pos x="2155" y="103"/>
                      </a:cxn>
                      <a:cxn ang="0">
                        <a:pos x="2080" y="70"/>
                      </a:cxn>
                      <a:cxn ang="0">
                        <a:pos x="2006" y="43"/>
                      </a:cxn>
                      <a:cxn ang="0">
                        <a:pos x="1936" y="21"/>
                      </a:cxn>
                      <a:cxn ang="0">
                        <a:pos x="1869" y="6"/>
                      </a:cxn>
                      <a:cxn ang="0">
                        <a:pos x="1804" y="1"/>
                      </a:cxn>
                      <a:cxn ang="0">
                        <a:pos x="0" y="1"/>
                      </a:cxn>
                      <a:cxn ang="0">
                        <a:pos x="0" y="906"/>
                      </a:cxn>
                      <a:cxn ang="0">
                        <a:pos x="0" y="906"/>
                      </a:cxn>
                    </a:cxnLst>
                    <a:rect l="0" t="0" r="r" b="b"/>
                    <a:pathLst>
                      <a:path w="5438" h="906">
                        <a:moveTo>
                          <a:pt x="0" y="906"/>
                        </a:moveTo>
                        <a:lnTo>
                          <a:pt x="5438" y="906"/>
                        </a:lnTo>
                        <a:lnTo>
                          <a:pt x="5438" y="1"/>
                        </a:lnTo>
                        <a:lnTo>
                          <a:pt x="5405" y="0"/>
                        </a:lnTo>
                        <a:lnTo>
                          <a:pt x="5318" y="0"/>
                        </a:lnTo>
                        <a:lnTo>
                          <a:pt x="5185" y="0"/>
                        </a:lnTo>
                        <a:lnTo>
                          <a:pt x="5016" y="0"/>
                        </a:lnTo>
                        <a:lnTo>
                          <a:pt x="4822" y="0"/>
                        </a:lnTo>
                        <a:lnTo>
                          <a:pt x="4614" y="0"/>
                        </a:lnTo>
                        <a:lnTo>
                          <a:pt x="4401" y="0"/>
                        </a:lnTo>
                        <a:lnTo>
                          <a:pt x="4193" y="0"/>
                        </a:lnTo>
                        <a:lnTo>
                          <a:pt x="4002" y="0"/>
                        </a:lnTo>
                        <a:lnTo>
                          <a:pt x="3836" y="0"/>
                        </a:lnTo>
                        <a:lnTo>
                          <a:pt x="3708" y="0"/>
                        </a:lnTo>
                        <a:lnTo>
                          <a:pt x="3626" y="1"/>
                        </a:lnTo>
                        <a:lnTo>
                          <a:pt x="3567" y="6"/>
                        </a:lnTo>
                        <a:lnTo>
                          <a:pt x="3505" y="21"/>
                        </a:lnTo>
                        <a:lnTo>
                          <a:pt x="3438" y="43"/>
                        </a:lnTo>
                        <a:lnTo>
                          <a:pt x="3367" y="70"/>
                        </a:lnTo>
                        <a:lnTo>
                          <a:pt x="3292" y="103"/>
                        </a:lnTo>
                        <a:lnTo>
                          <a:pt x="3215" y="135"/>
                        </a:lnTo>
                        <a:lnTo>
                          <a:pt x="3135" y="168"/>
                        </a:lnTo>
                        <a:lnTo>
                          <a:pt x="3053" y="201"/>
                        </a:lnTo>
                        <a:lnTo>
                          <a:pt x="2970" y="228"/>
                        </a:lnTo>
                        <a:lnTo>
                          <a:pt x="2886" y="250"/>
                        </a:lnTo>
                        <a:lnTo>
                          <a:pt x="2803" y="265"/>
                        </a:lnTo>
                        <a:lnTo>
                          <a:pt x="2720" y="271"/>
                        </a:lnTo>
                        <a:lnTo>
                          <a:pt x="2637" y="265"/>
                        </a:lnTo>
                        <a:lnTo>
                          <a:pt x="2556" y="250"/>
                        </a:lnTo>
                        <a:lnTo>
                          <a:pt x="2473" y="228"/>
                        </a:lnTo>
                        <a:lnTo>
                          <a:pt x="2391" y="201"/>
                        </a:lnTo>
                        <a:lnTo>
                          <a:pt x="2311" y="168"/>
                        </a:lnTo>
                        <a:lnTo>
                          <a:pt x="2232" y="135"/>
                        </a:lnTo>
                        <a:lnTo>
                          <a:pt x="2155" y="103"/>
                        </a:lnTo>
                        <a:lnTo>
                          <a:pt x="2080" y="70"/>
                        </a:lnTo>
                        <a:lnTo>
                          <a:pt x="2006" y="43"/>
                        </a:lnTo>
                        <a:lnTo>
                          <a:pt x="1936" y="21"/>
                        </a:lnTo>
                        <a:lnTo>
                          <a:pt x="1869" y="6"/>
                        </a:lnTo>
                        <a:lnTo>
                          <a:pt x="1804" y="1"/>
                        </a:lnTo>
                        <a:lnTo>
                          <a:pt x="0" y="1"/>
                        </a:lnTo>
                        <a:lnTo>
                          <a:pt x="0" y="906"/>
                        </a:lnTo>
                        <a:lnTo>
                          <a:pt x="0" y="906"/>
                        </a:lnTo>
                        <a:close/>
                      </a:path>
                    </a:pathLst>
                  </a:custGeom>
                  <a:solidFill>
                    <a:srgbClr val="FF6600"/>
                  </a:solidFill>
                  <a:ln w="9525">
                    <a:noFill/>
                    <a:round/>
                    <a:headEnd/>
                    <a:tailEnd/>
                  </a:ln>
                </p:spPr>
                <p:txBody>
                  <a:bodyPr/>
                  <a:lstStyle/>
                  <a:p>
                    <a:endParaRPr lang="en-US" dirty="0"/>
                  </a:p>
                </p:txBody>
              </p:sp>
              <p:sp>
                <p:nvSpPr>
                  <p:cNvPr id="398396" name="Freeform 60"/>
                  <p:cNvSpPr>
                    <a:spLocks/>
                  </p:cNvSpPr>
                  <p:nvPr/>
                </p:nvSpPr>
                <p:spPr bwMode="auto">
                  <a:xfrm>
                    <a:off x="2352" y="2465"/>
                    <a:ext cx="2730" cy="475"/>
                  </a:xfrm>
                  <a:custGeom>
                    <a:avLst/>
                    <a:gdLst/>
                    <a:ahLst/>
                    <a:cxnLst>
                      <a:cxn ang="0">
                        <a:pos x="0" y="906"/>
                      </a:cxn>
                      <a:cxn ang="0">
                        <a:pos x="0" y="950"/>
                      </a:cxn>
                      <a:cxn ang="0">
                        <a:pos x="5458" y="950"/>
                      </a:cxn>
                      <a:cxn ang="0">
                        <a:pos x="5459" y="3"/>
                      </a:cxn>
                      <a:cxn ang="0">
                        <a:pos x="5405" y="0"/>
                      </a:cxn>
                      <a:cxn ang="0">
                        <a:pos x="5405" y="44"/>
                      </a:cxn>
                      <a:cxn ang="0">
                        <a:pos x="5416" y="44"/>
                      </a:cxn>
                      <a:cxn ang="0">
                        <a:pos x="5416" y="906"/>
                      </a:cxn>
                      <a:cxn ang="0">
                        <a:pos x="0" y="906"/>
                      </a:cxn>
                    </a:cxnLst>
                    <a:rect l="0" t="0" r="r" b="b"/>
                    <a:pathLst>
                      <a:path w="5459" h="950">
                        <a:moveTo>
                          <a:pt x="0" y="906"/>
                        </a:moveTo>
                        <a:lnTo>
                          <a:pt x="0" y="950"/>
                        </a:lnTo>
                        <a:lnTo>
                          <a:pt x="5458" y="950"/>
                        </a:lnTo>
                        <a:lnTo>
                          <a:pt x="5459" y="3"/>
                        </a:lnTo>
                        <a:lnTo>
                          <a:pt x="5405" y="0"/>
                        </a:lnTo>
                        <a:lnTo>
                          <a:pt x="5405" y="44"/>
                        </a:lnTo>
                        <a:lnTo>
                          <a:pt x="5416" y="44"/>
                        </a:lnTo>
                        <a:lnTo>
                          <a:pt x="5416" y="906"/>
                        </a:lnTo>
                        <a:lnTo>
                          <a:pt x="0" y="906"/>
                        </a:lnTo>
                        <a:close/>
                      </a:path>
                    </a:pathLst>
                  </a:custGeom>
                  <a:solidFill>
                    <a:srgbClr val="000000"/>
                  </a:solidFill>
                  <a:ln w="9525">
                    <a:noFill/>
                    <a:round/>
                    <a:headEnd/>
                    <a:tailEnd/>
                  </a:ln>
                </p:spPr>
                <p:txBody>
                  <a:bodyPr/>
                  <a:lstStyle/>
                  <a:p>
                    <a:endParaRPr lang="en-US" dirty="0"/>
                  </a:p>
                </p:txBody>
              </p:sp>
              <p:sp>
                <p:nvSpPr>
                  <p:cNvPr id="398397" name="Freeform 61"/>
                  <p:cNvSpPr>
                    <a:spLocks/>
                  </p:cNvSpPr>
                  <p:nvPr/>
                </p:nvSpPr>
                <p:spPr bwMode="auto">
                  <a:xfrm>
                    <a:off x="2341" y="2465"/>
                    <a:ext cx="2714" cy="475"/>
                  </a:xfrm>
                  <a:custGeom>
                    <a:avLst/>
                    <a:gdLst/>
                    <a:ahLst/>
                    <a:cxnLst>
                      <a:cxn ang="0">
                        <a:pos x="5427" y="0"/>
                      </a:cxn>
                      <a:cxn ang="0">
                        <a:pos x="3730" y="0"/>
                      </a:cxn>
                      <a:cxn ang="0">
                        <a:pos x="3647" y="1"/>
                      </a:cxn>
                      <a:cxn ang="0">
                        <a:pos x="3589" y="6"/>
                      </a:cxn>
                      <a:cxn ang="0">
                        <a:pos x="3519" y="22"/>
                      </a:cxn>
                      <a:cxn ang="0">
                        <a:pos x="3448" y="46"/>
                      </a:cxn>
                      <a:cxn ang="0">
                        <a:pos x="3372" y="75"/>
                      </a:cxn>
                      <a:cxn ang="0">
                        <a:pos x="3306" y="104"/>
                      </a:cxn>
                      <a:cxn ang="0">
                        <a:pos x="3229" y="136"/>
                      </a:cxn>
                      <a:cxn ang="0">
                        <a:pos x="3149" y="170"/>
                      </a:cxn>
                      <a:cxn ang="0">
                        <a:pos x="3056" y="206"/>
                      </a:cxn>
                      <a:cxn ang="0">
                        <a:pos x="2983" y="231"/>
                      </a:cxn>
                      <a:cxn ang="0">
                        <a:pos x="2915" y="249"/>
                      </a:cxn>
                      <a:cxn ang="0">
                        <a:pos x="2821" y="265"/>
                      </a:cxn>
                      <a:cxn ang="0">
                        <a:pos x="2742" y="271"/>
                      </a:cxn>
                      <a:cxn ang="0">
                        <a:pos x="2664" y="265"/>
                      </a:cxn>
                      <a:cxn ang="0">
                        <a:pos x="2571" y="249"/>
                      </a:cxn>
                      <a:cxn ang="0">
                        <a:pos x="2504" y="231"/>
                      </a:cxn>
                      <a:cxn ang="0">
                        <a:pos x="2431" y="206"/>
                      </a:cxn>
                      <a:cxn ang="0">
                        <a:pos x="2341" y="170"/>
                      </a:cxn>
                      <a:cxn ang="0">
                        <a:pos x="2262" y="136"/>
                      </a:cxn>
                      <a:cxn ang="0">
                        <a:pos x="2185" y="104"/>
                      </a:cxn>
                      <a:cxn ang="0">
                        <a:pos x="2117" y="74"/>
                      </a:cxn>
                      <a:cxn ang="0">
                        <a:pos x="2040" y="45"/>
                      </a:cxn>
                      <a:cxn ang="0">
                        <a:pos x="1957" y="21"/>
                      </a:cxn>
                      <a:cxn ang="0">
                        <a:pos x="1894" y="6"/>
                      </a:cxn>
                      <a:cxn ang="0">
                        <a:pos x="1828" y="1"/>
                      </a:cxn>
                      <a:cxn ang="0">
                        <a:pos x="1" y="1"/>
                      </a:cxn>
                      <a:cxn ang="0">
                        <a:pos x="0" y="949"/>
                      </a:cxn>
                      <a:cxn ang="0">
                        <a:pos x="22" y="950"/>
                      </a:cxn>
                      <a:cxn ang="0">
                        <a:pos x="44" y="906"/>
                      </a:cxn>
                      <a:cxn ang="0">
                        <a:pos x="44" y="45"/>
                      </a:cxn>
                      <a:cxn ang="0">
                        <a:pos x="1825" y="45"/>
                      </a:cxn>
                      <a:cxn ang="0">
                        <a:pos x="1887" y="50"/>
                      </a:cxn>
                      <a:cxn ang="0">
                        <a:pos x="1959" y="65"/>
                      </a:cxn>
                      <a:cxn ang="0">
                        <a:pos x="2016" y="84"/>
                      </a:cxn>
                      <a:cxn ang="0">
                        <a:pos x="2087" y="111"/>
                      </a:cxn>
                      <a:cxn ang="0">
                        <a:pos x="2169" y="145"/>
                      </a:cxn>
                      <a:cxn ang="0">
                        <a:pos x="2246" y="178"/>
                      </a:cxn>
                      <a:cxn ang="0">
                        <a:pos x="2325" y="211"/>
                      </a:cxn>
                      <a:cxn ang="0">
                        <a:pos x="2394" y="239"/>
                      </a:cxn>
                      <a:cxn ang="0">
                        <a:pos x="2485" y="270"/>
                      </a:cxn>
                      <a:cxn ang="0">
                        <a:pos x="2585" y="295"/>
                      </a:cxn>
                      <a:cxn ang="0">
                        <a:pos x="2655" y="309"/>
                      </a:cxn>
                      <a:cxn ang="0">
                        <a:pos x="2744" y="315"/>
                      </a:cxn>
                      <a:cxn ang="0">
                        <a:pos x="2830" y="309"/>
                      </a:cxn>
                      <a:cxn ang="0">
                        <a:pos x="2901" y="295"/>
                      </a:cxn>
                      <a:cxn ang="0">
                        <a:pos x="3002" y="270"/>
                      </a:cxn>
                      <a:cxn ang="0">
                        <a:pos x="3095" y="239"/>
                      </a:cxn>
                      <a:cxn ang="0">
                        <a:pos x="3165" y="211"/>
                      </a:cxn>
                      <a:cxn ang="0">
                        <a:pos x="3245" y="178"/>
                      </a:cxn>
                      <a:cxn ang="0">
                        <a:pos x="3322" y="145"/>
                      </a:cxn>
                      <a:cxn ang="0">
                        <a:pos x="3406" y="110"/>
                      </a:cxn>
                      <a:cxn ang="0">
                        <a:pos x="3473" y="83"/>
                      </a:cxn>
                      <a:cxn ang="0">
                        <a:pos x="3535" y="64"/>
                      </a:cxn>
                      <a:cxn ang="0">
                        <a:pos x="3589" y="50"/>
                      </a:cxn>
                      <a:cxn ang="0">
                        <a:pos x="3649" y="45"/>
                      </a:cxn>
                      <a:cxn ang="0">
                        <a:pos x="3730" y="44"/>
                      </a:cxn>
                      <a:cxn ang="0">
                        <a:pos x="5427" y="44"/>
                      </a:cxn>
                      <a:cxn ang="0">
                        <a:pos x="5427" y="0"/>
                      </a:cxn>
                    </a:cxnLst>
                    <a:rect l="0" t="0" r="r" b="b"/>
                    <a:pathLst>
                      <a:path w="5427" h="950">
                        <a:moveTo>
                          <a:pt x="5427" y="0"/>
                        </a:moveTo>
                        <a:lnTo>
                          <a:pt x="3730" y="0"/>
                        </a:lnTo>
                        <a:lnTo>
                          <a:pt x="3647" y="1"/>
                        </a:lnTo>
                        <a:lnTo>
                          <a:pt x="3589" y="6"/>
                        </a:lnTo>
                        <a:lnTo>
                          <a:pt x="3519" y="22"/>
                        </a:lnTo>
                        <a:lnTo>
                          <a:pt x="3448" y="46"/>
                        </a:lnTo>
                        <a:lnTo>
                          <a:pt x="3372" y="75"/>
                        </a:lnTo>
                        <a:lnTo>
                          <a:pt x="3306" y="104"/>
                        </a:lnTo>
                        <a:lnTo>
                          <a:pt x="3229" y="136"/>
                        </a:lnTo>
                        <a:lnTo>
                          <a:pt x="3149" y="170"/>
                        </a:lnTo>
                        <a:lnTo>
                          <a:pt x="3056" y="206"/>
                        </a:lnTo>
                        <a:lnTo>
                          <a:pt x="2983" y="231"/>
                        </a:lnTo>
                        <a:lnTo>
                          <a:pt x="2915" y="249"/>
                        </a:lnTo>
                        <a:lnTo>
                          <a:pt x="2821" y="265"/>
                        </a:lnTo>
                        <a:lnTo>
                          <a:pt x="2742" y="271"/>
                        </a:lnTo>
                        <a:lnTo>
                          <a:pt x="2664" y="265"/>
                        </a:lnTo>
                        <a:lnTo>
                          <a:pt x="2571" y="249"/>
                        </a:lnTo>
                        <a:lnTo>
                          <a:pt x="2504" y="231"/>
                        </a:lnTo>
                        <a:lnTo>
                          <a:pt x="2431" y="206"/>
                        </a:lnTo>
                        <a:lnTo>
                          <a:pt x="2341" y="170"/>
                        </a:lnTo>
                        <a:lnTo>
                          <a:pt x="2262" y="136"/>
                        </a:lnTo>
                        <a:lnTo>
                          <a:pt x="2185" y="104"/>
                        </a:lnTo>
                        <a:lnTo>
                          <a:pt x="2117" y="74"/>
                        </a:lnTo>
                        <a:lnTo>
                          <a:pt x="2040" y="45"/>
                        </a:lnTo>
                        <a:lnTo>
                          <a:pt x="1957" y="21"/>
                        </a:lnTo>
                        <a:lnTo>
                          <a:pt x="1894" y="6"/>
                        </a:lnTo>
                        <a:lnTo>
                          <a:pt x="1828" y="1"/>
                        </a:lnTo>
                        <a:lnTo>
                          <a:pt x="1" y="1"/>
                        </a:lnTo>
                        <a:lnTo>
                          <a:pt x="0" y="949"/>
                        </a:lnTo>
                        <a:lnTo>
                          <a:pt x="22" y="950"/>
                        </a:lnTo>
                        <a:lnTo>
                          <a:pt x="44" y="906"/>
                        </a:lnTo>
                        <a:lnTo>
                          <a:pt x="44" y="45"/>
                        </a:lnTo>
                        <a:lnTo>
                          <a:pt x="1825" y="45"/>
                        </a:lnTo>
                        <a:lnTo>
                          <a:pt x="1887" y="50"/>
                        </a:lnTo>
                        <a:lnTo>
                          <a:pt x="1959" y="65"/>
                        </a:lnTo>
                        <a:lnTo>
                          <a:pt x="2016" y="84"/>
                        </a:lnTo>
                        <a:lnTo>
                          <a:pt x="2087" y="111"/>
                        </a:lnTo>
                        <a:lnTo>
                          <a:pt x="2169" y="145"/>
                        </a:lnTo>
                        <a:lnTo>
                          <a:pt x="2246" y="178"/>
                        </a:lnTo>
                        <a:lnTo>
                          <a:pt x="2325" y="211"/>
                        </a:lnTo>
                        <a:lnTo>
                          <a:pt x="2394" y="239"/>
                        </a:lnTo>
                        <a:lnTo>
                          <a:pt x="2485" y="270"/>
                        </a:lnTo>
                        <a:lnTo>
                          <a:pt x="2585" y="295"/>
                        </a:lnTo>
                        <a:lnTo>
                          <a:pt x="2655" y="309"/>
                        </a:lnTo>
                        <a:lnTo>
                          <a:pt x="2744" y="315"/>
                        </a:lnTo>
                        <a:lnTo>
                          <a:pt x="2830" y="309"/>
                        </a:lnTo>
                        <a:lnTo>
                          <a:pt x="2901" y="295"/>
                        </a:lnTo>
                        <a:lnTo>
                          <a:pt x="3002" y="270"/>
                        </a:lnTo>
                        <a:lnTo>
                          <a:pt x="3095" y="239"/>
                        </a:lnTo>
                        <a:lnTo>
                          <a:pt x="3165" y="211"/>
                        </a:lnTo>
                        <a:lnTo>
                          <a:pt x="3245" y="178"/>
                        </a:lnTo>
                        <a:lnTo>
                          <a:pt x="3322" y="145"/>
                        </a:lnTo>
                        <a:lnTo>
                          <a:pt x="3406" y="110"/>
                        </a:lnTo>
                        <a:lnTo>
                          <a:pt x="3473" y="83"/>
                        </a:lnTo>
                        <a:lnTo>
                          <a:pt x="3535" y="64"/>
                        </a:lnTo>
                        <a:lnTo>
                          <a:pt x="3589" y="50"/>
                        </a:lnTo>
                        <a:lnTo>
                          <a:pt x="3649" y="45"/>
                        </a:lnTo>
                        <a:lnTo>
                          <a:pt x="3730" y="44"/>
                        </a:lnTo>
                        <a:lnTo>
                          <a:pt x="5427" y="44"/>
                        </a:lnTo>
                        <a:lnTo>
                          <a:pt x="5427" y="0"/>
                        </a:lnTo>
                        <a:close/>
                      </a:path>
                    </a:pathLst>
                  </a:custGeom>
                  <a:solidFill>
                    <a:srgbClr val="000000"/>
                  </a:solidFill>
                  <a:ln w="9525">
                    <a:noFill/>
                    <a:round/>
                    <a:headEnd/>
                    <a:tailEnd/>
                  </a:ln>
                </p:spPr>
                <p:txBody>
                  <a:bodyPr/>
                  <a:lstStyle/>
                  <a:p>
                    <a:endParaRPr lang="en-US" dirty="0"/>
                  </a:p>
                </p:txBody>
              </p:sp>
            </p:grpSp>
            <p:grpSp>
              <p:nvGrpSpPr>
                <p:cNvPr id="398398" name="Group 62"/>
                <p:cNvGrpSpPr>
                  <a:grpSpLocks/>
                </p:cNvGrpSpPr>
                <p:nvPr/>
              </p:nvGrpSpPr>
              <p:grpSpPr bwMode="auto">
                <a:xfrm>
                  <a:off x="3216" y="658"/>
                  <a:ext cx="445" cy="314"/>
                  <a:chOff x="1656" y="1924"/>
                  <a:chExt cx="929" cy="657"/>
                </a:xfrm>
              </p:grpSpPr>
              <p:sp>
                <p:nvSpPr>
                  <p:cNvPr id="398399" name="Freeform 63"/>
                  <p:cNvSpPr>
                    <a:spLocks/>
                  </p:cNvSpPr>
                  <p:nvPr/>
                </p:nvSpPr>
                <p:spPr bwMode="auto">
                  <a:xfrm>
                    <a:off x="1667" y="1935"/>
                    <a:ext cx="907" cy="636"/>
                  </a:xfrm>
                  <a:custGeom>
                    <a:avLst/>
                    <a:gdLst/>
                    <a:ahLst/>
                    <a:cxnLst>
                      <a:cxn ang="0">
                        <a:pos x="1" y="1271"/>
                      </a:cxn>
                      <a:cxn ang="0">
                        <a:pos x="0" y="0"/>
                      </a:cxn>
                      <a:cxn ang="0">
                        <a:pos x="274" y="1"/>
                      </a:cxn>
                      <a:cxn ang="0">
                        <a:pos x="274" y="190"/>
                      </a:cxn>
                      <a:cxn ang="0">
                        <a:pos x="1814" y="190"/>
                      </a:cxn>
                      <a:cxn ang="0">
                        <a:pos x="1814" y="1082"/>
                      </a:cxn>
                      <a:cxn ang="0">
                        <a:pos x="274" y="1082"/>
                      </a:cxn>
                      <a:cxn ang="0">
                        <a:pos x="274" y="1271"/>
                      </a:cxn>
                      <a:cxn ang="0">
                        <a:pos x="1" y="1271"/>
                      </a:cxn>
                      <a:cxn ang="0">
                        <a:pos x="1" y="1271"/>
                      </a:cxn>
                    </a:cxnLst>
                    <a:rect l="0" t="0" r="r" b="b"/>
                    <a:pathLst>
                      <a:path w="1814" h="1271">
                        <a:moveTo>
                          <a:pt x="1" y="1271"/>
                        </a:moveTo>
                        <a:lnTo>
                          <a:pt x="0" y="0"/>
                        </a:lnTo>
                        <a:lnTo>
                          <a:pt x="274" y="1"/>
                        </a:lnTo>
                        <a:lnTo>
                          <a:pt x="274" y="190"/>
                        </a:lnTo>
                        <a:lnTo>
                          <a:pt x="1814" y="190"/>
                        </a:lnTo>
                        <a:lnTo>
                          <a:pt x="1814" y="1082"/>
                        </a:lnTo>
                        <a:lnTo>
                          <a:pt x="274" y="1082"/>
                        </a:lnTo>
                        <a:lnTo>
                          <a:pt x="274" y="1271"/>
                        </a:lnTo>
                        <a:lnTo>
                          <a:pt x="1" y="1271"/>
                        </a:lnTo>
                        <a:lnTo>
                          <a:pt x="1" y="1271"/>
                        </a:lnTo>
                        <a:close/>
                      </a:path>
                    </a:pathLst>
                  </a:custGeom>
                  <a:solidFill>
                    <a:srgbClr val="CC6633"/>
                  </a:solidFill>
                  <a:ln w="9525">
                    <a:noFill/>
                    <a:round/>
                    <a:headEnd/>
                    <a:tailEnd/>
                  </a:ln>
                </p:spPr>
                <p:txBody>
                  <a:bodyPr/>
                  <a:lstStyle/>
                  <a:p>
                    <a:endParaRPr lang="en-US" dirty="0"/>
                  </a:p>
                </p:txBody>
              </p:sp>
              <p:sp>
                <p:nvSpPr>
                  <p:cNvPr id="398400" name="Freeform 64"/>
                  <p:cNvSpPr>
                    <a:spLocks/>
                  </p:cNvSpPr>
                  <p:nvPr/>
                </p:nvSpPr>
                <p:spPr bwMode="auto">
                  <a:xfrm>
                    <a:off x="1656" y="1924"/>
                    <a:ext cx="158" cy="647"/>
                  </a:xfrm>
                  <a:custGeom>
                    <a:avLst/>
                    <a:gdLst/>
                    <a:ahLst/>
                    <a:cxnLst>
                      <a:cxn ang="0">
                        <a:pos x="1" y="1293"/>
                      </a:cxn>
                      <a:cxn ang="0">
                        <a:pos x="45" y="1293"/>
                      </a:cxn>
                      <a:cxn ang="0">
                        <a:pos x="43" y="44"/>
                      </a:cxn>
                      <a:cxn ang="0">
                        <a:pos x="274" y="45"/>
                      </a:cxn>
                      <a:cxn ang="0">
                        <a:pos x="317" y="1"/>
                      </a:cxn>
                      <a:cxn ang="0">
                        <a:pos x="0" y="0"/>
                      </a:cxn>
                      <a:cxn ang="0">
                        <a:pos x="1" y="1293"/>
                      </a:cxn>
                    </a:cxnLst>
                    <a:rect l="0" t="0" r="r" b="b"/>
                    <a:pathLst>
                      <a:path w="317" h="1293">
                        <a:moveTo>
                          <a:pt x="1" y="1293"/>
                        </a:moveTo>
                        <a:lnTo>
                          <a:pt x="45" y="1293"/>
                        </a:lnTo>
                        <a:lnTo>
                          <a:pt x="43" y="44"/>
                        </a:lnTo>
                        <a:lnTo>
                          <a:pt x="274" y="45"/>
                        </a:lnTo>
                        <a:lnTo>
                          <a:pt x="317" y="1"/>
                        </a:lnTo>
                        <a:lnTo>
                          <a:pt x="0" y="0"/>
                        </a:lnTo>
                        <a:lnTo>
                          <a:pt x="1" y="1293"/>
                        </a:lnTo>
                        <a:close/>
                      </a:path>
                    </a:pathLst>
                  </a:custGeom>
                  <a:solidFill>
                    <a:srgbClr val="000000"/>
                  </a:solidFill>
                  <a:ln w="9525">
                    <a:noFill/>
                    <a:round/>
                    <a:headEnd/>
                    <a:tailEnd/>
                  </a:ln>
                </p:spPr>
                <p:txBody>
                  <a:bodyPr/>
                  <a:lstStyle/>
                  <a:p>
                    <a:endParaRPr lang="en-US" dirty="0"/>
                  </a:p>
                </p:txBody>
              </p:sp>
              <p:sp>
                <p:nvSpPr>
                  <p:cNvPr id="398401" name="Freeform 65"/>
                  <p:cNvSpPr>
                    <a:spLocks/>
                  </p:cNvSpPr>
                  <p:nvPr/>
                </p:nvSpPr>
                <p:spPr bwMode="auto">
                  <a:xfrm>
                    <a:off x="1793" y="1925"/>
                    <a:ext cx="792" cy="561"/>
                  </a:xfrm>
                  <a:custGeom>
                    <a:avLst/>
                    <a:gdLst/>
                    <a:ahLst/>
                    <a:cxnLst>
                      <a:cxn ang="0">
                        <a:pos x="0" y="44"/>
                      </a:cxn>
                      <a:cxn ang="0">
                        <a:pos x="0" y="232"/>
                      </a:cxn>
                      <a:cxn ang="0">
                        <a:pos x="1541" y="233"/>
                      </a:cxn>
                      <a:cxn ang="0">
                        <a:pos x="1541" y="1081"/>
                      </a:cxn>
                      <a:cxn ang="0">
                        <a:pos x="1584" y="1124"/>
                      </a:cxn>
                      <a:cxn ang="0">
                        <a:pos x="1583" y="189"/>
                      </a:cxn>
                      <a:cxn ang="0">
                        <a:pos x="44" y="189"/>
                      </a:cxn>
                      <a:cxn ang="0">
                        <a:pos x="43" y="0"/>
                      </a:cxn>
                      <a:cxn ang="0">
                        <a:pos x="0" y="44"/>
                      </a:cxn>
                    </a:cxnLst>
                    <a:rect l="0" t="0" r="r" b="b"/>
                    <a:pathLst>
                      <a:path w="1584" h="1124">
                        <a:moveTo>
                          <a:pt x="0" y="44"/>
                        </a:moveTo>
                        <a:lnTo>
                          <a:pt x="0" y="232"/>
                        </a:lnTo>
                        <a:lnTo>
                          <a:pt x="1541" y="233"/>
                        </a:lnTo>
                        <a:lnTo>
                          <a:pt x="1541" y="1081"/>
                        </a:lnTo>
                        <a:lnTo>
                          <a:pt x="1584" y="1124"/>
                        </a:lnTo>
                        <a:lnTo>
                          <a:pt x="1583" y="189"/>
                        </a:lnTo>
                        <a:lnTo>
                          <a:pt x="44" y="189"/>
                        </a:lnTo>
                        <a:lnTo>
                          <a:pt x="43" y="0"/>
                        </a:lnTo>
                        <a:lnTo>
                          <a:pt x="0" y="44"/>
                        </a:lnTo>
                        <a:close/>
                      </a:path>
                    </a:pathLst>
                  </a:custGeom>
                  <a:solidFill>
                    <a:srgbClr val="000000"/>
                  </a:solidFill>
                  <a:ln w="9525">
                    <a:noFill/>
                    <a:round/>
                    <a:headEnd/>
                    <a:tailEnd/>
                  </a:ln>
                </p:spPr>
                <p:txBody>
                  <a:bodyPr/>
                  <a:lstStyle/>
                  <a:p>
                    <a:endParaRPr lang="en-US" dirty="0"/>
                  </a:p>
                </p:txBody>
              </p:sp>
              <p:sp>
                <p:nvSpPr>
                  <p:cNvPr id="398402" name="Freeform 66"/>
                  <p:cNvSpPr>
                    <a:spLocks/>
                  </p:cNvSpPr>
                  <p:nvPr/>
                </p:nvSpPr>
                <p:spPr bwMode="auto">
                  <a:xfrm>
                    <a:off x="1656" y="2465"/>
                    <a:ext cx="929" cy="116"/>
                  </a:xfrm>
                  <a:custGeom>
                    <a:avLst/>
                    <a:gdLst/>
                    <a:ahLst/>
                    <a:cxnLst>
                      <a:cxn ang="0">
                        <a:pos x="1814" y="0"/>
                      </a:cxn>
                      <a:cxn ang="0">
                        <a:pos x="274" y="0"/>
                      </a:cxn>
                      <a:cxn ang="0">
                        <a:pos x="273" y="189"/>
                      </a:cxn>
                      <a:cxn ang="0">
                        <a:pos x="42" y="189"/>
                      </a:cxn>
                      <a:cxn ang="0">
                        <a:pos x="0" y="211"/>
                      </a:cxn>
                      <a:cxn ang="0">
                        <a:pos x="1" y="233"/>
                      </a:cxn>
                      <a:cxn ang="0">
                        <a:pos x="317" y="232"/>
                      </a:cxn>
                      <a:cxn ang="0">
                        <a:pos x="317" y="44"/>
                      </a:cxn>
                      <a:cxn ang="0">
                        <a:pos x="1857" y="43"/>
                      </a:cxn>
                      <a:cxn ang="0">
                        <a:pos x="1814" y="0"/>
                      </a:cxn>
                    </a:cxnLst>
                    <a:rect l="0" t="0" r="r" b="b"/>
                    <a:pathLst>
                      <a:path w="1857" h="233">
                        <a:moveTo>
                          <a:pt x="1814" y="0"/>
                        </a:moveTo>
                        <a:lnTo>
                          <a:pt x="274" y="0"/>
                        </a:lnTo>
                        <a:lnTo>
                          <a:pt x="273" y="189"/>
                        </a:lnTo>
                        <a:lnTo>
                          <a:pt x="42" y="189"/>
                        </a:lnTo>
                        <a:lnTo>
                          <a:pt x="0" y="211"/>
                        </a:lnTo>
                        <a:lnTo>
                          <a:pt x="1" y="233"/>
                        </a:lnTo>
                        <a:lnTo>
                          <a:pt x="317" y="232"/>
                        </a:lnTo>
                        <a:lnTo>
                          <a:pt x="317" y="44"/>
                        </a:lnTo>
                        <a:lnTo>
                          <a:pt x="1857" y="43"/>
                        </a:lnTo>
                        <a:lnTo>
                          <a:pt x="1814" y="0"/>
                        </a:lnTo>
                        <a:close/>
                      </a:path>
                    </a:pathLst>
                  </a:custGeom>
                  <a:solidFill>
                    <a:srgbClr val="000000"/>
                  </a:solidFill>
                  <a:ln w="9525">
                    <a:noFill/>
                    <a:round/>
                    <a:headEnd/>
                    <a:tailEnd/>
                  </a:ln>
                </p:spPr>
                <p:txBody>
                  <a:bodyPr/>
                  <a:lstStyle/>
                  <a:p>
                    <a:endParaRPr lang="en-US" dirty="0"/>
                  </a:p>
                </p:txBody>
              </p:sp>
              <p:sp>
                <p:nvSpPr>
                  <p:cNvPr id="398403" name="Freeform 67"/>
                  <p:cNvSpPr>
                    <a:spLocks/>
                  </p:cNvSpPr>
                  <p:nvPr/>
                </p:nvSpPr>
                <p:spPr bwMode="auto">
                  <a:xfrm>
                    <a:off x="1667" y="2189"/>
                    <a:ext cx="907" cy="136"/>
                  </a:xfrm>
                  <a:custGeom>
                    <a:avLst/>
                    <a:gdLst/>
                    <a:ahLst/>
                    <a:cxnLst>
                      <a:cxn ang="0">
                        <a:pos x="0" y="272"/>
                      </a:cxn>
                      <a:cxn ang="0">
                        <a:pos x="1814" y="272"/>
                      </a:cxn>
                      <a:cxn ang="0">
                        <a:pos x="1814" y="0"/>
                      </a:cxn>
                      <a:cxn ang="0">
                        <a:pos x="0" y="0"/>
                      </a:cxn>
                      <a:cxn ang="0">
                        <a:pos x="0" y="272"/>
                      </a:cxn>
                      <a:cxn ang="0">
                        <a:pos x="0" y="272"/>
                      </a:cxn>
                    </a:cxnLst>
                    <a:rect l="0" t="0" r="r" b="b"/>
                    <a:pathLst>
                      <a:path w="1814" h="272">
                        <a:moveTo>
                          <a:pt x="0" y="272"/>
                        </a:moveTo>
                        <a:lnTo>
                          <a:pt x="1814" y="272"/>
                        </a:lnTo>
                        <a:lnTo>
                          <a:pt x="1814" y="0"/>
                        </a:lnTo>
                        <a:lnTo>
                          <a:pt x="0" y="0"/>
                        </a:lnTo>
                        <a:lnTo>
                          <a:pt x="0" y="272"/>
                        </a:lnTo>
                        <a:lnTo>
                          <a:pt x="0" y="272"/>
                        </a:lnTo>
                        <a:close/>
                      </a:path>
                    </a:pathLst>
                  </a:custGeom>
                  <a:solidFill>
                    <a:srgbClr val="FFFFFF"/>
                  </a:solidFill>
                  <a:ln w="9525">
                    <a:noFill/>
                    <a:round/>
                    <a:headEnd/>
                    <a:tailEnd/>
                  </a:ln>
                </p:spPr>
                <p:txBody>
                  <a:bodyPr/>
                  <a:lstStyle/>
                  <a:p>
                    <a:endParaRPr lang="en-US" dirty="0"/>
                  </a:p>
                </p:txBody>
              </p:sp>
              <p:sp>
                <p:nvSpPr>
                  <p:cNvPr id="398404" name="Freeform 68"/>
                  <p:cNvSpPr>
                    <a:spLocks/>
                  </p:cNvSpPr>
                  <p:nvPr/>
                </p:nvSpPr>
                <p:spPr bwMode="auto">
                  <a:xfrm>
                    <a:off x="1667" y="2179"/>
                    <a:ext cx="918" cy="157"/>
                  </a:xfrm>
                  <a:custGeom>
                    <a:avLst/>
                    <a:gdLst/>
                    <a:ahLst/>
                    <a:cxnLst>
                      <a:cxn ang="0">
                        <a:pos x="0" y="270"/>
                      </a:cxn>
                      <a:cxn ang="0">
                        <a:pos x="0" y="314"/>
                      </a:cxn>
                      <a:cxn ang="0">
                        <a:pos x="1835" y="314"/>
                      </a:cxn>
                      <a:cxn ang="0">
                        <a:pos x="1836" y="0"/>
                      </a:cxn>
                      <a:cxn ang="0">
                        <a:pos x="1793" y="42"/>
                      </a:cxn>
                      <a:cxn ang="0">
                        <a:pos x="1793" y="270"/>
                      </a:cxn>
                      <a:cxn ang="0">
                        <a:pos x="0" y="270"/>
                      </a:cxn>
                    </a:cxnLst>
                    <a:rect l="0" t="0" r="r" b="b"/>
                    <a:pathLst>
                      <a:path w="1836" h="314">
                        <a:moveTo>
                          <a:pt x="0" y="270"/>
                        </a:moveTo>
                        <a:lnTo>
                          <a:pt x="0" y="314"/>
                        </a:lnTo>
                        <a:lnTo>
                          <a:pt x="1835" y="314"/>
                        </a:lnTo>
                        <a:lnTo>
                          <a:pt x="1836" y="0"/>
                        </a:lnTo>
                        <a:lnTo>
                          <a:pt x="1793" y="42"/>
                        </a:lnTo>
                        <a:lnTo>
                          <a:pt x="1793" y="270"/>
                        </a:lnTo>
                        <a:lnTo>
                          <a:pt x="0" y="270"/>
                        </a:lnTo>
                        <a:close/>
                      </a:path>
                    </a:pathLst>
                  </a:custGeom>
                  <a:solidFill>
                    <a:srgbClr val="000000"/>
                  </a:solidFill>
                  <a:ln w="9525">
                    <a:noFill/>
                    <a:round/>
                    <a:headEnd/>
                    <a:tailEnd/>
                  </a:ln>
                </p:spPr>
                <p:txBody>
                  <a:bodyPr/>
                  <a:lstStyle/>
                  <a:p>
                    <a:endParaRPr lang="en-US" dirty="0"/>
                  </a:p>
                </p:txBody>
              </p:sp>
              <p:sp>
                <p:nvSpPr>
                  <p:cNvPr id="398405" name="Freeform 69"/>
                  <p:cNvSpPr>
                    <a:spLocks/>
                  </p:cNvSpPr>
                  <p:nvPr/>
                </p:nvSpPr>
                <p:spPr bwMode="auto">
                  <a:xfrm>
                    <a:off x="1656" y="2178"/>
                    <a:ext cx="929" cy="158"/>
                  </a:xfrm>
                  <a:custGeom>
                    <a:avLst/>
                    <a:gdLst/>
                    <a:ahLst/>
                    <a:cxnLst>
                      <a:cxn ang="0">
                        <a:pos x="1858" y="2"/>
                      </a:cxn>
                      <a:cxn ang="0">
                        <a:pos x="1" y="0"/>
                      </a:cxn>
                      <a:cxn ang="0">
                        <a:pos x="0" y="315"/>
                      </a:cxn>
                      <a:cxn ang="0">
                        <a:pos x="22" y="316"/>
                      </a:cxn>
                      <a:cxn ang="0">
                        <a:pos x="43" y="272"/>
                      </a:cxn>
                      <a:cxn ang="0">
                        <a:pos x="43" y="44"/>
                      </a:cxn>
                      <a:cxn ang="0">
                        <a:pos x="1815" y="44"/>
                      </a:cxn>
                      <a:cxn ang="0">
                        <a:pos x="1858" y="2"/>
                      </a:cxn>
                    </a:cxnLst>
                    <a:rect l="0" t="0" r="r" b="b"/>
                    <a:pathLst>
                      <a:path w="1858" h="316">
                        <a:moveTo>
                          <a:pt x="1858" y="2"/>
                        </a:moveTo>
                        <a:lnTo>
                          <a:pt x="1" y="0"/>
                        </a:lnTo>
                        <a:lnTo>
                          <a:pt x="0" y="315"/>
                        </a:lnTo>
                        <a:lnTo>
                          <a:pt x="22" y="316"/>
                        </a:lnTo>
                        <a:lnTo>
                          <a:pt x="43" y="272"/>
                        </a:lnTo>
                        <a:lnTo>
                          <a:pt x="43" y="44"/>
                        </a:lnTo>
                        <a:lnTo>
                          <a:pt x="1815" y="44"/>
                        </a:lnTo>
                        <a:lnTo>
                          <a:pt x="1858" y="2"/>
                        </a:lnTo>
                        <a:close/>
                      </a:path>
                    </a:pathLst>
                  </a:custGeom>
                  <a:solidFill>
                    <a:srgbClr val="000000"/>
                  </a:solidFill>
                  <a:ln w="9525">
                    <a:noFill/>
                    <a:round/>
                    <a:headEnd/>
                    <a:tailEnd/>
                  </a:ln>
                </p:spPr>
                <p:txBody>
                  <a:bodyPr/>
                  <a:lstStyle/>
                  <a:p>
                    <a:endParaRPr lang="en-US" dirty="0"/>
                  </a:p>
                </p:txBody>
              </p:sp>
            </p:grpSp>
            <p:grpSp>
              <p:nvGrpSpPr>
                <p:cNvPr id="398406" name="Group 70"/>
                <p:cNvGrpSpPr>
                  <a:grpSpLocks/>
                </p:cNvGrpSpPr>
                <p:nvPr/>
              </p:nvGrpSpPr>
              <p:grpSpPr bwMode="auto">
                <a:xfrm>
                  <a:off x="4740" y="658"/>
                  <a:ext cx="444" cy="314"/>
                  <a:chOff x="4837" y="1925"/>
                  <a:chExt cx="927" cy="656"/>
                </a:xfrm>
              </p:grpSpPr>
              <p:sp>
                <p:nvSpPr>
                  <p:cNvPr id="398407" name="Freeform 71"/>
                  <p:cNvSpPr>
                    <a:spLocks/>
                  </p:cNvSpPr>
                  <p:nvPr/>
                </p:nvSpPr>
                <p:spPr bwMode="auto">
                  <a:xfrm>
                    <a:off x="4848" y="1936"/>
                    <a:ext cx="905" cy="635"/>
                  </a:xfrm>
                  <a:custGeom>
                    <a:avLst/>
                    <a:gdLst/>
                    <a:ahLst/>
                    <a:cxnLst>
                      <a:cxn ang="0">
                        <a:pos x="1809" y="1268"/>
                      </a:cxn>
                      <a:cxn ang="0">
                        <a:pos x="1810" y="0"/>
                      </a:cxn>
                      <a:cxn ang="0">
                        <a:pos x="1538" y="0"/>
                      </a:cxn>
                      <a:cxn ang="0">
                        <a:pos x="1538" y="189"/>
                      </a:cxn>
                      <a:cxn ang="0">
                        <a:pos x="0" y="189"/>
                      </a:cxn>
                      <a:cxn ang="0">
                        <a:pos x="0" y="1083"/>
                      </a:cxn>
                      <a:cxn ang="0">
                        <a:pos x="1538" y="1082"/>
                      </a:cxn>
                      <a:cxn ang="0">
                        <a:pos x="1538" y="1270"/>
                      </a:cxn>
                      <a:cxn ang="0">
                        <a:pos x="1809" y="1268"/>
                      </a:cxn>
                      <a:cxn ang="0">
                        <a:pos x="1809" y="1268"/>
                      </a:cxn>
                    </a:cxnLst>
                    <a:rect l="0" t="0" r="r" b="b"/>
                    <a:pathLst>
                      <a:path w="1810" h="1270">
                        <a:moveTo>
                          <a:pt x="1809" y="1268"/>
                        </a:moveTo>
                        <a:lnTo>
                          <a:pt x="1810" y="0"/>
                        </a:lnTo>
                        <a:lnTo>
                          <a:pt x="1538" y="0"/>
                        </a:lnTo>
                        <a:lnTo>
                          <a:pt x="1538" y="189"/>
                        </a:lnTo>
                        <a:lnTo>
                          <a:pt x="0" y="189"/>
                        </a:lnTo>
                        <a:lnTo>
                          <a:pt x="0" y="1083"/>
                        </a:lnTo>
                        <a:lnTo>
                          <a:pt x="1538" y="1082"/>
                        </a:lnTo>
                        <a:lnTo>
                          <a:pt x="1538" y="1270"/>
                        </a:lnTo>
                        <a:lnTo>
                          <a:pt x="1809" y="1268"/>
                        </a:lnTo>
                        <a:lnTo>
                          <a:pt x="1809" y="1268"/>
                        </a:lnTo>
                        <a:close/>
                      </a:path>
                    </a:pathLst>
                  </a:custGeom>
                  <a:solidFill>
                    <a:srgbClr val="CC6633"/>
                  </a:solidFill>
                  <a:ln w="9525">
                    <a:noFill/>
                    <a:round/>
                    <a:headEnd/>
                    <a:tailEnd/>
                  </a:ln>
                </p:spPr>
                <p:txBody>
                  <a:bodyPr/>
                  <a:lstStyle/>
                  <a:p>
                    <a:endParaRPr lang="en-US" dirty="0"/>
                  </a:p>
                </p:txBody>
              </p:sp>
              <p:sp>
                <p:nvSpPr>
                  <p:cNvPr id="398408" name="Freeform 72"/>
                  <p:cNvSpPr>
                    <a:spLocks/>
                  </p:cNvSpPr>
                  <p:nvPr/>
                </p:nvSpPr>
                <p:spPr bwMode="auto">
                  <a:xfrm>
                    <a:off x="5607" y="1925"/>
                    <a:ext cx="157" cy="644"/>
                  </a:xfrm>
                  <a:custGeom>
                    <a:avLst/>
                    <a:gdLst/>
                    <a:ahLst/>
                    <a:cxnLst>
                      <a:cxn ang="0">
                        <a:pos x="270" y="1290"/>
                      </a:cxn>
                      <a:cxn ang="0">
                        <a:pos x="314" y="1290"/>
                      </a:cxn>
                      <a:cxn ang="0">
                        <a:pos x="315" y="2"/>
                      </a:cxn>
                      <a:cxn ang="0">
                        <a:pos x="0" y="0"/>
                      </a:cxn>
                      <a:cxn ang="0">
                        <a:pos x="43" y="44"/>
                      </a:cxn>
                      <a:cxn ang="0">
                        <a:pos x="271" y="44"/>
                      </a:cxn>
                      <a:cxn ang="0">
                        <a:pos x="270" y="1290"/>
                      </a:cxn>
                    </a:cxnLst>
                    <a:rect l="0" t="0" r="r" b="b"/>
                    <a:pathLst>
                      <a:path w="315" h="1290">
                        <a:moveTo>
                          <a:pt x="270" y="1290"/>
                        </a:moveTo>
                        <a:lnTo>
                          <a:pt x="314" y="1290"/>
                        </a:lnTo>
                        <a:lnTo>
                          <a:pt x="315" y="2"/>
                        </a:lnTo>
                        <a:lnTo>
                          <a:pt x="0" y="0"/>
                        </a:lnTo>
                        <a:lnTo>
                          <a:pt x="43" y="44"/>
                        </a:lnTo>
                        <a:lnTo>
                          <a:pt x="271" y="44"/>
                        </a:lnTo>
                        <a:lnTo>
                          <a:pt x="270" y="1290"/>
                        </a:lnTo>
                        <a:close/>
                      </a:path>
                    </a:pathLst>
                  </a:custGeom>
                  <a:solidFill>
                    <a:srgbClr val="000000"/>
                  </a:solidFill>
                  <a:ln w="9525">
                    <a:noFill/>
                    <a:round/>
                    <a:headEnd/>
                    <a:tailEnd/>
                  </a:ln>
                </p:spPr>
                <p:txBody>
                  <a:bodyPr/>
                  <a:lstStyle/>
                  <a:p>
                    <a:endParaRPr lang="en-US" dirty="0"/>
                  </a:p>
                </p:txBody>
              </p:sp>
              <p:sp>
                <p:nvSpPr>
                  <p:cNvPr id="398409" name="Freeform 73"/>
                  <p:cNvSpPr>
                    <a:spLocks/>
                  </p:cNvSpPr>
                  <p:nvPr/>
                </p:nvSpPr>
                <p:spPr bwMode="auto">
                  <a:xfrm>
                    <a:off x="4837" y="1925"/>
                    <a:ext cx="791" cy="563"/>
                  </a:xfrm>
                  <a:custGeom>
                    <a:avLst/>
                    <a:gdLst/>
                    <a:ahLst/>
                    <a:cxnLst>
                      <a:cxn ang="0">
                        <a:pos x="1539" y="0"/>
                      </a:cxn>
                      <a:cxn ang="0">
                        <a:pos x="1538" y="189"/>
                      </a:cxn>
                      <a:cxn ang="0">
                        <a:pos x="1" y="189"/>
                      </a:cxn>
                      <a:cxn ang="0">
                        <a:pos x="0" y="1127"/>
                      </a:cxn>
                      <a:cxn ang="0">
                        <a:pos x="43" y="1084"/>
                      </a:cxn>
                      <a:cxn ang="0">
                        <a:pos x="43" y="233"/>
                      </a:cxn>
                      <a:cxn ang="0">
                        <a:pos x="1582" y="232"/>
                      </a:cxn>
                      <a:cxn ang="0">
                        <a:pos x="1582" y="44"/>
                      </a:cxn>
                      <a:cxn ang="0">
                        <a:pos x="1539" y="0"/>
                      </a:cxn>
                    </a:cxnLst>
                    <a:rect l="0" t="0" r="r" b="b"/>
                    <a:pathLst>
                      <a:path w="1582" h="1127">
                        <a:moveTo>
                          <a:pt x="1539" y="0"/>
                        </a:moveTo>
                        <a:lnTo>
                          <a:pt x="1538" y="189"/>
                        </a:lnTo>
                        <a:lnTo>
                          <a:pt x="1" y="189"/>
                        </a:lnTo>
                        <a:lnTo>
                          <a:pt x="0" y="1127"/>
                        </a:lnTo>
                        <a:lnTo>
                          <a:pt x="43" y="1084"/>
                        </a:lnTo>
                        <a:lnTo>
                          <a:pt x="43" y="233"/>
                        </a:lnTo>
                        <a:lnTo>
                          <a:pt x="1582" y="232"/>
                        </a:lnTo>
                        <a:lnTo>
                          <a:pt x="1582" y="44"/>
                        </a:lnTo>
                        <a:lnTo>
                          <a:pt x="1539" y="0"/>
                        </a:lnTo>
                        <a:close/>
                      </a:path>
                    </a:pathLst>
                  </a:custGeom>
                  <a:solidFill>
                    <a:srgbClr val="000000"/>
                  </a:solidFill>
                  <a:ln w="9525">
                    <a:noFill/>
                    <a:round/>
                    <a:headEnd/>
                    <a:tailEnd/>
                  </a:ln>
                </p:spPr>
                <p:txBody>
                  <a:bodyPr/>
                  <a:lstStyle/>
                  <a:p>
                    <a:endParaRPr lang="en-US" dirty="0"/>
                  </a:p>
                </p:txBody>
              </p:sp>
              <p:sp>
                <p:nvSpPr>
                  <p:cNvPr id="398410" name="Freeform 74"/>
                  <p:cNvSpPr>
                    <a:spLocks/>
                  </p:cNvSpPr>
                  <p:nvPr/>
                </p:nvSpPr>
                <p:spPr bwMode="auto">
                  <a:xfrm>
                    <a:off x="4837" y="2466"/>
                    <a:ext cx="926" cy="115"/>
                  </a:xfrm>
                  <a:custGeom>
                    <a:avLst/>
                    <a:gdLst/>
                    <a:ahLst/>
                    <a:cxnLst>
                      <a:cxn ang="0">
                        <a:pos x="0" y="45"/>
                      </a:cxn>
                      <a:cxn ang="0">
                        <a:pos x="1538" y="44"/>
                      </a:cxn>
                      <a:cxn ang="0">
                        <a:pos x="1538" y="232"/>
                      </a:cxn>
                      <a:cxn ang="0">
                        <a:pos x="1851" y="230"/>
                      </a:cxn>
                      <a:cxn ang="0">
                        <a:pos x="1853" y="208"/>
                      </a:cxn>
                      <a:cxn ang="0">
                        <a:pos x="1810" y="186"/>
                      </a:cxn>
                      <a:cxn ang="0">
                        <a:pos x="1582" y="188"/>
                      </a:cxn>
                      <a:cxn ang="0">
                        <a:pos x="1581" y="0"/>
                      </a:cxn>
                      <a:cxn ang="0">
                        <a:pos x="43" y="2"/>
                      </a:cxn>
                      <a:cxn ang="0">
                        <a:pos x="0" y="45"/>
                      </a:cxn>
                    </a:cxnLst>
                    <a:rect l="0" t="0" r="r" b="b"/>
                    <a:pathLst>
                      <a:path w="1853" h="232">
                        <a:moveTo>
                          <a:pt x="0" y="45"/>
                        </a:moveTo>
                        <a:lnTo>
                          <a:pt x="1538" y="44"/>
                        </a:lnTo>
                        <a:lnTo>
                          <a:pt x="1538" y="232"/>
                        </a:lnTo>
                        <a:lnTo>
                          <a:pt x="1851" y="230"/>
                        </a:lnTo>
                        <a:lnTo>
                          <a:pt x="1853" y="208"/>
                        </a:lnTo>
                        <a:lnTo>
                          <a:pt x="1810" y="186"/>
                        </a:lnTo>
                        <a:lnTo>
                          <a:pt x="1582" y="188"/>
                        </a:lnTo>
                        <a:lnTo>
                          <a:pt x="1581" y="0"/>
                        </a:lnTo>
                        <a:lnTo>
                          <a:pt x="43" y="2"/>
                        </a:lnTo>
                        <a:lnTo>
                          <a:pt x="0" y="45"/>
                        </a:lnTo>
                        <a:close/>
                      </a:path>
                    </a:pathLst>
                  </a:custGeom>
                  <a:solidFill>
                    <a:srgbClr val="000000"/>
                  </a:solidFill>
                  <a:ln w="9525">
                    <a:noFill/>
                    <a:round/>
                    <a:headEnd/>
                    <a:tailEnd/>
                  </a:ln>
                </p:spPr>
                <p:txBody>
                  <a:bodyPr/>
                  <a:lstStyle/>
                  <a:p>
                    <a:endParaRPr lang="en-US" dirty="0"/>
                  </a:p>
                </p:txBody>
              </p:sp>
              <p:sp>
                <p:nvSpPr>
                  <p:cNvPr id="398411" name="Freeform 75"/>
                  <p:cNvSpPr>
                    <a:spLocks/>
                  </p:cNvSpPr>
                  <p:nvPr/>
                </p:nvSpPr>
                <p:spPr bwMode="auto">
                  <a:xfrm>
                    <a:off x="4848" y="2189"/>
                    <a:ext cx="905" cy="136"/>
                  </a:xfrm>
                  <a:custGeom>
                    <a:avLst/>
                    <a:gdLst/>
                    <a:ahLst/>
                    <a:cxnLst>
                      <a:cxn ang="0">
                        <a:pos x="0" y="272"/>
                      </a:cxn>
                      <a:cxn ang="0">
                        <a:pos x="1809" y="272"/>
                      </a:cxn>
                      <a:cxn ang="0">
                        <a:pos x="1811" y="0"/>
                      </a:cxn>
                      <a:cxn ang="0">
                        <a:pos x="0" y="0"/>
                      </a:cxn>
                      <a:cxn ang="0">
                        <a:pos x="0" y="272"/>
                      </a:cxn>
                      <a:cxn ang="0">
                        <a:pos x="0" y="272"/>
                      </a:cxn>
                    </a:cxnLst>
                    <a:rect l="0" t="0" r="r" b="b"/>
                    <a:pathLst>
                      <a:path w="1811" h="272">
                        <a:moveTo>
                          <a:pt x="0" y="272"/>
                        </a:moveTo>
                        <a:lnTo>
                          <a:pt x="1809" y="272"/>
                        </a:lnTo>
                        <a:lnTo>
                          <a:pt x="1811" y="0"/>
                        </a:lnTo>
                        <a:lnTo>
                          <a:pt x="0" y="0"/>
                        </a:lnTo>
                        <a:lnTo>
                          <a:pt x="0" y="272"/>
                        </a:lnTo>
                        <a:lnTo>
                          <a:pt x="0" y="272"/>
                        </a:lnTo>
                        <a:close/>
                      </a:path>
                    </a:pathLst>
                  </a:custGeom>
                  <a:solidFill>
                    <a:srgbClr val="FFFFFF"/>
                  </a:solidFill>
                  <a:ln w="9525">
                    <a:noFill/>
                    <a:round/>
                    <a:headEnd/>
                    <a:tailEnd/>
                  </a:ln>
                </p:spPr>
                <p:txBody>
                  <a:bodyPr/>
                  <a:lstStyle/>
                  <a:p>
                    <a:endParaRPr lang="en-US" dirty="0"/>
                  </a:p>
                </p:txBody>
              </p:sp>
              <p:sp>
                <p:nvSpPr>
                  <p:cNvPr id="398412" name="Freeform 76"/>
                  <p:cNvSpPr>
                    <a:spLocks/>
                  </p:cNvSpPr>
                  <p:nvPr/>
                </p:nvSpPr>
                <p:spPr bwMode="auto">
                  <a:xfrm>
                    <a:off x="4848" y="2179"/>
                    <a:ext cx="916" cy="157"/>
                  </a:xfrm>
                  <a:custGeom>
                    <a:avLst/>
                    <a:gdLst/>
                    <a:ahLst/>
                    <a:cxnLst>
                      <a:cxn ang="0">
                        <a:pos x="0" y="270"/>
                      </a:cxn>
                      <a:cxn ang="0">
                        <a:pos x="0" y="314"/>
                      </a:cxn>
                      <a:cxn ang="0">
                        <a:pos x="1829" y="314"/>
                      </a:cxn>
                      <a:cxn ang="0">
                        <a:pos x="1833" y="0"/>
                      </a:cxn>
                      <a:cxn ang="0">
                        <a:pos x="1789" y="42"/>
                      </a:cxn>
                      <a:cxn ang="0">
                        <a:pos x="1788" y="270"/>
                      </a:cxn>
                      <a:cxn ang="0">
                        <a:pos x="0" y="270"/>
                      </a:cxn>
                    </a:cxnLst>
                    <a:rect l="0" t="0" r="r" b="b"/>
                    <a:pathLst>
                      <a:path w="1833" h="314">
                        <a:moveTo>
                          <a:pt x="0" y="270"/>
                        </a:moveTo>
                        <a:lnTo>
                          <a:pt x="0" y="314"/>
                        </a:lnTo>
                        <a:lnTo>
                          <a:pt x="1829" y="314"/>
                        </a:lnTo>
                        <a:lnTo>
                          <a:pt x="1833" y="0"/>
                        </a:lnTo>
                        <a:lnTo>
                          <a:pt x="1789" y="42"/>
                        </a:lnTo>
                        <a:lnTo>
                          <a:pt x="1788" y="270"/>
                        </a:lnTo>
                        <a:lnTo>
                          <a:pt x="0" y="270"/>
                        </a:lnTo>
                        <a:close/>
                      </a:path>
                    </a:pathLst>
                  </a:custGeom>
                  <a:solidFill>
                    <a:srgbClr val="000000"/>
                  </a:solidFill>
                  <a:ln w="9525">
                    <a:noFill/>
                    <a:round/>
                    <a:headEnd/>
                    <a:tailEnd/>
                  </a:ln>
                </p:spPr>
                <p:txBody>
                  <a:bodyPr/>
                  <a:lstStyle/>
                  <a:p>
                    <a:endParaRPr lang="en-US" dirty="0"/>
                  </a:p>
                </p:txBody>
              </p:sp>
              <p:sp>
                <p:nvSpPr>
                  <p:cNvPr id="398413" name="Freeform 77"/>
                  <p:cNvSpPr>
                    <a:spLocks/>
                  </p:cNvSpPr>
                  <p:nvPr/>
                </p:nvSpPr>
                <p:spPr bwMode="auto">
                  <a:xfrm>
                    <a:off x="4837" y="2178"/>
                    <a:ext cx="927" cy="158"/>
                  </a:xfrm>
                  <a:custGeom>
                    <a:avLst/>
                    <a:gdLst/>
                    <a:ahLst/>
                    <a:cxnLst>
                      <a:cxn ang="0">
                        <a:pos x="1855" y="2"/>
                      </a:cxn>
                      <a:cxn ang="0">
                        <a:pos x="1" y="0"/>
                      </a:cxn>
                      <a:cxn ang="0">
                        <a:pos x="0" y="315"/>
                      </a:cxn>
                      <a:cxn ang="0">
                        <a:pos x="22" y="316"/>
                      </a:cxn>
                      <a:cxn ang="0">
                        <a:pos x="43" y="272"/>
                      </a:cxn>
                      <a:cxn ang="0">
                        <a:pos x="43" y="44"/>
                      </a:cxn>
                      <a:cxn ang="0">
                        <a:pos x="1811" y="44"/>
                      </a:cxn>
                      <a:cxn ang="0">
                        <a:pos x="1855" y="2"/>
                      </a:cxn>
                    </a:cxnLst>
                    <a:rect l="0" t="0" r="r" b="b"/>
                    <a:pathLst>
                      <a:path w="1855" h="316">
                        <a:moveTo>
                          <a:pt x="1855" y="2"/>
                        </a:moveTo>
                        <a:lnTo>
                          <a:pt x="1" y="0"/>
                        </a:lnTo>
                        <a:lnTo>
                          <a:pt x="0" y="315"/>
                        </a:lnTo>
                        <a:lnTo>
                          <a:pt x="22" y="316"/>
                        </a:lnTo>
                        <a:lnTo>
                          <a:pt x="43" y="272"/>
                        </a:lnTo>
                        <a:lnTo>
                          <a:pt x="43" y="44"/>
                        </a:lnTo>
                        <a:lnTo>
                          <a:pt x="1811" y="44"/>
                        </a:lnTo>
                        <a:lnTo>
                          <a:pt x="1855" y="2"/>
                        </a:lnTo>
                        <a:close/>
                      </a:path>
                    </a:pathLst>
                  </a:custGeom>
                  <a:solidFill>
                    <a:srgbClr val="000000"/>
                  </a:solidFill>
                  <a:ln w="9525">
                    <a:noFill/>
                    <a:round/>
                    <a:headEnd/>
                    <a:tailEnd/>
                  </a:ln>
                </p:spPr>
                <p:txBody>
                  <a:bodyPr/>
                  <a:lstStyle/>
                  <a:p>
                    <a:endParaRPr lang="en-US" dirty="0"/>
                  </a:p>
                </p:txBody>
              </p:sp>
            </p:grpSp>
            <p:grpSp>
              <p:nvGrpSpPr>
                <p:cNvPr id="398414" name="Group 78"/>
                <p:cNvGrpSpPr>
                  <a:grpSpLocks/>
                </p:cNvGrpSpPr>
                <p:nvPr/>
              </p:nvGrpSpPr>
              <p:grpSpPr bwMode="auto">
                <a:xfrm>
                  <a:off x="3761" y="707"/>
                  <a:ext cx="879" cy="225"/>
                  <a:chOff x="2793" y="2019"/>
                  <a:chExt cx="1835" cy="469"/>
                </a:xfrm>
              </p:grpSpPr>
              <p:sp>
                <p:nvSpPr>
                  <p:cNvPr id="398415" name="Freeform 79"/>
                  <p:cNvSpPr>
                    <a:spLocks/>
                  </p:cNvSpPr>
                  <p:nvPr/>
                </p:nvSpPr>
                <p:spPr bwMode="auto">
                  <a:xfrm>
                    <a:off x="2804" y="2030"/>
                    <a:ext cx="1813" cy="446"/>
                  </a:xfrm>
                  <a:custGeom>
                    <a:avLst/>
                    <a:gdLst/>
                    <a:ahLst/>
                    <a:cxnLst>
                      <a:cxn ang="0">
                        <a:pos x="0" y="892"/>
                      </a:cxn>
                      <a:cxn ang="0">
                        <a:pos x="3625" y="892"/>
                      </a:cxn>
                      <a:cxn ang="0">
                        <a:pos x="3625" y="0"/>
                      </a:cxn>
                      <a:cxn ang="0">
                        <a:pos x="0" y="0"/>
                      </a:cxn>
                      <a:cxn ang="0">
                        <a:pos x="0" y="892"/>
                      </a:cxn>
                      <a:cxn ang="0">
                        <a:pos x="0" y="892"/>
                      </a:cxn>
                    </a:cxnLst>
                    <a:rect l="0" t="0" r="r" b="b"/>
                    <a:pathLst>
                      <a:path w="3625" h="892">
                        <a:moveTo>
                          <a:pt x="0" y="892"/>
                        </a:moveTo>
                        <a:lnTo>
                          <a:pt x="3625" y="892"/>
                        </a:lnTo>
                        <a:lnTo>
                          <a:pt x="3625" y="0"/>
                        </a:lnTo>
                        <a:lnTo>
                          <a:pt x="0" y="0"/>
                        </a:lnTo>
                        <a:lnTo>
                          <a:pt x="0" y="892"/>
                        </a:lnTo>
                        <a:lnTo>
                          <a:pt x="0" y="892"/>
                        </a:lnTo>
                        <a:close/>
                      </a:path>
                    </a:pathLst>
                  </a:custGeom>
                  <a:solidFill>
                    <a:srgbClr val="FFFFFF"/>
                  </a:solidFill>
                  <a:ln w="9525">
                    <a:noFill/>
                    <a:round/>
                    <a:headEnd/>
                    <a:tailEnd/>
                  </a:ln>
                </p:spPr>
                <p:txBody>
                  <a:bodyPr/>
                  <a:lstStyle/>
                  <a:p>
                    <a:endParaRPr lang="en-US" dirty="0"/>
                  </a:p>
                </p:txBody>
              </p:sp>
              <p:sp>
                <p:nvSpPr>
                  <p:cNvPr id="398416" name="Freeform 80"/>
                  <p:cNvSpPr>
                    <a:spLocks/>
                  </p:cNvSpPr>
                  <p:nvPr/>
                </p:nvSpPr>
                <p:spPr bwMode="auto">
                  <a:xfrm>
                    <a:off x="2804" y="2020"/>
                    <a:ext cx="1824" cy="467"/>
                  </a:xfrm>
                  <a:custGeom>
                    <a:avLst/>
                    <a:gdLst/>
                    <a:ahLst/>
                    <a:cxnLst>
                      <a:cxn ang="0">
                        <a:pos x="0" y="891"/>
                      </a:cxn>
                      <a:cxn ang="0">
                        <a:pos x="0" y="935"/>
                      </a:cxn>
                      <a:cxn ang="0">
                        <a:pos x="3646" y="935"/>
                      </a:cxn>
                      <a:cxn ang="0">
                        <a:pos x="3647" y="0"/>
                      </a:cxn>
                      <a:cxn ang="0">
                        <a:pos x="3604" y="43"/>
                      </a:cxn>
                      <a:cxn ang="0">
                        <a:pos x="3604" y="891"/>
                      </a:cxn>
                      <a:cxn ang="0">
                        <a:pos x="0" y="891"/>
                      </a:cxn>
                    </a:cxnLst>
                    <a:rect l="0" t="0" r="r" b="b"/>
                    <a:pathLst>
                      <a:path w="3647" h="935">
                        <a:moveTo>
                          <a:pt x="0" y="891"/>
                        </a:moveTo>
                        <a:lnTo>
                          <a:pt x="0" y="935"/>
                        </a:lnTo>
                        <a:lnTo>
                          <a:pt x="3646" y="935"/>
                        </a:lnTo>
                        <a:lnTo>
                          <a:pt x="3647" y="0"/>
                        </a:lnTo>
                        <a:lnTo>
                          <a:pt x="3604" y="43"/>
                        </a:lnTo>
                        <a:lnTo>
                          <a:pt x="3604" y="891"/>
                        </a:lnTo>
                        <a:lnTo>
                          <a:pt x="0" y="891"/>
                        </a:lnTo>
                        <a:close/>
                      </a:path>
                    </a:pathLst>
                  </a:custGeom>
                  <a:solidFill>
                    <a:srgbClr val="000000"/>
                  </a:solidFill>
                  <a:ln w="9525">
                    <a:noFill/>
                    <a:round/>
                    <a:headEnd/>
                    <a:tailEnd/>
                  </a:ln>
                </p:spPr>
                <p:txBody>
                  <a:bodyPr/>
                  <a:lstStyle/>
                  <a:p>
                    <a:endParaRPr lang="en-US" dirty="0"/>
                  </a:p>
                </p:txBody>
              </p:sp>
              <p:sp>
                <p:nvSpPr>
                  <p:cNvPr id="398417" name="Freeform 81"/>
                  <p:cNvSpPr>
                    <a:spLocks/>
                  </p:cNvSpPr>
                  <p:nvPr/>
                </p:nvSpPr>
                <p:spPr bwMode="auto">
                  <a:xfrm>
                    <a:off x="2793" y="2019"/>
                    <a:ext cx="1835" cy="468"/>
                  </a:xfrm>
                  <a:custGeom>
                    <a:avLst/>
                    <a:gdLst/>
                    <a:ahLst/>
                    <a:cxnLst>
                      <a:cxn ang="0">
                        <a:pos x="3669" y="1"/>
                      </a:cxn>
                      <a:cxn ang="0">
                        <a:pos x="2" y="0"/>
                      </a:cxn>
                      <a:cxn ang="0">
                        <a:pos x="0" y="935"/>
                      </a:cxn>
                      <a:cxn ang="0">
                        <a:pos x="22" y="936"/>
                      </a:cxn>
                      <a:cxn ang="0">
                        <a:pos x="44" y="892"/>
                      </a:cxn>
                      <a:cxn ang="0">
                        <a:pos x="44" y="44"/>
                      </a:cxn>
                      <a:cxn ang="0">
                        <a:pos x="3626" y="44"/>
                      </a:cxn>
                      <a:cxn ang="0">
                        <a:pos x="3669" y="1"/>
                      </a:cxn>
                    </a:cxnLst>
                    <a:rect l="0" t="0" r="r" b="b"/>
                    <a:pathLst>
                      <a:path w="3669" h="936">
                        <a:moveTo>
                          <a:pt x="3669" y="1"/>
                        </a:moveTo>
                        <a:lnTo>
                          <a:pt x="2" y="0"/>
                        </a:lnTo>
                        <a:lnTo>
                          <a:pt x="0" y="935"/>
                        </a:lnTo>
                        <a:lnTo>
                          <a:pt x="22" y="936"/>
                        </a:lnTo>
                        <a:lnTo>
                          <a:pt x="44" y="892"/>
                        </a:lnTo>
                        <a:lnTo>
                          <a:pt x="44" y="44"/>
                        </a:lnTo>
                        <a:lnTo>
                          <a:pt x="3626" y="44"/>
                        </a:lnTo>
                        <a:lnTo>
                          <a:pt x="3669" y="1"/>
                        </a:lnTo>
                        <a:close/>
                      </a:path>
                    </a:pathLst>
                  </a:custGeom>
                  <a:solidFill>
                    <a:srgbClr val="000000"/>
                  </a:solidFill>
                  <a:ln w="9525">
                    <a:noFill/>
                    <a:round/>
                    <a:headEnd/>
                    <a:tailEnd/>
                  </a:ln>
                </p:spPr>
                <p:txBody>
                  <a:bodyPr/>
                  <a:lstStyle/>
                  <a:p>
                    <a:endParaRPr lang="en-US" dirty="0"/>
                  </a:p>
                </p:txBody>
              </p:sp>
              <p:sp>
                <p:nvSpPr>
                  <p:cNvPr id="398418" name="Freeform 82"/>
                  <p:cNvSpPr>
                    <a:spLocks/>
                  </p:cNvSpPr>
                  <p:nvPr/>
                </p:nvSpPr>
                <p:spPr bwMode="auto">
                  <a:xfrm>
                    <a:off x="2804" y="2030"/>
                    <a:ext cx="1813" cy="69"/>
                  </a:xfrm>
                  <a:custGeom>
                    <a:avLst/>
                    <a:gdLst/>
                    <a:ahLst/>
                    <a:cxnLst>
                      <a:cxn ang="0">
                        <a:pos x="0" y="137"/>
                      </a:cxn>
                      <a:cxn ang="0">
                        <a:pos x="3625" y="137"/>
                      </a:cxn>
                      <a:cxn ang="0">
                        <a:pos x="3625" y="0"/>
                      </a:cxn>
                      <a:cxn ang="0">
                        <a:pos x="0" y="0"/>
                      </a:cxn>
                      <a:cxn ang="0">
                        <a:pos x="0" y="137"/>
                      </a:cxn>
                      <a:cxn ang="0">
                        <a:pos x="0" y="137"/>
                      </a:cxn>
                    </a:cxnLst>
                    <a:rect l="0" t="0" r="r" b="b"/>
                    <a:pathLst>
                      <a:path w="3625" h="137">
                        <a:moveTo>
                          <a:pt x="0" y="137"/>
                        </a:moveTo>
                        <a:lnTo>
                          <a:pt x="3625" y="137"/>
                        </a:lnTo>
                        <a:lnTo>
                          <a:pt x="3625" y="0"/>
                        </a:lnTo>
                        <a:lnTo>
                          <a:pt x="0" y="0"/>
                        </a:lnTo>
                        <a:lnTo>
                          <a:pt x="0" y="137"/>
                        </a:lnTo>
                        <a:lnTo>
                          <a:pt x="0" y="137"/>
                        </a:lnTo>
                        <a:close/>
                      </a:path>
                    </a:pathLst>
                  </a:custGeom>
                  <a:solidFill>
                    <a:srgbClr val="7F7F7F"/>
                  </a:solidFill>
                  <a:ln w="9525">
                    <a:noFill/>
                    <a:round/>
                    <a:headEnd/>
                    <a:tailEnd/>
                  </a:ln>
                </p:spPr>
                <p:txBody>
                  <a:bodyPr/>
                  <a:lstStyle/>
                  <a:p>
                    <a:endParaRPr lang="en-US" dirty="0"/>
                  </a:p>
                </p:txBody>
              </p:sp>
              <p:sp>
                <p:nvSpPr>
                  <p:cNvPr id="398419" name="Freeform 83"/>
                  <p:cNvSpPr>
                    <a:spLocks/>
                  </p:cNvSpPr>
                  <p:nvPr/>
                </p:nvSpPr>
                <p:spPr bwMode="auto">
                  <a:xfrm>
                    <a:off x="2804" y="2020"/>
                    <a:ext cx="1824" cy="90"/>
                  </a:xfrm>
                  <a:custGeom>
                    <a:avLst/>
                    <a:gdLst/>
                    <a:ahLst/>
                    <a:cxnLst>
                      <a:cxn ang="0">
                        <a:pos x="0" y="136"/>
                      </a:cxn>
                      <a:cxn ang="0">
                        <a:pos x="0" y="180"/>
                      </a:cxn>
                      <a:cxn ang="0">
                        <a:pos x="3646" y="180"/>
                      </a:cxn>
                      <a:cxn ang="0">
                        <a:pos x="3647" y="0"/>
                      </a:cxn>
                      <a:cxn ang="0">
                        <a:pos x="3604" y="43"/>
                      </a:cxn>
                      <a:cxn ang="0">
                        <a:pos x="3604" y="136"/>
                      </a:cxn>
                      <a:cxn ang="0">
                        <a:pos x="0" y="136"/>
                      </a:cxn>
                    </a:cxnLst>
                    <a:rect l="0" t="0" r="r" b="b"/>
                    <a:pathLst>
                      <a:path w="3647" h="180">
                        <a:moveTo>
                          <a:pt x="0" y="136"/>
                        </a:moveTo>
                        <a:lnTo>
                          <a:pt x="0" y="180"/>
                        </a:lnTo>
                        <a:lnTo>
                          <a:pt x="3646" y="180"/>
                        </a:lnTo>
                        <a:lnTo>
                          <a:pt x="3647" y="0"/>
                        </a:lnTo>
                        <a:lnTo>
                          <a:pt x="3604" y="43"/>
                        </a:lnTo>
                        <a:lnTo>
                          <a:pt x="3604" y="136"/>
                        </a:lnTo>
                        <a:lnTo>
                          <a:pt x="0" y="136"/>
                        </a:lnTo>
                        <a:close/>
                      </a:path>
                    </a:pathLst>
                  </a:custGeom>
                  <a:solidFill>
                    <a:srgbClr val="000000"/>
                  </a:solidFill>
                  <a:ln w="9525">
                    <a:noFill/>
                    <a:round/>
                    <a:headEnd/>
                    <a:tailEnd/>
                  </a:ln>
                </p:spPr>
                <p:txBody>
                  <a:bodyPr/>
                  <a:lstStyle/>
                  <a:p>
                    <a:endParaRPr lang="en-US" dirty="0"/>
                  </a:p>
                </p:txBody>
              </p:sp>
              <p:sp>
                <p:nvSpPr>
                  <p:cNvPr id="398420" name="Freeform 84"/>
                  <p:cNvSpPr>
                    <a:spLocks/>
                  </p:cNvSpPr>
                  <p:nvPr/>
                </p:nvSpPr>
                <p:spPr bwMode="auto">
                  <a:xfrm>
                    <a:off x="2793" y="2019"/>
                    <a:ext cx="1835" cy="91"/>
                  </a:xfrm>
                  <a:custGeom>
                    <a:avLst/>
                    <a:gdLst/>
                    <a:ahLst/>
                    <a:cxnLst>
                      <a:cxn ang="0">
                        <a:pos x="3669" y="1"/>
                      </a:cxn>
                      <a:cxn ang="0">
                        <a:pos x="2" y="0"/>
                      </a:cxn>
                      <a:cxn ang="0">
                        <a:pos x="0" y="180"/>
                      </a:cxn>
                      <a:cxn ang="0">
                        <a:pos x="22" y="181"/>
                      </a:cxn>
                      <a:cxn ang="0">
                        <a:pos x="44" y="137"/>
                      </a:cxn>
                      <a:cxn ang="0">
                        <a:pos x="44" y="44"/>
                      </a:cxn>
                      <a:cxn ang="0">
                        <a:pos x="3626" y="44"/>
                      </a:cxn>
                      <a:cxn ang="0">
                        <a:pos x="3669" y="1"/>
                      </a:cxn>
                    </a:cxnLst>
                    <a:rect l="0" t="0" r="r" b="b"/>
                    <a:pathLst>
                      <a:path w="3669" h="181">
                        <a:moveTo>
                          <a:pt x="3669" y="1"/>
                        </a:moveTo>
                        <a:lnTo>
                          <a:pt x="2" y="0"/>
                        </a:lnTo>
                        <a:lnTo>
                          <a:pt x="0" y="180"/>
                        </a:lnTo>
                        <a:lnTo>
                          <a:pt x="22" y="181"/>
                        </a:lnTo>
                        <a:lnTo>
                          <a:pt x="44" y="137"/>
                        </a:lnTo>
                        <a:lnTo>
                          <a:pt x="44" y="44"/>
                        </a:lnTo>
                        <a:lnTo>
                          <a:pt x="3626" y="44"/>
                        </a:lnTo>
                        <a:lnTo>
                          <a:pt x="3669" y="1"/>
                        </a:lnTo>
                        <a:close/>
                      </a:path>
                    </a:pathLst>
                  </a:custGeom>
                  <a:solidFill>
                    <a:srgbClr val="000000"/>
                  </a:solidFill>
                  <a:ln w="9525">
                    <a:noFill/>
                    <a:round/>
                    <a:headEnd/>
                    <a:tailEnd/>
                  </a:ln>
                </p:spPr>
                <p:txBody>
                  <a:bodyPr/>
                  <a:lstStyle/>
                  <a:p>
                    <a:endParaRPr lang="en-US" dirty="0"/>
                  </a:p>
                </p:txBody>
              </p:sp>
              <p:sp>
                <p:nvSpPr>
                  <p:cNvPr id="398421" name="Freeform 85"/>
                  <p:cNvSpPr>
                    <a:spLocks/>
                  </p:cNvSpPr>
                  <p:nvPr/>
                </p:nvSpPr>
                <p:spPr bwMode="auto">
                  <a:xfrm>
                    <a:off x="2804" y="2407"/>
                    <a:ext cx="1813" cy="70"/>
                  </a:xfrm>
                  <a:custGeom>
                    <a:avLst/>
                    <a:gdLst/>
                    <a:ahLst/>
                    <a:cxnLst>
                      <a:cxn ang="0">
                        <a:pos x="0" y="138"/>
                      </a:cxn>
                      <a:cxn ang="0">
                        <a:pos x="3625" y="138"/>
                      </a:cxn>
                      <a:cxn ang="0">
                        <a:pos x="3625" y="0"/>
                      </a:cxn>
                      <a:cxn ang="0">
                        <a:pos x="0" y="0"/>
                      </a:cxn>
                      <a:cxn ang="0">
                        <a:pos x="0" y="138"/>
                      </a:cxn>
                      <a:cxn ang="0">
                        <a:pos x="0" y="138"/>
                      </a:cxn>
                    </a:cxnLst>
                    <a:rect l="0" t="0" r="r" b="b"/>
                    <a:pathLst>
                      <a:path w="3625" h="138">
                        <a:moveTo>
                          <a:pt x="0" y="138"/>
                        </a:moveTo>
                        <a:lnTo>
                          <a:pt x="3625" y="138"/>
                        </a:lnTo>
                        <a:lnTo>
                          <a:pt x="3625" y="0"/>
                        </a:lnTo>
                        <a:lnTo>
                          <a:pt x="0" y="0"/>
                        </a:lnTo>
                        <a:lnTo>
                          <a:pt x="0" y="138"/>
                        </a:lnTo>
                        <a:lnTo>
                          <a:pt x="0" y="138"/>
                        </a:lnTo>
                        <a:close/>
                      </a:path>
                    </a:pathLst>
                  </a:custGeom>
                  <a:solidFill>
                    <a:srgbClr val="7F7F7F"/>
                  </a:solidFill>
                  <a:ln w="9525">
                    <a:noFill/>
                    <a:round/>
                    <a:headEnd/>
                    <a:tailEnd/>
                  </a:ln>
                </p:spPr>
                <p:txBody>
                  <a:bodyPr/>
                  <a:lstStyle/>
                  <a:p>
                    <a:endParaRPr lang="en-US" dirty="0"/>
                  </a:p>
                </p:txBody>
              </p:sp>
              <p:sp>
                <p:nvSpPr>
                  <p:cNvPr id="398422" name="Freeform 86"/>
                  <p:cNvSpPr>
                    <a:spLocks/>
                  </p:cNvSpPr>
                  <p:nvPr/>
                </p:nvSpPr>
                <p:spPr bwMode="auto">
                  <a:xfrm>
                    <a:off x="2804" y="2397"/>
                    <a:ext cx="1824" cy="91"/>
                  </a:xfrm>
                  <a:custGeom>
                    <a:avLst/>
                    <a:gdLst/>
                    <a:ahLst/>
                    <a:cxnLst>
                      <a:cxn ang="0">
                        <a:pos x="0" y="137"/>
                      </a:cxn>
                      <a:cxn ang="0">
                        <a:pos x="0" y="181"/>
                      </a:cxn>
                      <a:cxn ang="0">
                        <a:pos x="3646" y="181"/>
                      </a:cxn>
                      <a:cxn ang="0">
                        <a:pos x="3647" y="0"/>
                      </a:cxn>
                      <a:cxn ang="0">
                        <a:pos x="3604" y="43"/>
                      </a:cxn>
                      <a:cxn ang="0">
                        <a:pos x="3604" y="137"/>
                      </a:cxn>
                      <a:cxn ang="0">
                        <a:pos x="0" y="137"/>
                      </a:cxn>
                    </a:cxnLst>
                    <a:rect l="0" t="0" r="r" b="b"/>
                    <a:pathLst>
                      <a:path w="3647" h="181">
                        <a:moveTo>
                          <a:pt x="0" y="137"/>
                        </a:moveTo>
                        <a:lnTo>
                          <a:pt x="0" y="181"/>
                        </a:lnTo>
                        <a:lnTo>
                          <a:pt x="3646" y="181"/>
                        </a:lnTo>
                        <a:lnTo>
                          <a:pt x="3647" y="0"/>
                        </a:lnTo>
                        <a:lnTo>
                          <a:pt x="3604" y="43"/>
                        </a:lnTo>
                        <a:lnTo>
                          <a:pt x="3604" y="137"/>
                        </a:lnTo>
                        <a:lnTo>
                          <a:pt x="0" y="137"/>
                        </a:lnTo>
                        <a:close/>
                      </a:path>
                    </a:pathLst>
                  </a:custGeom>
                  <a:solidFill>
                    <a:srgbClr val="000000"/>
                  </a:solidFill>
                  <a:ln w="9525">
                    <a:noFill/>
                    <a:round/>
                    <a:headEnd/>
                    <a:tailEnd/>
                  </a:ln>
                </p:spPr>
                <p:txBody>
                  <a:bodyPr/>
                  <a:lstStyle/>
                  <a:p>
                    <a:endParaRPr lang="en-US" dirty="0"/>
                  </a:p>
                </p:txBody>
              </p:sp>
              <p:sp>
                <p:nvSpPr>
                  <p:cNvPr id="398423" name="Freeform 87"/>
                  <p:cNvSpPr>
                    <a:spLocks/>
                  </p:cNvSpPr>
                  <p:nvPr/>
                </p:nvSpPr>
                <p:spPr bwMode="auto">
                  <a:xfrm>
                    <a:off x="2793" y="2397"/>
                    <a:ext cx="1835" cy="91"/>
                  </a:xfrm>
                  <a:custGeom>
                    <a:avLst/>
                    <a:gdLst/>
                    <a:ahLst/>
                    <a:cxnLst>
                      <a:cxn ang="0">
                        <a:pos x="3669" y="1"/>
                      </a:cxn>
                      <a:cxn ang="0">
                        <a:pos x="2" y="0"/>
                      </a:cxn>
                      <a:cxn ang="0">
                        <a:pos x="0" y="181"/>
                      </a:cxn>
                      <a:cxn ang="0">
                        <a:pos x="22" y="182"/>
                      </a:cxn>
                      <a:cxn ang="0">
                        <a:pos x="44" y="138"/>
                      </a:cxn>
                      <a:cxn ang="0">
                        <a:pos x="44" y="44"/>
                      </a:cxn>
                      <a:cxn ang="0">
                        <a:pos x="3626" y="44"/>
                      </a:cxn>
                      <a:cxn ang="0">
                        <a:pos x="3669" y="1"/>
                      </a:cxn>
                    </a:cxnLst>
                    <a:rect l="0" t="0" r="r" b="b"/>
                    <a:pathLst>
                      <a:path w="3669" h="182">
                        <a:moveTo>
                          <a:pt x="3669" y="1"/>
                        </a:moveTo>
                        <a:lnTo>
                          <a:pt x="2" y="0"/>
                        </a:lnTo>
                        <a:lnTo>
                          <a:pt x="0" y="181"/>
                        </a:lnTo>
                        <a:lnTo>
                          <a:pt x="22" y="182"/>
                        </a:lnTo>
                        <a:lnTo>
                          <a:pt x="44" y="138"/>
                        </a:lnTo>
                        <a:lnTo>
                          <a:pt x="44" y="44"/>
                        </a:lnTo>
                        <a:lnTo>
                          <a:pt x="3626" y="44"/>
                        </a:lnTo>
                        <a:lnTo>
                          <a:pt x="3669" y="1"/>
                        </a:lnTo>
                        <a:close/>
                      </a:path>
                    </a:pathLst>
                  </a:custGeom>
                  <a:solidFill>
                    <a:srgbClr val="000000"/>
                  </a:solidFill>
                  <a:ln w="9525">
                    <a:noFill/>
                    <a:round/>
                    <a:headEnd/>
                    <a:tailEnd/>
                  </a:ln>
                </p:spPr>
                <p:txBody>
                  <a:bodyPr/>
                  <a:lstStyle/>
                  <a:p>
                    <a:endParaRPr lang="en-US" dirty="0"/>
                  </a:p>
                </p:txBody>
              </p:sp>
            </p:grpSp>
          </p:grpSp>
          <p:sp>
            <p:nvSpPr>
              <p:cNvPr id="398424" name="Text Box 88"/>
              <p:cNvSpPr txBox="1">
                <a:spLocks noChangeArrowheads="1"/>
              </p:cNvSpPr>
              <p:nvPr/>
            </p:nvSpPr>
            <p:spPr bwMode="auto">
              <a:xfrm>
                <a:off x="3050" y="816"/>
                <a:ext cx="222" cy="288"/>
              </a:xfrm>
              <a:prstGeom prst="rect">
                <a:avLst/>
              </a:prstGeom>
              <a:noFill/>
              <a:ln w="9525">
                <a:noFill/>
                <a:miter lim="800000"/>
                <a:headEnd/>
                <a:tailEnd/>
              </a:ln>
              <a:effectLst/>
            </p:spPr>
            <p:txBody>
              <a:bodyPr>
                <a:spAutoFit/>
              </a:bodyPr>
              <a:lstStyle/>
              <a:p>
                <a:pPr algn="ctr" eaLnBrk="1" hangingPunct="1"/>
                <a:r>
                  <a:rPr lang="en-US" sz="2400" dirty="0">
                    <a:solidFill>
                      <a:schemeClr val="tx1"/>
                    </a:solidFill>
                    <a:latin typeface="Times New Roman" pitchFamily="18" charset="0"/>
                  </a:rPr>
                  <a:t>b</a:t>
                </a:r>
              </a:p>
            </p:txBody>
          </p:sp>
          <p:sp>
            <p:nvSpPr>
              <p:cNvPr id="398425" name="Oval 89"/>
              <p:cNvSpPr>
                <a:spLocks noChangeArrowheads="1"/>
              </p:cNvSpPr>
              <p:nvPr/>
            </p:nvSpPr>
            <p:spPr bwMode="auto">
              <a:xfrm>
                <a:off x="3039" y="866"/>
                <a:ext cx="222" cy="221"/>
              </a:xfrm>
              <a:prstGeom prst="ellipse">
                <a:avLst/>
              </a:prstGeom>
              <a:noFill/>
              <a:ln w="19050">
                <a:solidFill>
                  <a:schemeClr val="tx1"/>
                </a:solidFill>
                <a:round/>
                <a:headEnd/>
                <a:tailEnd/>
              </a:ln>
              <a:effectLst/>
            </p:spPr>
            <p:txBody>
              <a:bodyPr wrap="none" anchor="ctr"/>
              <a:lstStyle/>
              <a:p>
                <a:pPr algn="ctr" eaLnBrk="1" hangingPunct="1"/>
                <a:endParaRPr lang="en-US" sz="2400" dirty="0">
                  <a:solidFill>
                    <a:schemeClr val="tx1"/>
                  </a:solidFill>
                  <a:latin typeface="Times New Roman" pitchFamily="18" charset="0"/>
                </a:endParaRPr>
              </a:p>
            </p:txBody>
          </p:sp>
        </p:grpSp>
        <p:grpSp>
          <p:nvGrpSpPr>
            <p:cNvPr id="398695" name="Group 359"/>
            <p:cNvGrpSpPr>
              <a:grpSpLocks/>
            </p:cNvGrpSpPr>
            <p:nvPr/>
          </p:nvGrpSpPr>
          <p:grpSpPr bwMode="auto">
            <a:xfrm>
              <a:off x="3191" y="1134"/>
              <a:ext cx="342" cy="241"/>
              <a:chOff x="1656" y="1924"/>
              <a:chExt cx="929" cy="657"/>
            </a:xfrm>
          </p:grpSpPr>
          <p:sp>
            <p:nvSpPr>
              <p:cNvPr id="398696" name="Freeform 360"/>
              <p:cNvSpPr>
                <a:spLocks/>
              </p:cNvSpPr>
              <p:nvPr/>
            </p:nvSpPr>
            <p:spPr bwMode="auto">
              <a:xfrm>
                <a:off x="1667" y="1935"/>
                <a:ext cx="907" cy="636"/>
              </a:xfrm>
              <a:custGeom>
                <a:avLst/>
                <a:gdLst/>
                <a:ahLst/>
                <a:cxnLst>
                  <a:cxn ang="0">
                    <a:pos x="1" y="1271"/>
                  </a:cxn>
                  <a:cxn ang="0">
                    <a:pos x="0" y="0"/>
                  </a:cxn>
                  <a:cxn ang="0">
                    <a:pos x="274" y="1"/>
                  </a:cxn>
                  <a:cxn ang="0">
                    <a:pos x="274" y="190"/>
                  </a:cxn>
                  <a:cxn ang="0">
                    <a:pos x="1814" y="190"/>
                  </a:cxn>
                  <a:cxn ang="0">
                    <a:pos x="1814" y="1082"/>
                  </a:cxn>
                  <a:cxn ang="0">
                    <a:pos x="274" y="1082"/>
                  </a:cxn>
                  <a:cxn ang="0">
                    <a:pos x="274" y="1271"/>
                  </a:cxn>
                  <a:cxn ang="0">
                    <a:pos x="1" y="1271"/>
                  </a:cxn>
                  <a:cxn ang="0">
                    <a:pos x="1" y="1271"/>
                  </a:cxn>
                </a:cxnLst>
                <a:rect l="0" t="0" r="r" b="b"/>
                <a:pathLst>
                  <a:path w="1814" h="1271">
                    <a:moveTo>
                      <a:pt x="1" y="1271"/>
                    </a:moveTo>
                    <a:lnTo>
                      <a:pt x="0" y="0"/>
                    </a:lnTo>
                    <a:lnTo>
                      <a:pt x="274" y="1"/>
                    </a:lnTo>
                    <a:lnTo>
                      <a:pt x="274" y="190"/>
                    </a:lnTo>
                    <a:lnTo>
                      <a:pt x="1814" y="190"/>
                    </a:lnTo>
                    <a:lnTo>
                      <a:pt x="1814" y="1082"/>
                    </a:lnTo>
                    <a:lnTo>
                      <a:pt x="274" y="1082"/>
                    </a:lnTo>
                    <a:lnTo>
                      <a:pt x="274" y="1271"/>
                    </a:lnTo>
                    <a:lnTo>
                      <a:pt x="1" y="1271"/>
                    </a:lnTo>
                    <a:lnTo>
                      <a:pt x="1" y="1271"/>
                    </a:lnTo>
                    <a:close/>
                  </a:path>
                </a:pathLst>
              </a:custGeom>
              <a:solidFill>
                <a:srgbClr val="CC6600"/>
              </a:solidFill>
              <a:ln w="9525">
                <a:noFill/>
                <a:round/>
                <a:headEnd/>
                <a:tailEnd/>
              </a:ln>
            </p:spPr>
            <p:txBody>
              <a:bodyPr/>
              <a:lstStyle/>
              <a:p>
                <a:endParaRPr lang="en-US" dirty="0"/>
              </a:p>
            </p:txBody>
          </p:sp>
          <p:sp>
            <p:nvSpPr>
              <p:cNvPr id="398697" name="Freeform 361"/>
              <p:cNvSpPr>
                <a:spLocks/>
              </p:cNvSpPr>
              <p:nvPr/>
            </p:nvSpPr>
            <p:spPr bwMode="auto">
              <a:xfrm>
                <a:off x="1656" y="1924"/>
                <a:ext cx="158" cy="647"/>
              </a:xfrm>
              <a:custGeom>
                <a:avLst/>
                <a:gdLst/>
                <a:ahLst/>
                <a:cxnLst>
                  <a:cxn ang="0">
                    <a:pos x="1" y="1293"/>
                  </a:cxn>
                  <a:cxn ang="0">
                    <a:pos x="45" y="1293"/>
                  </a:cxn>
                  <a:cxn ang="0">
                    <a:pos x="43" y="44"/>
                  </a:cxn>
                  <a:cxn ang="0">
                    <a:pos x="274" y="45"/>
                  </a:cxn>
                  <a:cxn ang="0">
                    <a:pos x="317" y="1"/>
                  </a:cxn>
                  <a:cxn ang="0">
                    <a:pos x="0" y="0"/>
                  </a:cxn>
                  <a:cxn ang="0">
                    <a:pos x="1" y="1293"/>
                  </a:cxn>
                </a:cxnLst>
                <a:rect l="0" t="0" r="r" b="b"/>
                <a:pathLst>
                  <a:path w="317" h="1293">
                    <a:moveTo>
                      <a:pt x="1" y="1293"/>
                    </a:moveTo>
                    <a:lnTo>
                      <a:pt x="45" y="1293"/>
                    </a:lnTo>
                    <a:lnTo>
                      <a:pt x="43" y="44"/>
                    </a:lnTo>
                    <a:lnTo>
                      <a:pt x="274" y="45"/>
                    </a:lnTo>
                    <a:lnTo>
                      <a:pt x="317" y="1"/>
                    </a:lnTo>
                    <a:lnTo>
                      <a:pt x="0" y="0"/>
                    </a:lnTo>
                    <a:lnTo>
                      <a:pt x="1" y="1293"/>
                    </a:lnTo>
                    <a:close/>
                  </a:path>
                </a:pathLst>
              </a:custGeom>
              <a:solidFill>
                <a:srgbClr val="CC6600"/>
              </a:solidFill>
              <a:ln w="9525">
                <a:noFill/>
                <a:round/>
                <a:headEnd/>
                <a:tailEnd/>
              </a:ln>
            </p:spPr>
            <p:txBody>
              <a:bodyPr/>
              <a:lstStyle/>
              <a:p>
                <a:endParaRPr lang="en-US" dirty="0"/>
              </a:p>
            </p:txBody>
          </p:sp>
          <p:sp>
            <p:nvSpPr>
              <p:cNvPr id="398698" name="Freeform 362"/>
              <p:cNvSpPr>
                <a:spLocks/>
              </p:cNvSpPr>
              <p:nvPr/>
            </p:nvSpPr>
            <p:spPr bwMode="auto">
              <a:xfrm>
                <a:off x="1793" y="1925"/>
                <a:ext cx="792" cy="561"/>
              </a:xfrm>
              <a:custGeom>
                <a:avLst/>
                <a:gdLst/>
                <a:ahLst/>
                <a:cxnLst>
                  <a:cxn ang="0">
                    <a:pos x="0" y="44"/>
                  </a:cxn>
                  <a:cxn ang="0">
                    <a:pos x="0" y="232"/>
                  </a:cxn>
                  <a:cxn ang="0">
                    <a:pos x="1541" y="233"/>
                  </a:cxn>
                  <a:cxn ang="0">
                    <a:pos x="1541" y="1081"/>
                  </a:cxn>
                  <a:cxn ang="0">
                    <a:pos x="1584" y="1124"/>
                  </a:cxn>
                  <a:cxn ang="0">
                    <a:pos x="1583" y="189"/>
                  </a:cxn>
                  <a:cxn ang="0">
                    <a:pos x="44" y="189"/>
                  </a:cxn>
                  <a:cxn ang="0">
                    <a:pos x="43" y="0"/>
                  </a:cxn>
                  <a:cxn ang="0">
                    <a:pos x="0" y="44"/>
                  </a:cxn>
                </a:cxnLst>
                <a:rect l="0" t="0" r="r" b="b"/>
                <a:pathLst>
                  <a:path w="1584" h="1124">
                    <a:moveTo>
                      <a:pt x="0" y="44"/>
                    </a:moveTo>
                    <a:lnTo>
                      <a:pt x="0" y="232"/>
                    </a:lnTo>
                    <a:lnTo>
                      <a:pt x="1541" y="233"/>
                    </a:lnTo>
                    <a:lnTo>
                      <a:pt x="1541" y="1081"/>
                    </a:lnTo>
                    <a:lnTo>
                      <a:pt x="1584" y="1124"/>
                    </a:lnTo>
                    <a:lnTo>
                      <a:pt x="1583" y="189"/>
                    </a:lnTo>
                    <a:lnTo>
                      <a:pt x="44" y="189"/>
                    </a:lnTo>
                    <a:lnTo>
                      <a:pt x="43" y="0"/>
                    </a:lnTo>
                    <a:lnTo>
                      <a:pt x="0" y="44"/>
                    </a:lnTo>
                    <a:close/>
                  </a:path>
                </a:pathLst>
              </a:custGeom>
              <a:solidFill>
                <a:srgbClr val="CC6600"/>
              </a:solidFill>
              <a:ln w="9525">
                <a:noFill/>
                <a:round/>
                <a:headEnd/>
                <a:tailEnd/>
              </a:ln>
            </p:spPr>
            <p:txBody>
              <a:bodyPr/>
              <a:lstStyle/>
              <a:p>
                <a:endParaRPr lang="en-US" dirty="0"/>
              </a:p>
            </p:txBody>
          </p:sp>
          <p:sp>
            <p:nvSpPr>
              <p:cNvPr id="398699" name="Freeform 363"/>
              <p:cNvSpPr>
                <a:spLocks/>
              </p:cNvSpPr>
              <p:nvPr/>
            </p:nvSpPr>
            <p:spPr bwMode="auto">
              <a:xfrm>
                <a:off x="1656" y="2465"/>
                <a:ext cx="929" cy="116"/>
              </a:xfrm>
              <a:custGeom>
                <a:avLst/>
                <a:gdLst/>
                <a:ahLst/>
                <a:cxnLst>
                  <a:cxn ang="0">
                    <a:pos x="1814" y="0"/>
                  </a:cxn>
                  <a:cxn ang="0">
                    <a:pos x="274" y="0"/>
                  </a:cxn>
                  <a:cxn ang="0">
                    <a:pos x="273" y="189"/>
                  </a:cxn>
                  <a:cxn ang="0">
                    <a:pos x="42" y="189"/>
                  </a:cxn>
                  <a:cxn ang="0">
                    <a:pos x="0" y="211"/>
                  </a:cxn>
                  <a:cxn ang="0">
                    <a:pos x="1" y="233"/>
                  </a:cxn>
                  <a:cxn ang="0">
                    <a:pos x="317" y="232"/>
                  </a:cxn>
                  <a:cxn ang="0">
                    <a:pos x="317" y="44"/>
                  </a:cxn>
                  <a:cxn ang="0">
                    <a:pos x="1857" y="43"/>
                  </a:cxn>
                  <a:cxn ang="0">
                    <a:pos x="1814" y="0"/>
                  </a:cxn>
                </a:cxnLst>
                <a:rect l="0" t="0" r="r" b="b"/>
                <a:pathLst>
                  <a:path w="1857" h="233">
                    <a:moveTo>
                      <a:pt x="1814" y="0"/>
                    </a:moveTo>
                    <a:lnTo>
                      <a:pt x="274" y="0"/>
                    </a:lnTo>
                    <a:lnTo>
                      <a:pt x="273" y="189"/>
                    </a:lnTo>
                    <a:lnTo>
                      <a:pt x="42" y="189"/>
                    </a:lnTo>
                    <a:lnTo>
                      <a:pt x="0" y="211"/>
                    </a:lnTo>
                    <a:lnTo>
                      <a:pt x="1" y="233"/>
                    </a:lnTo>
                    <a:lnTo>
                      <a:pt x="317" y="232"/>
                    </a:lnTo>
                    <a:lnTo>
                      <a:pt x="317" y="44"/>
                    </a:lnTo>
                    <a:lnTo>
                      <a:pt x="1857" y="43"/>
                    </a:lnTo>
                    <a:lnTo>
                      <a:pt x="1814" y="0"/>
                    </a:lnTo>
                    <a:close/>
                  </a:path>
                </a:pathLst>
              </a:custGeom>
              <a:solidFill>
                <a:srgbClr val="CC6600"/>
              </a:solidFill>
              <a:ln w="9525">
                <a:noFill/>
                <a:round/>
                <a:headEnd/>
                <a:tailEnd/>
              </a:ln>
            </p:spPr>
            <p:txBody>
              <a:bodyPr/>
              <a:lstStyle/>
              <a:p>
                <a:endParaRPr lang="en-US" dirty="0"/>
              </a:p>
            </p:txBody>
          </p:sp>
          <p:sp>
            <p:nvSpPr>
              <p:cNvPr id="398700" name="Freeform 364"/>
              <p:cNvSpPr>
                <a:spLocks/>
              </p:cNvSpPr>
              <p:nvPr/>
            </p:nvSpPr>
            <p:spPr bwMode="auto">
              <a:xfrm>
                <a:off x="1667" y="2189"/>
                <a:ext cx="907" cy="136"/>
              </a:xfrm>
              <a:custGeom>
                <a:avLst/>
                <a:gdLst/>
                <a:ahLst/>
                <a:cxnLst>
                  <a:cxn ang="0">
                    <a:pos x="0" y="272"/>
                  </a:cxn>
                  <a:cxn ang="0">
                    <a:pos x="1814" y="272"/>
                  </a:cxn>
                  <a:cxn ang="0">
                    <a:pos x="1814" y="0"/>
                  </a:cxn>
                  <a:cxn ang="0">
                    <a:pos x="0" y="0"/>
                  </a:cxn>
                  <a:cxn ang="0">
                    <a:pos x="0" y="272"/>
                  </a:cxn>
                  <a:cxn ang="0">
                    <a:pos x="0" y="272"/>
                  </a:cxn>
                </a:cxnLst>
                <a:rect l="0" t="0" r="r" b="b"/>
                <a:pathLst>
                  <a:path w="1814" h="272">
                    <a:moveTo>
                      <a:pt x="0" y="272"/>
                    </a:moveTo>
                    <a:lnTo>
                      <a:pt x="1814" y="272"/>
                    </a:lnTo>
                    <a:lnTo>
                      <a:pt x="1814" y="0"/>
                    </a:lnTo>
                    <a:lnTo>
                      <a:pt x="0" y="0"/>
                    </a:lnTo>
                    <a:lnTo>
                      <a:pt x="0" y="272"/>
                    </a:lnTo>
                    <a:lnTo>
                      <a:pt x="0" y="272"/>
                    </a:lnTo>
                    <a:close/>
                  </a:path>
                </a:pathLst>
              </a:custGeom>
              <a:solidFill>
                <a:srgbClr val="CC6600"/>
              </a:solidFill>
              <a:ln w="9525">
                <a:noFill/>
                <a:round/>
                <a:headEnd/>
                <a:tailEnd/>
              </a:ln>
            </p:spPr>
            <p:txBody>
              <a:bodyPr/>
              <a:lstStyle/>
              <a:p>
                <a:endParaRPr lang="en-US" dirty="0"/>
              </a:p>
            </p:txBody>
          </p:sp>
          <p:sp>
            <p:nvSpPr>
              <p:cNvPr id="398701" name="Freeform 365"/>
              <p:cNvSpPr>
                <a:spLocks/>
              </p:cNvSpPr>
              <p:nvPr/>
            </p:nvSpPr>
            <p:spPr bwMode="auto">
              <a:xfrm>
                <a:off x="1667" y="2179"/>
                <a:ext cx="918" cy="157"/>
              </a:xfrm>
              <a:custGeom>
                <a:avLst/>
                <a:gdLst/>
                <a:ahLst/>
                <a:cxnLst>
                  <a:cxn ang="0">
                    <a:pos x="0" y="270"/>
                  </a:cxn>
                  <a:cxn ang="0">
                    <a:pos x="0" y="314"/>
                  </a:cxn>
                  <a:cxn ang="0">
                    <a:pos x="1835" y="314"/>
                  </a:cxn>
                  <a:cxn ang="0">
                    <a:pos x="1836" y="0"/>
                  </a:cxn>
                  <a:cxn ang="0">
                    <a:pos x="1793" y="42"/>
                  </a:cxn>
                  <a:cxn ang="0">
                    <a:pos x="1793" y="270"/>
                  </a:cxn>
                  <a:cxn ang="0">
                    <a:pos x="0" y="270"/>
                  </a:cxn>
                </a:cxnLst>
                <a:rect l="0" t="0" r="r" b="b"/>
                <a:pathLst>
                  <a:path w="1836" h="314">
                    <a:moveTo>
                      <a:pt x="0" y="270"/>
                    </a:moveTo>
                    <a:lnTo>
                      <a:pt x="0" y="314"/>
                    </a:lnTo>
                    <a:lnTo>
                      <a:pt x="1835" y="314"/>
                    </a:lnTo>
                    <a:lnTo>
                      <a:pt x="1836" y="0"/>
                    </a:lnTo>
                    <a:lnTo>
                      <a:pt x="1793" y="42"/>
                    </a:lnTo>
                    <a:lnTo>
                      <a:pt x="1793" y="270"/>
                    </a:lnTo>
                    <a:lnTo>
                      <a:pt x="0" y="270"/>
                    </a:lnTo>
                    <a:close/>
                  </a:path>
                </a:pathLst>
              </a:custGeom>
              <a:solidFill>
                <a:srgbClr val="CC6600"/>
              </a:solidFill>
              <a:ln w="9525">
                <a:noFill/>
                <a:round/>
                <a:headEnd/>
                <a:tailEnd/>
              </a:ln>
            </p:spPr>
            <p:txBody>
              <a:bodyPr/>
              <a:lstStyle/>
              <a:p>
                <a:endParaRPr lang="en-US" dirty="0"/>
              </a:p>
            </p:txBody>
          </p:sp>
          <p:sp>
            <p:nvSpPr>
              <p:cNvPr id="398702" name="Freeform 366"/>
              <p:cNvSpPr>
                <a:spLocks/>
              </p:cNvSpPr>
              <p:nvPr/>
            </p:nvSpPr>
            <p:spPr bwMode="auto">
              <a:xfrm>
                <a:off x="1656" y="2178"/>
                <a:ext cx="929" cy="158"/>
              </a:xfrm>
              <a:custGeom>
                <a:avLst/>
                <a:gdLst/>
                <a:ahLst/>
                <a:cxnLst>
                  <a:cxn ang="0">
                    <a:pos x="1858" y="2"/>
                  </a:cxn>
                  <a:cxn ang="0">
                    <a:pos x="1" y="0"/>
                  </a:cxn>
                  <a:cxn ang="0">
                    <a:pos x="0" y="315"/>
                  </a:cxn>
                  <a:cxn ang="0">
                    <a:pos x="22" y="316"/>
                  </a:cxn>
                  <a:cxn ang="0">
                    <a:pos x="43" y="272"/>
                  </a:cxn>
                  <a:cxn ang="0">
                    <a:pos x="43" y="44"/>
                  </a:cxn>
                  <a:cxn ang="0">
                    <a:pos x="1815" y="44"/>
                  </a:cxn>
                  <a:cxn ang="0">
                    <a:pos x="1858" y="2"/>
                  </a:cxn>
                </a:cxnLst>
                <a:rect l="0" t="0" r="r" b="b"/>
                <a:pathLst>
                  <a:path w="1858" h="316">
                    <a:moveTo>
                      <a:pt x="1858" y="2"/>
                    </a:moveTo>
                    <a:lnTo>
                      <a:pt x="1" y="0"/>
                    </a:lnTo>
                    <a:lnTo>
                      <a:pt x="0" y="315"/>
                    </a:lnTo>
                    <a:lnTo>
                      <a:pt x="22" y="316"/>
                    </a:lnTo>
                    <a:lnTo>
                      <a:pt x="43" y="272"/>
                    </a:lnTo>
                    <a:lnTo>
                      <a:pt x="43" y="44"/>
                    </a:lnTo>
                    <a:lnTo>
                      <a:pt x="1815" y="44"/>
                    </a:lnTo>
                    <a:lnTo>
                      <a:pt x="1858" y="2"/>
                    </a:lnTo>
                    <a:close/>
                  </a:path>
                </a:pathLst>
              </a:custGeom>
              <a:solidFill>
                <a:srgbClr val="CC6600"/>
              </a:solidFill>
              <a:ln w="9525">
                <a:noFill/>
                <a:round/>
                <a:headEnd/>
                <a:tailEnd/>
              </a:ln>
            </p:spPr>
            <p:txBody>
              <a:bodyPr/>
              <a:lstStyle/>
              <a:p>
                <a:endParaRPr lang="en-US" dirty="0"/>
              </a:p>
            </p:txBody>
          </p:sp>
        </p:grpSp>
      </p:grpSp>
      <p:grpSp>
        <p:nvGrpSpPr>
          <p:cNvPr id="398716" name="Group 380"/>
          <p:cNvGrpSpPr>
            <a:grpSpLocks/>
          </p:cNvGrpSpPr>
          <p:nvPr/>
        </p:nvGrpSpPr>
        <p:grpSpPr bwMode="auto">
          <a:xfrm>
            <a:off x="3902075" y="4005263"/>
            <a:ext cx="3565525" cy="1831975"/>
            <a:chOff x="2458" y="2523"/>
            <a:chExt cx="2246" cy="1154"/>
          </a:xfrm>
        </p:grpSpPr>
        <p:grpSp>
          <p:nvGrpSpPr>
            <p:cNvPr id="398600" name="Group 264"/>
            <p:cNvGrpSpPr>
              <a:grpSpLocks/>
            </p:cNvGrpSpPr>
            <p:nvPr/>
          </p:nvGrpSpPr>
          <p:grpSpPr bwMode="auto">
            <a:xfrm>
              <a:off x="2458" y="2523"/>
              <a:ext cx="2246" cy="1154"/>
              <a:chOff x="2458" y="2523"/>
              <a:chExt cx="2246" cy="1154"/>
            </a:xfrm>
          </p:grpSpPr>
          <p:sp>
            <p:nvSpPr>
              <p:cNvPr id="398601" name="Text Box 265"/>
              <p:cNvSpPr txBox="1">
                <a:spLocks noChangeArrowheads="1"/>
              </p:cNvSpPr>
              <p:nvPr/>
            </p:nvSpPr>
            <p:spPr bwMode="auto">
              <a:xfrm>
                <a:off x="2458" y="3504"/>
                <a:ext cx="116" cy="173"/>
              </a:xfrm>
              <a:prstGeom prst="rect">
                <a:avLst/>
              </a:prstGeom>
              <a:noFill/>
              <a:ln w="9525">
                <a:noFill/>
                <a:miter lim="800000"/>
                <a:headEnd/>
                <a:tailEnd/>
              </a:ln>
              <a:effectLst/>
            </p:spPr>
            <p:txBody>
              <a:bodyPr wrap="none">
                <a:spAutoFit/>
              </a:bodyPr>
              <a:lstStyle/>
              <a:p>
                <a:pPr eaLnBrk="1" hangingPunct="1"/>
                <a:endParaRPr lang="en-US" sz="1200" i="1" dirty="0">
                  <a:solidFill>
                    <a:schemeClr val="folHlink"/>
                  </a:solidFill>
                  <a:latin typeface="Arial Black" pitchFamily="34" charset="0"/>
                </a:endParaRPr>
              </a:p>
            </p:txBody>
          </p:sp>
          <p:grpSp>
            <p:nvGrpSpPr>
              <p:cNvPr id="398602" name="Group 266"/>
              <p:cNvGrpSpPr>
                <a:grpSpLocks/>
              </p:cNvGrpSpPr>
              <p:nvPr/>
            </p:nvGrpSpPr>
            <p:grpSpPr bwMode="auto">
              <a:xfrm>
                <a:off x="3039" y="2523"/>
                <a:ext cx="1665" cy="922"/>
                <a:chOff x="3039" y="2523"/>
                <a:chExt cx="1665" cy="922"/>
              </a:xfrm>
            </p:grpSpPr>
            <p:grpSp>
              <p:nvGrpSpPr>
                <p:cNvPr id="398603" name="Group 267"/>
                <p:cNvGrpSpPr>
                  <a:grpSpLocks/>
                </p:cNvGrpSpPr>
                <p:nvPr/>
              </p:nvGrpSpPr>
              <p:grpSpPr bwMode="auto">
                <a:xfrm>
                  <a:off x="3445" y="2523"/>
                  <a:ext cx="1008" cy="261"/>
                  <a:chOff x="2341" y="1152"/>
                  <a:chExt cx="2741" cy="708"/>
                </a:xfrm>
              </p:grpSpPr>
              <p:sp>
                <p:nvSpPr>
                  <p:cNvPr id="398604" name="Freeform 268"/>
                  <p:cNvSpPr>
                    <a:spLocks/>
                  </p:cNvSpPr>
                  <p:nvPr/>
                </p:nvSpPr>
                <p:spPr bwMode="auto">
                  <a:xfrm>
                    <a:off x="2352" y="1166"/>
                    <a:ext cx="2719" cy="683"/>
                  </a:xfrm>
                  <a:custGeom>
                    <a:avLst/>
                    <a:gdLst/>
                    <a:ahLst/>
                    <a:cxnLst>
                      <a:cxn ang="0">
                        <a:pos x="0" y="0"/>
                      </a:cxn>
                      <a:cxn ang="0">
                        <a:pos x="5438" y="0"/>
                      </a:cxn>
                      <a:cxn ang="0">
                        <a:pos x="5438" y="1364"/>
                      </a:cxn>
                      <a:cxn ang="0">
                        <a:pos x="1" y="1365"/>
                      </a:cxn>
                      <a:cxn ang="0">
                        <a:pos x="0" y="0"/>
                      </a:cxn>
                      <a:cxn ang="0">
                        <a:pos x="0" y="0"/>
                      </a:cxn>
                    </a:cxnLst>
                    <a:rect l="0" t="0" r="r" b="b"/>
                    <a:pathLst>
                      <a:path w="5438" h="1365">
                        <a:moveTo>
                          <a:pt x="0" y="0"/>
                        </a:moveTo>
                        <a:lnTo>
                          <a:pt x="5438" y="0"/>
                        </a:lnTo>
                        <a:lnTo>
                          <a:pt x="5438" y="1364"/>
                        </a:lnTo>
                        <a:lnTo>
                          <a:pt x="1" y="1365"/>
                        </a:lnTo>
                        <a:lnTo>
                          <a:pt x="0" y="0"/>
                        </a:lnTo>
                        <a:lnTo>
                          <a:pt x="0" y="0"/>
                        </a:lnTo>
                        <a:close/>
                      </a:path>
                    </a:pathLst>
                  </a:custGeom>
                  <a:solidFill>
                    <a:srgbClr val="FFFFFF"/>
                  </a:solidFill>
                  <a:ln w="9525">
                    <a:noFill/>
                    <a:round/>
                    <a:headEnd/>
                    <a:tailEnd/>
                  </a:ln>
                </p:spPr>
                <p:txBody>
                  <a:bodyPr/>
                  <a:lstStyle/>
                  <a:p>
                    <a:endParaRPr lang="en-US" dirty="0"/>
                  </a:p>
                </p:txBody>
              </p:sp>
              <p:sp>
                <p:nvSpPr>
                  <p:cNvPr id="398605" name="Freeform 269"/>
                  <p:cNvSpPr>
                    <a:spLocks/>
                  </p:cNvSpPr>
                  <p:nvPr/>
                </p:nvSpPr>
                <p:spPr bwMode="auto">
                  <a:xfrm>
                    <a:off x="2343" y="1156"/>
                    <a:ext cx="2739" cy="704"/>
                  </a:xfrm>
                  <a:custGeom>
                    <a:avLst/>
                    <a:gdLst/>
                    <a:ahLst/>
                    <a:cxnLst>
                      <a:cxn ang="0">
                        <a:pos x="20" y="0"/>
                      </a:cxn>
                      <a:cxn ang="0">
                        <a:pos x="20" y="44"/>
                      </a:cxn>
                      <a:cxn ang="0">
                        <a:pos x="5436" y="44"/>
                      </a:cxn>
                      <a:cxn ang="0">
                        <a:pos x="5436" y="1366"/>
                      </a:cxn>
                      <a:cxn ang="0">
                        <a:pos x="42" y="1366"/>
                      </a:cxn>
                      <a:cxn ang="0">
                        <a:pos x="0" y="1409"/>
                      </a:cxn>
                      <a:cxn ang="0">
                        <a:pos x="5479" y="1407"/>
                      </a:cxn>
                      <a:cxn ang="0">
                        <a:pos x="5478" y="0"/>
                      </a:cxn>
                      <a:cxn ang="0">
                        <a:pos x="20" y="0"/>
                      </a:cxn>
                    </a:cxnLst>
                    <a:rect l="0" t="0" r="r" b="b"/>
                    <a:pathLst>
                      <a:path w="5479" h="1409">
                        <a:moveTo>
                          <a:pt x="20" y="0"/>
                        </a:moveTo>
                        <a:lnTo>
                          <a:pt x="20" y="44"/>
                        </a:lnTo>
                        <a:lnTo>
                          <a:pt x="5436" y="44"/>
                        </a:lnTo>
                        <a:lnTo>
                          <a:pt x="5436" y="1366"/>
                        </a:lnTo>
                        <a:lnTo>
                          <a:pt x="42" y="1366"/>
                        </a:lnTo>
                        <a:lnTo>
                          <a:pt x="0" y="1409"/>
                        </a:lnTo>
                        <a:lnTo>
                          <a:pt x="5479" y="1407"/>
                        </a:lnTo>
                        <a:lnTo>
                          <a:pt x="5478" y="0"/>
                        </a:lnTo>
                        <a:lnTo>
                          <a:pt x="20" y="0"/>
                        </a:lnTo>
                        <a:close/>
                      </a:path>
                    </a:pathLst>
                  </a:custGeom>
                  <a:solidFill>
                    <a:srgbClr val="000000"/>
                  </a:solidFill>
                  <a:ln w="9525">
                    <a:noFill/>
                    <a:round/>
                    <a:headEnd/>
                    <a:tailEnd/>
                  </a:ln>
                </p:spPr>
                <p:txBody>
                  <a:bodyPr/>
                  <a:lstStyle/>
                  <a:p>
                    <a:endParaRPr lang="en-US" dirty="0"/>
                  </a:p>
                </p:txBody>
              </p:sp>
              <p:sp>
                <p:nvSpPr>
                  <p:cNvPr id="398606" name="Freeform 270"/>
                  <p:cNvSpPr>
                    <a:spLocks/>
                  </p:cNvSpPr>
                  <p:nvPr/>
                </p:nvSpPr>
                <p:spPr bwMode="auto">
                  <a:xfrm>
                    <a:off x="2341" y="1156"/>
                    <a:ext cx="22" cy="704"/>
                  </a:xfrm>
                  <a:custGeom>
                    <a:avLst/>
                    <a:gdLst/>
                    <a:ahLst/>
                    <a:cxnLst>
                      <a:cxn ang="0">
                        <a:pos x="44" y="1366"/>
                      </a:cxn>
                      <a:cxn ang="0">
                        <a:pos x="44" y="44"/>
                      </a:cxn>
                      <a:cxn ang="0">
                        <a:pos x="22" y="0"/>
                      </a:cxn>
                      <a:cxn ang="0">
                        <a:pos x="0" y="1"/>
                      </a:cxn>
                      <a:cxn ang="0">
                        <a:pos x="2" y="1409"/>
                      </a:cxn>
                      <a:cxn ang="0">
                        <a:pos x="44" y="1366"/>
                      </a:cxn>
                    </a:cxnLst>
                    <a:rect l="0" t="0" r="r" b="b"/>
                    <a:pathLst>
                      <a:path w="44" h="1409">
                        <a:moveTo>
                          <a:pt x="44" y="1366"/>
                        </a:moveTo>
                        <a:lnTo>
                          <a:pt x="44" y="44"/>
                        </a:lnTo>
                        <a:lnTo>
                          <a:pt x="22" y="0"/>
                        </a:lnTo>
                        <a:lnTo>
                          <a:pt x="0" y="1"/>
                        </a:lnTo>
                        <a:lnTo>
                          <a:pt x="2" y="1409"/>
                        </a:lnTo>
                        <a:lnTo>
                          <a:pt x="44" y="1366"/>
                        </a:lnTo>
                        <a:close/>
                      </a:path>
                    </a:pathLst>
                  </a:custGeom>
                  <a:solidFill>
                    <a:srgbClr val="000000"/>
                  </a:solidFill>
                  <a:ln w="9525">
                    <a:noFill/>
                    <a:round/>
                    <a:headEnd/>
                    <a:tailEnd/>
                  </a:ln>
                </p:spPr>
                <p:txBody>
                  <a:bodyPr/>
                  <a:lstStyle/>
                  <a:p>
                    <a:endParaRPr lang="en-US" dirty="0"/>
                  </a:p>
                </p:txBody>
              </p:sp>
              <p:sp>
                <p:nvSpPr>
                  <p:cNvPr id="398607" name="Freeform 271"/>
                  <p:cNvSpPr>
                    <a:spLocks/>
                  </p:cNvSpPr>
                  <p:nvPr/>
                </p:nvSpPr>
                <p:spPr bwMode="auto">
                  <a:xfrm>
                    <a:off x="2352" y="1152"/>
                    <a:ext cx="2719" cy="453"/>
                  </a:xfrm>
                  <a:custGeom>
                    <a:avLst/>
                    <a:gdLst/>
                    <a:ahLst/>
                    <a:cxnLst>
                      <a:cxn ang="0">
                        <a:pos x="0" y="0"/>
                      </a:cxn>
                      <a:cxn ang="0">
                        <a:pos x="5436" y="0"/>
                      </a:cxn>
                      <a:cxn ang="0">
                        <a:pos x="5438" y="906"/>
                      </a:cxn>
                      <a:cxn ang="0">
                        <a:pos x="5405" y="907"/>
                      </a:cxn>
                      <a:cxn ang="0">
                        <a:pos x="5318" y="907"/>
                      </a:cxn>
                      <a:cxn ang="0">
                        <a:pos x="5185" y="907"/>
                      </a:cxn>
                      <a:cxn ang="0">
                        <a:pos x="5016" y="907"/>
                      </a:cxn>
                      <a:cxn ang="0">
                        <a:pos x="4822" y="907"/>
                      </a:cxn>
                      <a:cxn ang="0">
                        <a:pos x="4614" y="907"/>
                      </a:cxn>
                      <a:cxn ang="0">
                        <a:pos x="4401" y="907"/>
                      </a:cxn>
                      <a:cxn ang="0">
                        <a:pos x="4193" y="907"/>
                      </a:cxn>
                      <a:cxn ang="0">
                        <a:pos x="4002" y="907"/>
                      </a:cxn>
                      <a:cxn ang="0">
                        <a:pos x="3836" y="907"/>
                      </a:cxn>
                      <a:cxn ang="0">
                        <a:pos x="3708" y="907"/>
                      </a:cxn>
                      <a:cxn ang="0">
                        <a:pos x="3626" y="906"/>
                      </a:cxn>
                      <a:cxn ang="0">
                        <a:pos x="3567" y="901"/>
                      </a:cxn>
                      <a:cxn ang="0">
                        <a:pos x="3505" y="886"/>
                      </a:cxn>
                      <a:cxn ang="0">
                        <a:pos x="3438" y="864"/>
                      </a:cxn>
                      <a:cxn ang="0">
                        <a:pos x="3367" y="837"/>
                      </a:cxn>
                      <a:cxn ang="0">
                        <a:pos x="3292" y="804"/>
                      </a:cxn>
                      <a:cxn ang="0">
                        <a:pos x="3215" y="772"/>
                      </a:cxn>
                      <a:cxn ang="0">
                        <a:pos x="3135" y="739"/>
                      </a:cxn>
                      <a:cxn ang="0">
                        <a:pos x="3053" y="706"/>
                      </a:cxn>
                      <a:cxn ang="0">
                        <a:pos x="2970" y="679"/>
                      </a:cxn>
                      <a:cxn ang="0">
                        <a:pos x="2886" y="657"/>
                      </a:cxn>
                      <a:cxn ang="0">
                        <a:pos x="2803" y="642"/>
                      </a:cxn>
                      <a:cxn ang="0">
                        <a:pos x="2720" y="636"/>
                      </a:cxn>
                      <a:cxn ang="0">
                        <a:pos x="2637" y="642"/>
                      </a:cxn>
                      <a:cxn ang="0">
                        <a:pos x="2556" y="657"/>
                      </a:cxn>
                      <a:cxn ang="0">
                        <a:pos x="2473" y="679"/>
                      </a:cxn>
                      <a:cxn ang="0">
                        <a:pos x="2391" y="706"/>
                      </a:cxn>
                      <a:cxn ang="0">
                        <a:pos x="2311" y="739"/>
                      </a:cxn>
                      <a:cxn ang="0">
                        <a:pos x="2232" y="772"/>
                      </a:cxn>
                      <a:cxn ang="0">
                        <a:pos x="2155" y="804"/>
                      </a:cxn>
                      <a:cxn ang="0">
                        <a:pos x="2080" y="837"/>
                      </a:cxn>
                      <a:cxn ang="0">
                        <a:pos x="2006" y="864"/>
                      </a:cxn>
                      <a:cxn ang="0">
                        <a:pos x="1936" y="886"/>
                      </a:cxn>
                      <a:cxn ang="0">
                        <a:pos x="1869" y="901"/>
                      </a:cxn>
                      <a:cxn ang="0">
                        <a:pos x="1804" y="906"/>
                      </a:cxn>
                      <a:cxn ang="0">
                        <a:pos x="0" y="906"/>
                      </a:cxn>
                      <a:cxn ang="0">
                        <a:pos x="0" y="0"/>
                      </a:cxn>
                      <a:cxn ang="0">
                        <a:pos x="0" y="0"/>
                      </a:cxn>
                    </a:cxnLst>
                    <a:rect l="0" t="0" r="r" b="b"/>
                    <a:pathLst>
                      <a:path w="5438" h="907">
                        <a:moveTo>
                          <a:pt x="0" y="0"/>
                        </a:moveTo>
                        <a:lnTo>
                          <a:pt x="5436" y="0"/>
                        </a:lnTo>
                        <a:lnTo>
                          <a:pt x="5438" y="906"/>
                        </a:lnTo>
                        <a:lnTo>
                          <a:pt x="5405" y="907"/>
                        </a:lnTo>
                        <a:lnTo>
                          <a:pt x="5318" y="907"/>
                        </a:lnTo>
                        <a:lnTo>
                          <a:pt x="5185" y="907"/>
                        </a:lnTo>
                        <a:lnTo>
                          <a:pt x="5016" y="907"/>
                        </a:lnTo>
                        <a:lnTo>
                          <a:pt x="4822" y="907"/>
                        </a:lnTo>
                        <a:lnTo>
                          <a:pt x="4614" y="907"/>
                        </a:lnTo>
                        <a:lnTo>
                          <a:pt x="4401" y="907"/>
                        </a:lnTo>
                        <a:lnTo>
                          <a:pt x="4193" y="907"/>
                        </a:lnTo>
                        <a:lnTo>
                          <a:pt x="4002" y="907"/>
                        </a:lnTo>
                        <a:lnTo>
                          <a:pt x="3836" y="907"/>
                        </a:lnTo>
                        <a:lnTo>
                          <a:pt x="3708" y="907"/>
                        </a:lnTo>
                        <a:lnTo>
                          <a:pt x="3626" y="906"/>
                        </a:lnTo>
                        <a:lnTo>
                          <a:pt x="3567" y="901"/>
                        </a:lnTo>
                        <a:lnTo>
                          <a:pt x="3505" y="886"/>
                        </a:lnTo>
                        <a:lnTo>
                          <a:pt x="3438" y="864"/>
                        </a:lnTo>
                        <a:lnTo>
                          <a:pt x="3367" y="837"/>
                        </a:lnTo>
                        <a:lnTo>
                          <a:pt x="3292" y="804"/>
                        </a:lnTo>
                        <a:lnTo>
                          <a:pt x="3215" y="772"/>
                        </a:lnTo>
                        <a:lnTo>
                          <a:pt x="3135" y="739"/>
                        </a:lnTo>
                        <a:lnTo>
                          <a:pt x="3053" y="706"/>
                        </a:lnTo>
                        <a:lnTo>
                          <a:pt x="2970" y="679"/>
                        </a:lnTo>
                        <a:lnTo>
                          <a:pt x="2886" y="657"/>
                        </a:lnTo>
                        <a:lnTo>
                          <a:pt x="2803" y="642"/>
                        </a:lnTo>
                        <a:lnTo>
                          <a:pt x="2720" y="636"/>
                        </a:lnTo>
                        <a:lnTo>
                          <a:pt x="2637" y="642"/>
                        </a:lnTo>
                        <a:lnTo>
                          <a:pt x="2556" y="657"/>
                        </a:lnTo>
                        <a:lnTo>
                          <a:pt x="2473" y="679"/>
                        </a:lnTo>
                        <a:lnTo>
                          <a:pt x="2391" y="706"/>
                        </a:lnTo>
                        <a:lnTo>
                          <a:pt x="2311" y="739"/>
                        </a:lnTo>
                        <a:lnTo>
                          <a:pt x="2232" y="772"/>
                        </a:lnTo>
                        <a:lnTo>
                          <a:pt x="2155" y="804"/>
                        </a:lnTo>
                        <a:lnTo>
                          <a:pt x="2080" y="837"/>
                        </a:lnTo>
                        <a:lnTo>
                          <a:pt x="2006" y="864"/>
                        </a:lnTo>
                        <a:lnTo>
                          <a:pt x="1936" y="886"/>
                        </a:lnTo>
                        <a:lnTo>
                          <a:pt x="1869" y="901"/>
                        </a:lnTo>
                        <a:lnTo>
                          <a:pt x="1804" y="906"/>
                        </a:lnTo>
                        <a:lnTo>
                          <a:pt x="0" y="906"/>
                        </a:lnTo>
                        <a:lnTo>
                          <a:pt x="0" y="0"/>
                        </a:lnTo>
                        <a:lnTo>
                          <a:pt x="0" y="0"/>
                        </a:lnTo>
                        <a:close/>
                      </a:path>
                    </a:pathLst>
                  </a:custGeom>
                  <a:solidFill>
                    <a:srgbClr val="FF6600"/>
                  </a:solidFill>
                  <a:ln w="9525">
                    <a:noFill/>
                    <a:round/>
                    <a:headEnd/>
                    <a:tailEnd/>
                  </a:ln>
                </p:spPr>
                <p:txBody>
                  <a:bodyPr/>
                  <a:lstStyle/>
                  <a:p>
                    <a:endParaRPr lang="en-US" dirty="0"/>
                  </a:p>
                </p:txBody>
              </p:sp>
              <p:sp>
                <p:nvSpPr>
                  <p:cNvPr id="398608" name="Freeform 272"/>
                  <p:cNvSpPr>
                    <a:spLocks/>
                  </p:cNvSpPr>
                  <p:nvPr/>
                </p:nvSpPr>
                <p:spPr bwMode="auto">
                  <a:xfrm>
                    <a:off x="2352" y="1156"/>
                    <a:ext cx="2730" cy="475"/>
                  </a:xfrm>
                  <a:custGeom>
                    <a:avLst/>
                    <a:gdLst/>
                    <a:ahLst/>
                    <a:cxnLst>
                      <a:cxn ang="0">
                        <a:pos x="0" y="0"/>
                      </a:cxn>
                      <a:cxn ang="0">
                        <a:pos x="0" y="44"/>
                      </a:cxn>
                      <a:cxn ang="0">
                        <a:pos x="5416" y="44"/>
                      </a:cxn>
                      <a:cxn ang="0">
                        <a:pos x="5416" y="907"/>
                      </a:cxn>
                      <a:cxn ang="0">
                        <a:pos x="5405" y="907"/>
                      </a:cxn>
                      <a:cxn ang="0">
                        <a:pos x="5405" y="951"/>
                      </a:cxn>
                      <a:cxn ang="0">
                        <a:pos x="5459" y="949"/>
                      </a:cxn>
                      <a:cxn ang="0">
                        <a:pos x="5457" y="0"/>
                      </a:cxn>
                      <a:cxn ang="0">
                        <a:pos x="0" y="0"/>
                      </a:cxn>
                    </a:cxnLst>
                    <a:rect l="0" t="0" r="r" b="b"/>
                    <a:pathLst>
                      <a:path w="5459" h="951">
                        <a:moveTo>
                          <a:pt x="0" y="0"/>
                        </a:moveTo>
                        <a:lnTo>
                          <a:pt x="0" y="44"/>
                        </a:lnTo>
                        <a:lnTo>
                          <a:pt x="5416" y="44"/>
                        </a:lnTo>
                        <a:lnTo>
                          <a:pt x="5416" y="907"/>
                        </a:lnTo>
                        <a:lnTo>
                          <a:pt x="5405" y="907"/>
                        </a:lnTo>
                        <a:lnTo>
                          <a:pt x="5405" y="951"/>
                        </a:lnTo>
                        <a:lnTo>
                          <a:pt x="5459" y="949"/>
                        </a:lnTo>
                        <a:lnTo>
                          <a:pt x="5457" y="0"/>
                        </a:lnTo>
                        <a:lnTo>
                          <a:pt x="0" y="0"/>
                        </a:lnTo>
                        <a:close/>
                      </a:path>
                    </a:pathLst>
                  </a:custGeom>
                  <a:solidFill>
                    <a:srgbClr val="000000"/>
                  </a:solidFill>
                  <a:ln w="9525">
                    <a:noFill/>
                    <a:round/>
                    <a:headEnd/>
                    <a:tailEnd/>
                  </a:ln>
                </p:spPr>
                <p:txBody>
                  <a:bodyPr/>
                  <a:lstStyle/>
                  <a:p>
                    <a:endParaRPr lang="en-US" dirty="0"/>
                  </a:p>
                </p:txBody>
              </p:sp>
              <p:sp>
                <p:nvSpPr>
                  <p:cNvPr id="398609" name="Freeform 273"/>
                  <p:cNvSpPr>
                    <a:spLocks/>
                  </p:cNvSpPr>
                  <p:nvPr/>
                </p:nvSpPr>
                <p:spPr bwMode="auto">
                  <a:xfrm>
                    <a:off x="2341" y="1156"/>
                    <a:ext cx="2714" cy="475"/>
                  </a:xfrm>
                  <a:custGeom>
                    <a:avLst/>
                    <a:gdLst/>
                    <a:ahLst/>
                    <a:cxnLst>
                      <a:cxn ang="0">
                        <a:pos x="5427" y="907"/>
                      </a:cxn>
                      <a:cxn ang="0">
                        <a:pos x="3730" y="907"/>
                      </a:cxn>
                      <a:cxn ang="0">
                        <a:pos x="3649" y="906"/>
                      </a:cxn>
                      <a:cxn ang="0">
                        <a:pos x="3589" y="901"/>
                      </a:cxn>
                      <a:cxn ang="0">
                        <a:pos x="3535" y="887"/>
                      </a:cxn>
                      <a:cxn ang="0">
                        <a:pos x="3473" y="868"/>
                      </a:cxn>
                      <a:cxn ang="0">
                        <a:pos x="3406" y="841"/>
                      </a:cxn>
                      <a:cxn ang="0">
                        <a:pos x="3322" y="806"/>
                      </a:cxn>
                      <a:cxn ang="0">
                        <a:pos x="3245" y="773"/>
                      </a:cxn>
                      <a:cxn ang="0">
                        <a:pos x="3165" y="740"/>
                      </a:cxn>
                      <a:cxn ang="0">
                        <a:pos x="3095" y="712"/>
                      </a:cxn>
                      <a:cxn ang="0">
                        <a:pos x="3002" y="681"/>
                      </a:cxn>
                      <a:cxn ang="0">
                        <a:pos x="2901" y="656"/>
                      </a:cxn>
                      <a:cxn ang="0">
                        <a:pos x="2830" y="642"/>
                      </a:cxn>
                      <a:cxn ang="0">
                        <a:pos x="2744" y="636"/>
                      </a:cxn>
                      <a:cxn ang="0">
                        <a:pos x="2655" y="642"/>
                      </a:cxn>
                      <a:cxn ang="0">
                        <a:pos x="2585" y="656"/>
                      </a:cxn>
                      <a:cxn ang="0">
                        <a:pos x="2485" y="681"/>
                      </a:cxn>
                      <a:cxn ang="0">
                        <a:pos x="2394" y="712"/>
                      </a:cxn>
                      <a:cxn ang="0">
                        <a:pos x="2325" y="740"/>
                      </a:cxn>
                      <a:cxn ang="0">
                        <a:pos x="2246" y="773"/>
                      </a:cxn>
                      <a:cxn ang="0">
                        <a:pos x="2169" y="806"/>
                      </a:cxn>
                      <a:cxn ang="0">
                        <a:pos x="2087" y="840"/>
                      </a:cxn>
                      <a:cxn ang="0">
                        <a:pos x="2016" y="867"/>
                      </a:cxn>
                      <a:cxn ang="0">
                        <a:pos x="1959" y="886"/>
                      </a:cxn>
                      <a:cxn ang="0">
                        <a:pos x="1887" y="901"/>
                      </a:cxn>
                      <a:cxn ang="0">
                        <a:pos x="1825" y="906"/>
                      </a:cxn>
                      <a:cxn ang="0">
                        <a:pos x="44" y="906"/>
                      </a:cxn>
                      <a:cxn ang="0">
                        <a:pos x="44" y="44"/>
                      </a:cxn>
                      <a:cxn ang="0">
                        <a:pos x="22" y="0"/>
                      </a:cxn>
                      <a:cxn ang="0">
                        <a:pos x="0" y="1"/>
                      </a:cxn>
                      <a:cxn ang="0">
                        <a:pos x="1" y="950"/>
                      </a:cxn>
                      <a:cxn ang="0">
                        <a:pos x="1828" y="950"/>
                      </a:cxn>
                      <a:cxn ang="0">
                        <a:pos x="1894" y="945"/>
                      </a:cxn>
                      <a:cxn ang="0">
                        <a:pos x="1957" y="930"/>
                      </a:cxn>
                      <a:cxn ang="0">
                        <a:pos x="2040" y="906"/>
                      </a:cxn>
                      <a:cxn ang="0">
                        <a:pos x="2117" y="877"/>
                      </a:cxn>
                      <a:cxn ang="0">
                        <a:pos x="2185" y="847"/>
                      </a:cxn>
                      <a:cxn ang="0">
                        <a:pos x="2262" y="815"/>
                      </a:cxn>
                      <a:cxn ang="0">
                        <a:pos x="2341" y="781"/>
                      </a:cxn>
                      <a:cxn ang="0">
                        <a:pos x="2431" y="745"/>
                      </a:cxn>
                      <a:cxn ang="0">
                        <a:pos x="2504" y="720"/>
                      </a:cxn>
                      <a:cxn ang="0">
                        <a:pos x="2571" y="702"/>
                      </a:cxn>
                      <a:cxn ang="0">
                        <a:pos x="2664" y="686"/>
                      </a:cxn>
                      <a:cxn ang="0">
                        <a:pos x="2742" y="680"/>
                      </a:cxn>
                      <a:cxn ang="0">
                        <a:pos x="2821" y="686"/>
                      </a:cxn>
                      <a:cxn ang="0">
                        <a:pos x="2915" y="702"/>
                      </a:cxn>
                      <a:cxn ang="0">
                        <a:pos x="2983" y="720"/>
                      </a:cxn>
                      <a:cxn ang="0">
                        <a:pos x="3056" y="745"/>
                      </a:cxn>
                      <a:cxn ang="0">
                        <a:pos x="3149" y="781"/>
                      </a:cxn>
                      <a:cxn ang="0">
                        <a:pos x="3229" y="815"/>
                      </a:cxn>
                      <a:cxn ang="0">
                        <a:pos x="3306" y="847"/>
                      </a:cxn>
                      <a:cxn ang="0">
                        <a:pos x="3372" y="876"/>
                      </a:cxn>
                      <a:cxn ang="0">
                        <a:pos x="3448" y="905"/>
                      </a:cxn>
                      <a:cxn ang="0">
                        <a:pos x="3519" y="929"/>
                      </a:cxn>
                      <a:cxn ang="0">
                        <a:pos x="3589" y="945"/>
                      </a:cxn>
                      <a:cxn ang="0">
                        <a:pos x="3647" y="950"/>
                      </a:cxn>
                      <a:cxn ang="0">
                        <a:pos x="3730" y="951"/>
                      </a:cxn>
                      <a:cxn ang="0">
                        <a:pos x="5427" y="951"/>
                      </a:cxn>
                      <a:cxn ang="0">
                        <a:pos x="5427" y="907"/>
                      </a:cxn>
                    </a:cxnLst>
                    <a:rect l="0" t="0" r="r" b="b"/>
                    <a:pathLst>
                      <a:path w="5427" h="951">
                        <a:moveTo>
                          <a:pt x="5427" y="907"/>
                        </a:moveTo>
                        <a:lnTo>
                          <a:pt x="3730" y="907"/>
                        </a:lnTo>
                        <a:lnTo>
                          <a:pt x="3649" y="906"/>
                        </a:lnTo>
                        <a:lnTo>
                          <a:pt x="3589" y="901"/>
                        </a:lnTo>
                        <a:lnTo>
                          <a:pt x="3535" y="887"/>
                        </a:lnTo>
                        <a:lnTo>
                          <a:pt x="3473" y="868"/>
                        </a:lnTo>
                        <a:lnTo>
                          <a:pt x="3406" y="841"/>
                        </a:lnTo>
                        <a:lnTo>
                          <a:pt x="3322" y="806"/>
                        </a:lnTo>
                        <a:lnTo>
                          <a:pt x="3245" y="773"/>
                        </a:lnTo>
                        <a:lnTo>
                          <a:pt x="3165" y="740"/>
                        </a:lnTo>
                        <a:lnTo>
                          <a:pt x="3095" y="712"/>
                        </a:lnTo>
                        <a:lnTo>
                          <a:pt x="3002" y="681"/>
                        </a:lnTo>
                        <a:lnTo>
                          <a:pt x="2901" y="656"/>
                        </a:lnTo>
                        <a:lnTo>
                          <a:pt x="2830" y="642"/>
                        </a:lnTo>
                        <a:lnTo>
                          <a:pt x="2744" y="636"/>
                        </a:lnTo>
                        <a:lnTo>
                          <a:pt x="2655" y="642"/>
                        </a:lnTo>
                        <a:lnTo>
                          <a:pt x="2585" y="656"/>
                        </a:lnTo>
                        <a:lnTo>
                          <a:pt x="2485" y="681"/>
                        </a:lnTo>
                        <a:lnTo>
                          <a:pt x="2394" y="712"/>
                        </a:lnTo>
                        <a:lnTo>
                          <a:pt x="2325" y="740"/>
                        </a:lnTo>
                        <a:lnTo>
                          <a:pt x="2246" y="773"/>
                        </a:lnTo>
                        <a:lnTo>
                          <a:pt x="2169" y="806"/>
                        </a:lnTo>
                        <a:lnTo>
                          <a:pt x="2087" y="840"/>
                        </a:lnTo>
                        <a:lnTo>
                          <a:pt x="2016" y="867"/>
                        </a:lnTo>
                        <a:lnTo>
                          <a:pt x="1959" y="886"/>
                        </a:lnTo>
                        <a:lnTo>
                          <a:pt x="1887" y="901"/>
                        </a:lnTo>
                        <a:lnTo>
                          <a:pt x="1825" y="906"/>
                        </a:lnTo>
                        <a:lnTo>
                          <a:pt x="44" y="906"/>
                        </a:lnTo>
                        <a:lnTo>
                          <a:pt x="44" y="44"/>
                        </a:lnTo>
                        <a:lnTo>
                          <a:pt x="22" y="0"/>
                        </a:lnTo>
                        <a:lnTo>
                          <a:pt x="0" y="1"/>
                        </a:lnTo>
                        <a:lnTo>
                          <a:pt x="1" y="950"/>
                        </a:lnTo>
                        <a:lnTo>
                          <a:pt x="1828" y="950"/>
                        </a:lnTo>
                        <a:lnTo>
                          <a:pt x="1894" y="945"/>
                        </a:lnTo>
                        <a:lnTo>
                          <a:pt x="1957" y="930"/>
                        </a:lnTo>
                        <a:lnTo>
                          <a:pt x="2040" y="906"/>
                        </a:lnTo>
                        <a:lnTo>
                          <a:pt x="2117" y="877"/>
                        </a:lnTo>
                        <a:lnTo>
                          <a:pt x="2185" y="847"/>
                        </a:lnTo>
                        <a:lnTo>
                          <a:pt x="2262" y="815"/>
                        </a:lnTo>
                        <a:lnTo>
                          <a:pt x="2341" y="781"/>
                        </a:lnTo>
                        <a:lnTo>
                          <a:pt x="2431" y="745"/>
                        </a:lnTo>
                        <a:lnTo>
                          <a:pt x="2504" y="720"/>
                        </a:lnTo>
                        <a:lnTo>
                          <a:pt x="2571" y="702"/>
                        </a:lnTo>
                        <a:lnTo>
                          <a:pt x="2664" y="686"/>
                        </a:lnTo>
                        <a:lnTo>
                          <a:pt x="2742" y="680"/>
                        </a:lnTo>
                        <a:lnTo>
                          <a:pt x="2821" y="686"/>
                        </a:lnTo>
                        <a:lnTo>
                          <a:pt x="2915" y="702"/>
                        </a:lnTo>
                        <a:lnTo>
                          <a:pt x="2983" y="720"/>
                        </a:lnTo>
                        <a:lnTo>
                          <a:pt x="3056" y="745"/>
                        </a:lnTo>
                        <a:lnTo>
                          <a:pt x="3149" y="781"/>
                        </a:lnTo>
                        <a:lnTo>
                          <a:pt x="3229" y="815"/>
                        </a:lnTo>
                        <a:lnTo>
                          <a:pt x="3306" y="847"/>
                        </a:lnTo>
                        <a:lnTo>
                          <a:pt x="3372" y="876"/>
                        </a:lnTo>
                        <a:lnTo>
                          <a:pt x="3448" y="905"/>
                        </a:lnTo>
                        <a:lnTo>
                          <a:pt x="3519" y="929"/>
                        </a:lnTo>
                        <a:lnTo>
                          <a:pt x="3589" y="945"/>
                        </a:lnTo>
                        <a:lnTo>
                          <a:pt x="3647" y="950"/>
                        </a:lnTo>
                        <a:lnTo>
                          <a:pt x="3730" y="951"/>
                        </a:lnTo>
                        <a:lnTo>
                          <a:pt x="5427" y="951"/>
                        </a:lnTo>
                        <a:lnTo>
                          <a:pt x="5427" y="907"/>
                        </a:lnTo>
                        <a:close/>
                      </a:path>
                    </a:pathLst>
                  </a:custGeom>
                  <a:solidFill>
                    <a:srgbClr val="000000"/>
                  </a:solidFill>
                  <a:ln w="9525">
                    <a:noFill/>
                    <a:round/>
                    <a:headEnd/>
                    <a:tailEnd/>
                  </a:ln>
                </p:spPr>
                <p:txBody>
                  <a:bodyPr/>
                  <a:lstStyle/>
                  <a:p>
                    <a:endParaRPr lang="en-US" dirty="0"/>
                  </a:p>
                </p:txBody>
              </p:sp>
            </p:grpSp>
            <p:grpSp>
              <p:nvGrpSpPr>
                <p:cNvPr id="398610" name="Group 274"/>
                <p:cNvGrpSpPr>
                  <a:grpSpLocks/>
                </p:cNvGrpSpPr>
                <p:nvPr/>
              </p:nvGrpSpPr>
              <p:grpSpPr bwMode="auto">
                <a:xfrm>
                  <a:off x="3445" y="3186"/>
                  <a:ext cx="1008" cy="259"/>
                  <a:chOff x="2341" y="2235"/>
                  <a:chExt cx="2741" cy="705"/>
                </a:xfrm>
              </p:grpSpPr>
              <p:sp>
                <p:nvSpPr>
                  <p:cNvPr id="398611" name="Freeform 275"/>
                  <p:cNvSpPr>
                    <a:spLocks/>
                  </p:cNvSpPr>
                  <p:nvPr/>
                </p:nvSpPr>
                <p:spPr bwMode="auto">
                  <a:xfrm>
                    <a:off x="2352" y="2246"/>
                    <a:ext cx="2719" cy="682"/>
                  </a:xfrm>
                  <a:custGeom>
                    <a:avLst/>
                    <a:gdLst/>
                    <a:ahLst/>
                    <a:cxnLst>
                      <a:cxn ang="0">
                        <a:pos x="0" y="0"/>
                      </a:cxn>
                      <a:cxn ang="0">
                        <a:pos x="5438" y="0"/>
                      </a:cxn>
                      <a:cxn ang="0">
                        <a:pos x="5438" y="1366"/>
                      </a:cxn>
                      <a:cxn ang="0">
                        <a:pos x="0" y="1366"/>
                      </a:cxn>
                      <a:cxn ang="0">
                        <a:pos x="0" y="0"/>
                      </a:cxn>
                      <a:cxn ang="0">
                        <a:pos x="0" y="0"/>
                      </a:cxn>
                    </a:cxnLst>
                    <a:rect l="0" t="0" r="r" b="b"/>
                    <a:pathLst>
                      <a:path w="5438" h="1366">
                        <a:moveTo>
                          <a:pt x="0" y="0"/>
                        </a:moveTo>
                        <a:lnTo>
                          <a:pt x="5438" y="0"/>
                        </a:lnTo>
                        <a:lnTo>
                          <a:pt x="5438" y="1366"/>
                        </a:lnTo>
                        <a:lnTo>
                          <a:pt x="0" y="1366"/>
                        </a:lnTo>
                        <a:lnTo>
                          <a:pt x="0" y="0"/>
                        </a:lnTo>
                        <a:lnTo>
                          <a:pt x="0" y="0"/>
                        </a:lnTo>
                        <a:close/>
                      </a:path>
                    </a:pathLst>
                  </a:custGeom>
                  <a:solidFill>
                    <a:srgbClr val="FFFFFF"/>
                  </a:solidFill>
                  <a:ln w="9525">
                    <a:noFill/>
                    <a:round/>
                    <a:headEnd/>
                    <a:tailEnd/>
                  </a:ln>
                </p:spPr>
                <p:txBody>
                  <a:bodyPr/>
                  <a:lstStyle/>
                  <a:p>
                    <a:endParaRPr lang="en-US" dirty="0"/>
                  </a:p>
                </p:txBody>
              </p:sp>
              <p:sp>
                <p:nvSpPr>
                  <p:cNvPr id="398612" name="Freeform 276"/>
                  <p:cNvSpPr>
                    <a:spLocks/>
                  </p:cNvSpPr>
                  <p:nvPr/>
                </p:nvSpPr>
                <p:spPr bwMode="auto">
                  <a:xfrm>
                    <a:off x="2352" y="2235"/>
                    <a:ext cx="2730" cy="704"/>
                  </a:xfrm>
                  <a:custGeom>
                    <a:avLst/>
                    <a:gdLst/>
                    <a:ahLst/>
                    <a:cxnLst>
                      <a:cxn ang="0">
                        <a:pos x="0" y="0"/>
                      </a:cxn>
                      <a:cxn ang="0">
                        <a:pos x="0" y="44"/>
                      </a:cxn>
                      <a:cxn ang="0">
                        <a:pos x="5416" y="44"/>
                      </a:cxn>
                      <a:cxn ang="0">
                        <a:pos x="5416" y="1366"/>
                      </a:cxn>
                      <a:cxn ang="0">
                        <a:pos x="5459" y="1408"/>
                      </a:cxn>
                      <a:cxn ang="0">
                        <a:pos x="5458" y="0"/>
                      </a:cxn>
                      <a:cxn ang="0">
                        <a:pos x="0" y="0"/>
                      </a:cxn>
                    </a:cxnLst>
                    <a:rect l="0" t="0" r="r" b="b"/>
                    <a:pathLst>
                      <a:path w="5459" h="1408">
                        <a:moveTo>
                          <a:pt x="0" y="0"/>
                        </a:moveTo>
                        <a:lnTo>
                          <a:pt x="0" y="44"/>
                        </a:lnTo>
                        <a:lnTo>
                          <a:pt x="5416" y="44"/>
                        </a:lnTo>
                        <a:lnTo>
                          <a:pt x="5416" y="1366"/>
                        </a:lnTo>
                        <a:lnTo>
                          <a:pt x="5459" y="1408"/>
                        </a:lnTo>
                        <a:lnTo>
                          <a:pt x="5458" y="0"/>
                        </a:lnTo>
                        <a:lnTo>
                          <a:pt x="0" y="0"/>
                        </a:lnTo>
                        <a:close/>
                      </a:path>
                    </a:pathLst>
                  </a:custGeom>
                  <a:solidFill>
                    <a:srgbClr val="000000"/>
                  </a:solidFill>
                  <a:ln w="9525">
                    <a:noFill/>
                    <a:round/>
                    <a:headEnd/>
                    <a:tailEnd/>
                  </a:ln>
                </p:spPr>
                <p:txBody>
                  <a:bodyPr/>
                  <a:lstStyle/>
                  <a:p>
                    <a:endParaRPr lang="en-US" dirty="0"/>
                  </a:p>
                </p:txBody>
              </p:sp>
              <p:sp>
                <p:nvSpPr>
                  <p:cNvPr id="398613" name="Freeform 277"/>
                  <p:cNvSpPr>
                    <a:spLocks/>
                  </p:cNvSpPr>
                  <p:nvPr/>
                </p:nvSpPr>
                <p:spPr bwMode="auto">
                  <a:xfrm>
                    <a:off x="2341" y="2235"/>
                    <a:ext cx="2741" cy="704"/>
                  </a:xfrm>
                  <a:custGeom>
                    <a:avLst/>
                    <a:gdLst/>
                    <a:ahLst/>
                    <a:cxnLst>
                      <a:cxn ang="0">
                        <a:pos x="5438" y="1366"/>
                      </a:cxn>
                      <a:cxn ang="0">
                        <a:pos x="44" y="1366"/>
                      </a:cxn>
                      <a:cxn ang="0">
                        <a:pos x="44" y="44"/>
                      </a:cxn>
                      <a:cxn ang="0">
                        <a:pos x="22" y="0"/>
                      </a:cxn>
                      <a:cxn ang="0">
                        <a:pos x="0" y="1"/>
                      </a:cxn>
                      <a:cxn ang="0">
                        <a:pos x="1" y="1410"/>
                      </a:cxn>
                      <a:cxn ang="0">
                        <a:pos x="5481" y="1408"/>
                      </a:cxn>
                      <a:cxn ang="0">
                        <a:pos x="5438" y="1366"/>
                      </a:cxn>
                    </a:cxnLst>
                    <a:rect l="0" t="0" r="r" b="b"/>
                    <a:pathLst>
                      <a:path w="5481" h="1410">
                        <a:moveTo>
                          <a:pt x="5438" y="1366"/>
                        </a:moveTo>
                        <a:lnTo>
                          <a:pt x="44" y="1366"/>
                        </a:lnTo>
                        <a:lnTo>
                          <a:pt x="44" y="44"/>
                        </a:lnTo>
                        <a:lnTo>
                          <a:pt x="22" y="0"/>
                        </a:lnTo>
                        <a:lnTo>
                          <a:pt x="0" y="1"/>
                        </a:lnTo>
                        <a:lnTo>
                          <a:pt x="1" y="1410"/>
                        </a:lnTo>
                        <a:lnTo>
                          <a:pt x="5481" y="1408"/>
                        </a:lnTo>
                        <a:lnTo>
                          <a:pt x="5438" y="1366"/>
                        </a:lnTo>
                        <a:close/>
                      </a:path>
                    </a:pathLst>
                  </a:custGeom>
                  <a:solidFill>
                    <a:srgbClr val="000000"/>
                  </a:solidFill>
                  <a:ln w="9525">
                    <a:noFill/>
                    <a:round/>
                    <a:headEnd/>
                    <a:tailEnd/>
                  </a:ln>
                </p:spPr>
                <p:txBody>
                  <a:bodyPr/>
                  <a:lstStyle/>
                  <a:p>
                    <a:endParaRPr lang="en-US" dirty="0"/>
                  </a:p>
                </p:txBody>
              </p:sp>
              <p:sp>
                <p:nvSpPr>
                  <p:cNvPr id="398614" name="Freeform 278"/>
                  <p:cNvSpPr>
                    <a:spLocks/>
                  </p:cNvSpPr>
                  <p:nvPr/>
                </p:nvSpPr>
                <p:spPr bwMode="auto">
                  <a:xfrm>
                    <a:off x="2352" y="2476"/>
                    <a:ext cx="2719" cy="453"/>
                  </a:xfrm>
                  <a:custGeom>
                    <a:avLst/>
                    <a:gdLst/>
                    <a:ahLst/>
                    <a:cxnLst>
                      <a:cxn ang="0">
                        <a:pos x="0" y="906"/>
                      </a:cxn>
                      <a:cxn ang="0">
                        <a:pos x="5438" y="906"/>
                      </a:cxn>
                      <a:cxn ang="0">
                        <a:pos x="5438" y="1"/>
                      </a:cxn>
                      <a:cxn ang="0">
                        <a:pos x="5405" y="0"/>
                      </a:cxn>
                      <a:cxn ang="0">
                        <a:pos x="5318" y="0"/>
                      </a:cxn>
                      <a:cxn ang="0">
                        <a:pos x="5185" y="0"/>
                      </a:cxn>
                      <a:cxn ang="0">
                        <a:pos x="5016" y="0"/>
                      </a:cxn>
                      <a:cxn ang="0">
                        <a:pos x="4822" y="0"/>
                      </a:cxn>
                      <a:cxn ang="0">
                        <a:pos x="4614" y="0"/>
                      </a:cxn>
                      <a:cxn ang="0">
                        <a:pos x="4401" y="0"/>
                      </a:cxn>
                      <a:cxn ang="0">
                        <a:pos x="4193" y="0"/>
                      </a:cxn>
                      <a:cxn ang="0">
                        <a:pos x="4002" y="0"/>
                      </a:cxn>
                      <a:cxn ang="0">
                        <a:pos x="3836" y="0"/>
                      </a:cxn>
                      <a:cxn ang="0">
                        <a:pos x="3708" y="0"/>
                      </a:cxn>
                      <a:cxn ang="0">
                        <a:pos x="3626" y="1"/>
                      </a:cxn>
                      <a:cxn ang="0">
                        <a:pos x="3567" y="6"/>
                      </a:cxn>
                      <a:cxn ang="0">
                        <a:pos x="3505" y="21"/>
                      </a:cxn>
                      <a:cxn ang="0">
                        <a:pos x="3438" y="43"/>
                      </a:cxn>
                      <a:cxn ang="0">
                        <a:pos x="3367" y="70"/>
                      </a:cxn>
                      <a:cxn ang="0">
                        <a:pos x="3292" y="103"/>
                      </a:cxn>
                      <a:cxn ang="0">
                        <a:pos x="3215" y="135"/>
                      </a:cxn>
                      <a:cxn ang="0">
                        <a:pos x="3135" y="168"/>
                      </a:cxn>
                      <a:cxn ang="0">
                        <a:pos x="3053" y="201"/>
                      </a:cxn>
                      <a:cxn ang="0">
                        <a:pos x="2970" y="228"/>
                      </a:cxn>
                      <a:cxn ang="0">
                        <a:pos x="2886" y="250"/>
                      </a:cxn>
                      <a:cxn ang="0">
                        <a:pos x="2803" y="265"/>
                      </a:cxn>
                      <a:cxn ang="0">
                        <a:pos x="2720" y="271"/>
                      </a:cxn>
                      <a:cxn ang="0">
                        <a:pos x="2637" y="265"/>
                      </a:cxn>
                      <a:cxn ang="0">
                        <a:pos x="2556" y="250"/>
                      </a:cxn>
                      <a:cxn ang="0">
                        <a:pos x="2473" y="228"/>
                      </a:cxn>
                      <a:cxn ang="0">
                        <a:pos x="2391" y="201"/>
                      </a:cxn>
                      <a:cxn ang="0">
                        <a:pos x="2311" y="168"/>
                      </a:cxn>
                      <a:cxn ang="0">
                        <a:pos x="2232" y="135"/>
                      </a:cxn>
                      <a:cxn ang="0">
                        <a:pos x="2155" y="103"/>
                      </a:cxn>
                      <a:cxn ang="0">
                        <a:pos x="2080" y="70"/>
                      </a:cxn>
                      <a:cxn ang="0">
                        <a:pos x="2006" y="43"/>
                      </a:cxn>
                      <a:cxn ang="0">
                        <a:pos x="1936" y="21"/>
                      </a:cxn>
                      <a:cxn ang="0">
                        <a:pos x="1869" y="6"/>
                      </a:cxn>
                      <a:cxn ang="0">
                        <a:pos x="1804" y="1"/>
                      </a:cxn>
                      <a:cxn ang="0">
                        <a:pos x="0" y="1"/>
                      </a:cxn>
                      <a:cxn ang="0">
                        <a:pos x="0" y="906"/>
                      </a:cxn>
                      <a:cxn ang="0">
                        <a:pos x="0" y="906"/>
                      </a:cxn>
                    </a:cxnLst>
                    <a:rect l="0" t="0" r="r" b="b"/>
                    <a:pathLst>
                      <a:path w="5438" h="906">
                        <a:moveTo>
                          <a:pt x="0" y="906"/>
                        </a:moveTo>
                        <a:lnTo>
                          <a:pt x="5438" y="906"/>
                        </a:lnTo>
                        <a:lnTo>
                          <a:pt x="5438" y="1"/>
                        </a:lnTo>
                        <a:lnTo>
                          <a:pt x="5405" y="0"/>
                        </a:lnTo>
                        <a:lnTo>
                          <a:pt x="5318" y="0"/>
                        </a:lnTo>
                        <a:lnTo>
                          <a:pt x="5185" y="0"/>
                        </a:lnTo>
                        <a:lnTo>
                          <a:pt x="5016" y="0"/>
                        </a:lnTo>
                        <a:lnTo>
                          <a:pt x="4822" y="0"/>
                        </a:lnTo>
                        <a:lnTo>
                          <a:pt x="4614" y="0"/>
                        </a:lnTo>
                        <a:lnTo>
                          <a:pt x="4401" y="0"/>
                        </a:lnTo>
                        <a:lnTo>
                          <a:pt x="4193" y="0"/>
                        </a:lnTo>
                        <a:lnTo>
                          <a:pt x="4002" y="0"/>
                        </a:lnTo>
                        <a:lnTo>
                          <a:pt x="3836" y="0"/>
                        </a:lnTo>
                        <a:lnTo>
                          <a:pt x="3708" y="0"/>
                        </a:lnTo>
                        <a:lnTo>
                          <a:pt x="3626" y="1"/>
                        </a:lnTo>
                        <a:lnTo>
                          <a:pt x="3567" y="6"/>
                        </a:lnTo>
                        <a:lnTo>
                          <a:pt x="3505" y="21"/>
                        </a:lnTo>
                        <a:lnTo>
                          <a:pt x="3438" y="43"/>
                        </a:lnTo>
                        <a:lnTo>
                          <a:pt x="3367" y="70"/>
                        </a:lnTo>
                        <a:lnTo>
                          <a:pt x="3292" y="103"/>
                        </a:lnTo>
                        <a:lnTo>
                          <a:pt x="3215" y="135"/>
                        </a:lnTo>
                        <a:lnTo>
                          <a:pt x="3135" y="168"/>
                        </a:lnTo>
                        <a:lnTo>
                          <a:pt x="3053" y="201"/>
                        </a:lnTo>
                        <a:lnTo>
                          <a:pt x="2970" y="228"/>
                        </a:lnTo>
                        <a:lnTo>
                          <a:pt x="2886" y="250"/>
                        </a:lnTo>
                        <a:lnTo>
                          <a:pt x="2803" y="265"/>
                        </a:lnTo>
                        <a:lnTo>
                          <a:pt x="2720" y="271"/>
                        </a:lnTo>
                        <a:lnTo>
                          <a:pt x="2637" y="265"/>
                        </a:lnTo>
                        <a:lnTo>
                          <a:pt x="2556" y="250"/>
                        </a:lnTo>
                        <a:lnTo>
                          <a:pt x="2473" y="228"/>
                        </a:lnTo>
                        <a:lnTo>
                          <a:pt x="2391" y="201"/>
                        </a:lnTo>
                        <a:lnTo>
                          <a:pt x="2311" y="168"/>
                        </a:lnTo>
                        <a:lnTo>
                          <a:pt x="2232" y="135"/>
                        </a:lnTo>
                        <a:lnTo>
                          <a:pt x="2155" y="103"/>
                        </a:lnTo>
                        <a:lnTo>
                          <a:pt x="2080" y="70"/>
                        </a:lnTo>
                        <a:lnTo>
                          <a:pt x="2006" y="43"/>
                        </a:lnTo>
                        <a:lnTo>
                          <a:pt x="1936" y="21"/>
                        </a:lnTo>
                        <a:lnTo>
                          <a:pt x="1869" y="6"/>
                        </a:lnTo>
                        <a:lnTo>
                          <a:pt x="1804" y="1"/>
                        </a:lnTo>
                        <a:lnTo>
                          <a:pt x="0" y="1"/>
                        </a:lnTo>
                        <a:lnTo>
                          <a:pt x="0" y="906"/>
                        </a:lnTo>
                        <a:lnTo>
                          <a:pt x="0" y="906"/>
                        </a:lnTo>
                        <a:close/>
                      </a:path>
                    </a:pathLst>
                  </a:custGeom>
                  <a:solidFill>
                    <a:srgbClr val="FF6600"/>
                  </a:solidFill>
                  <a:ln w="9525">
                    <a:noFill/>
                    <a:round/>
                    <a:headEnd/>
                    <a:tailEnd/>
                  </a:ln>
                </p:spPr>
                <p:txBody>
                  <a:bodyPr/>
                  <a:lstStyle/>
                  <a:p>
                    <a:endParaRPr lang="en-US" dirty="0"/>
                  </a:p>
                </p:txBody>
              </p:sp>
              <p:sp>
                <p:nvSpPr>
                  <p:cNvPr id="398615" name="Freeform 279"/>
                  <p:cNvSpPr>
                    <a:spLocks/>
                  </p:cNvSpPr>
                  <p:nvPr/>
                </p:nvSpPr>
                <p:spPr bwMode="auto">
                  <a:xfrm>
                    <a:off x="2352" y="2465"/>
                    <a:ext cx="2730" cy="475"/>
                  </a:xfrm>
                  <a:custGeom>
                    <a:avLst/>
                    <a:gdLst/>
                    <a:ahLst/>
                    <a:cxnLst>
                      <a:cxn ang="0">
                        <a:pos x="0" y="906"/>
                      </a:cxn>
                      <a:cxn ang="0">
                        <a:pos x="0" y="950"/>
                      </a:cxn>
                      <a:cxn ang="0">
                        <a:pos x="5458" y="950"/>
                      </a:cxn>
                      <a:cxn ang="0">
                        <a:pos x="5459" y="3"/>
                      </a:cxn>
                      <a:cxn ang="0">
                        <a:pos x="5405" y="0"/>
                      </a:cxn>
                      <a:cxn ang="0">
                        <a:pos x="5405" y="44"/>
                      </a:cxn>
                      <a:cxn ang="0">
                        <a:pos x="5416" y="44"/>
                      </a:cxn>
                      <a:cxn ang="0">
                        <a:pos x="5416" y="906"/>
                      </a:cxn>
                      <a:cxn ang="0">
                        <a:pos x="0" y="906"/>
                      </a:cxn>
                    </a:cxnLst>
                    <a:rect l="0" t="0" r="r" b="b"/>
                    <a:pathLst>
                      <a:path w="5459" h="950">
                        <a:moveTo>
                          <a:pt x="0" y="906"/>
                        </a:moveTo>
                        <a:lnTo>
                          <a:pt x="0" y="950"/>
                        </a:lnTo>
                        <a:lnTo>
                          <a:pt x="5458" y="950"/>
                        </a:lnTo>
                        <a:lnTo>
                          <a:pt x="5459" y="3"/>
                        </a:lnTo>
                        <a:lnTo>
                          <a:pt x="5405" y="0"/>
                        </a:lnTo>
                        <a:lnTo>
                          <a:pt x="5405" y="44"/>
                        </a:lnTo>
                        <a:lnTo>
                          <a:pt x="5416" y="44"/>
                        </a:lnTo>
                        <a:lnTo>
                          <a:pt x="5416" y="906"/>
                        </a:lnTo>
                        <a:lnTo>
                          <a:pt x="0" y="906"/>
                        </a:lnTo>
                        <a:close/>
                      </a:path>
                    </a:pathLst>
                  </a:custGeom>
                  <a:solidFill>
                    <a:srgbClr val="000000"/>
                  </a:solidFill>
                  <a:ln w="9525">
                    <a:noFill/>
                    <a:round/>
                    <a:headEnd/>
                    <a:tailEnd/>
                  </a:ln>
                </p:spPr>
                <p:txBody>
                  <a:bodyPr/>
                  <a:lstStyle/>
                  <a:p>
                    <a:endParaRPr lang="en-US" dirty="0"/>
                  </a:p>
                </p:txBody>
              </p:sp>
              <p:sp>
                <p:nvSpPr>
                  <p:cNvPr id="398616" name="Freeform 280"/>
                  <p:cNvSpPr>
                    <a:spLocks/>
                  </p:cNvSpPr>
                  <p:nvPr/>
                </p:nvSpPr>
                <p:spPr bwMode="auto">
                  <a:xfrm>
                    <a:off x="2341" y="2465"/>
                    <a:ext cx="2714" cy="475"/>
                  </a:xfrm>
                  <a:custGeom>
                    <a:avLst/>
                    <a:gdLst/>
                    <a:ahLst/>
                    <a:cxnLst>
                      <a:cxn ang="0">
                        <a:pos x="5427" y="0"/>
                      </a:cxn>
                      <a:cxn ang="0">
                        <a:pos x="3730" y="0"/>
                      </a:cxn>
                      <a:cxn ang="0">
                        <a:pos x="3647" y="1"/>
                      </a:cxn>
                      <a:cxn ang="0">
                        <a:pos x="3589" y="6"/>
                      </a:cxn>
                      <a:cxn ang="0">
                        <a:pos x="3519" y="22"/>
                      </a:cxn>
                      <a:cxn ang="0">
                        <a:pos x="3448" y="46"/>
                      </a:cxn>
                      <a:cxn ang="0">
                        <a:pos x="3372" y="75"/>
                      </a:cxn>
                      <a:cxn ang="0">
                        <a:pos x="3306" y="104"/>
                      </a:cxn>
                      <a:cxn ang="0">
                        <a:pos x="3229" y="136"/>
                      </a:cxn>
                      <a:cxn ang="0">
                        <a:pos x="3149" y="170"/>
                      </a:cxn>
                      <a:cxn ang="0">
                        <a:pos x="3056" y="206"/>
                      </a:cxn>
                      <a:cxn ang="0">
                        <a:pos x="2983" y="231"/>
                      </a:cxn>
                      <a:cxn ang="0">
                        <a:pos x="2915" y="249"/>
                      </a:cxn>
                      <a:cxn ang="0">
                        <a:pos x="2821" y="265"/>
                      </a:cxn>
                      <a:cxn ang="0">
                        <a:pos x="2742" y="271"/>
                      </a:cxn>
                      <a:cxn ang="0">
                        <a:pos x="2664" y="265"/>
                      </a:cxn>
                      <a:cxn ang="0">
                        <a:pos x="2571" y="249"/>
                      </a:cxn>
                      <a:cxn ang="0">
                        <a:pos x="2504" y="231"/>
                      </a:cxn>
                      <a:cxn ang="0">
                        <a:pos x="2431" y="206"/>
                      </a:cxn>
                      <a:cxn ang="0">
                        <a:pos x="2341" y="170"/>
                      </a:cxn>
                      <a:cxn ang="0">
                        <a:pos x="2262" y="136"/>
                      </a:cxn>
                      <a:cxn ang="0">
                        <a:pos x="2185" y="104"/>
                      </a:cxn>
                      <a:cxn ang="0">
                        <a:pos x="2117" y="74"/>
                      </a:cxn>
                      <a:cxn ang="0">
                        <a:pos x="2040" y="45"/>
                      </a:cxn>
                      <a:cxn ang="0">
                        <a:pos x="1957" y="21"/>
                      </a:cxn>
                      <a:cxn ang="0">
                        <a:pos x="1894" y="6"/>
                      </a:cxn>
                      <a:cxn ang="0">
                        <a:pos x="1828" y="1"/>
                      </a:cxn>
                      <a:cxn ang="0">
                        <a:pos x="1" y="1"/>
                      </a:cxn>
                      <a:cxn ang="0">
                        <a:pos x="0" y="949"/>
                      </a:cxn>
                      <a:cxn ang="0">
                        <a:pos x="22" y="950"/>
                      </a:cxn>
                      <a:cxn ang="0">
                        <a:pos x="44" y="906"/>
                      </a:cxn>
                      <a:cxn ang="0">
                        <a:pos x="44" y="45"/>
                      </a:cxn>
                      <a:cxn ang="0">
                        <a:pos x="1825" y="45"/>
                      </a:cxn>
                      <a:cxn ang="0">
                        <a:pos x="1887" y="50"/>
                      </a:cxn>
                      <a:cxn ang="0">
                        <a:pos x="1959" y="65"/>
                      </a:cxn>
                      <a:cxn ang="0">
                        <a:pos x="2016" y="84"/>
                      </a:cxn>
                      <a:cxn ang="0">
                        <a:pos x="2087" y="111"/>
                      </a:cxn>
                      <a:cxn ang="0">
                        <a:pos x="2169" y="145"/>
                      </a:cxn>
                      <a:cxn ang="0">
                        <a:pos x="2246" y="178"/>
                      </a:cxn>
                      <a:cxn ang="0">
                        <a:pos x="2325" y="211"/>
                      </a:cxn>
                      <a:cxn ang="0">
                        <a:pos x="2394" y="239"/>
                      </a:cxn>
                      <a:cxn ang="0">
                        <a:pos x="2485" y="270"/>
                      </a:cxn>
                      <a:cxn ang="0">
                        <a:pos x="2585" y="295"/>
                      </a:cxn>
                      <a:cxn ang="0">
                        <a:pos x="2655" y="309"/>
                      </a:cxn>
                      <a:cxn ang="0">
                        <a:pos x="2744" y="315"/>
                      </a:cxn>
                      <a:cxn ang="0">
                        <a:pos x="2830" y="309"/>
                      </a:cxn>
                      <a:cxn ang="0">
                        <a:pos x="2901" y="295"/>
                      </a:cxn>
                      <a:cxn ang="0">
                        <a:pos x="3002" y="270"/>
                      </a:cxn>
                      <a:cxn ang="0">
                        <a:pos x="3095" y="239"/>
                      </a:cxn>
                      <a:cxn ang="0">
                        <a:pos x="3165" y="211"/>
                      </a:cxn>
                      <a:cxn ang="0">
                        <a:pos x="3245" y="178"/>
                      </a:cxn>
                      <a:cxn ang="0">
                        <a:pos x="3322" y="145"/>
                      </a:cxn>
                      <a:cxn ang="0">
                        <a:pos x="3406" y="110"/>
                      </a:cxn>
                      <a:cxn ang="0">
                        <a:pos x="3473" y="83"/>
                      </a:cxn>
                      <a:cxn ang="0">
                        <a:pos x="3535" y="64"/>
                      </a:cxn>
                      <a:cxn ang="0">
                        <a:pos x="3589" y="50"/>
                      </a:cxn>
                      <a:cxn ang="0">
                        <a:pos x="3649" y="45"/>
                      </a:cxn>
                      <a:cxn ang="0">
                        <a:pos x="3730" y="44"/>
                      </a:cxn>
                      <a:cxn ang="0">
                        <a:pos x="5427" y="44"/>
                      </a:cxn>
                      <a:cxn ang="0">
                        <a:pos x="5427" y="0"/>
                      </a:cxn>
                    </a:cxnLst>
                    <a:rect l="0" t="0" r="r" b="b"/>
                    <a:pathLst>
                      <a:path w="5427" h="950">
                        <a:moveTo>
                          <a:pt x="5427" y="0"/>
                        </a:moveTo>
                        <a:lnTo>
                          <a:pt x="3730" y="0"/>
                        </a:lnTo>
                        <a:lnTo>
                          <a:pt x="3647" y="1"/>
                        </a:lnTo>
                        <a:lnTo>
                          <a:pt x="3589" y="6"/>
                        </a:lnTo>
                        <a:lnTo>
                          <a:pt x="3519" y="22"/>
                        </a:lnTo>
                        <a:lnTo>
                          <a:pt x="3448" y="46"/>
                        </a:lnTo>
                        <a:lnTo>
                          <a:pt x="3372" y="75"/>
                        </a:lnTo>
                        <a:lnTo>
                          <a:pt x="3306" y="104"/>
                        </a:lnTo>
                        <a:lnTo>
                          <a:pt x="3229" y="136"/>
                        </a:lnTo>
                        <a:lnTo>
                          <a:pt x="3149" y="170"/>
                        </a:lnTo>
                        <a:lnTo>
                          <a:pt x="3056" y="206"/>
                        </a:lnTo>
                        <a:lnTo>
                          <a:pt x="2983" y="231"/>
                        </a:lnTo>
                        <a:lnTo>
                          <a:pt x="2915" y="249"/>
                        </a:lnTo>
                        <a:lnTo>
                          <a:pt x="2821" y="265"/>
                        </a:lnTo>
                        <a:lnTo>
                          <a:pt x="2742" y="271"/>
                        </a:lnTo>
                        <a:lnTo>
                          <a:pt x="2664" y="265"/>
                        </a:lnTo>
                        <a:lnTo>
                          <a:pt x="2571" y="249"/>
                        </a:lnTo>
                        <a:lnTo>
                          <a:pt x="2504" y="231"/>
                        </a:lnTo>
                        <a:lnTo>
                          <a:pt x="2431" y="206"/>
                        </a:lnTo>
                        <a:lnTo>
                          <a:pt x="2341" y="170"/>
                        </a:lnTo>
                        <a:lnTo>
                          <a:pt x="2262" y="136"/>
                        </a:lnTo>
                        <a:lnTo>
                          <a:pt x="2185" y="104"/>
                        </a:lnTo>
                        <a:lnTo>
                          <a:pt x="2117" y="74"/>
                        </a:lnTo>
                        <a:lnTo>
                          <a:pt x="2040" y="45"/>
                        </a:lnTo>
                        <a:lnTo>
                          <a:pt x="1957" y="21"/>
                        </a:lnTo>
                        <a:lnTo>
                          <a:pt x="1894" y="6"/>
                        </a:lnTo>
                        <a:lnTo>
                          <a:pt x="1828" y="1"/>
                        </a:lnTo>
                        <a:lnTo>
                          <a:pt x="1" y="1"/>
                        </a:lnTo>
                        <a:lnTo>
                          <a:pt x="0" y="949"/>
                        </a:lnTo>
                        <a:lnTo>
                          <a:pt x="22" y="950"/>
                        </a:lnTo>
                        <a:lnTo>
                          <a:pt x="44" y="906"/>
                        </a:lnTo>
                        <a:lnTo>
                          <a:pt x="44" y="45"/>
                        </a:lnTo>
                        <a:lnTo>
                          <a:pt x="1825" y="45"/>
                        </a:lnTo>
                        <a:lnTo>
                          <a:pt x="1887" y="50"/>
                        </a:lnTo>
                        <a:lnTo>
                          <a:pt x="1959" y="65"/>
                        </a:lnTo>
                        <a:lnTo>
                          <a:pt x="2016" y="84"/>
                        </a:lnTo>
                        <a:lnTo>
                          <a:pt x="2087" y="111"/>
                        </a:lnTo>
                        <a:lnTo>
                          <a:pt x="2169" y="145"/>
                        </a:lnTo>
                        <a:lnTo>
                          <a:pt x="2246" y="178"/>
                        </a:lnTo>
                        <a:lnTo>
                          <a:pt x="2325" y="211"/>
                        </a:lnTo>
                        <a:lnTo>
                          <a:pt x="2394" y="239"/>
                        </a:lnTo>
                        <a:lnTo>
                          <a:pt x="2485" y="270"/>
                        </a:lnTo>
                        <a:lnTo>
                          <a:pt x="2585" y="295"/>
                        </a:lnTo>
                        <a:lnTo>
                          <a:pt x="2655" y="309"/>
                        </a:lnTo>
                        <a:lnTo>
                          <a:pt x="2744" y="315"/>
                        </a:lnTo>
                        <a:lnTo>
                          <a:pt x="2830" y="309"/>
                        </a:lnTo>
                        <a:lnTo>
                          <a:pt x="2901" y="295"/>
                        </a:lnTo>
                        <a:lnTo>
                          <a:pt x="3002" y="270"/>
                        </a:lnTo>
                        <a:lnTo>
                          <a:pt x="3095" y="239"/>
                        </a:lnTo>
                        <a:lnTo>
                          <a:pt x="3165" y="211"/>
                        </a:lnTo>
                        <a:lnTo>
                          <a:pt x="3245" y="178"/>
                        </a:lnTo>
                        <a:lnTo>
                          <a:pt x="3322" y="145"/>
                        </a:lnTo>
                        <a:lnTo>
                          <a:pt x="3406" y="110"/>
                        </a:lnTo>
                        <a:lnTo>
                          <a:pt x="3473" y="83"/>
                        </a:lnTo>
                        <a:lnTo>
                          <a:pt x="3535" y="64"/>
                        </a:lnTo>
                        <a:lnTo>
                          <a:pt x="3589" y="50"/>
                        </a:lnTo>
                        <a:lnTo>
                          <a:pt x="3649" y="45"/>
                        </a:lnTo>
                        <a:lnTo>
                          <a:pt x="3730" y="44"/>
                        </a:lnTo>
                        <a:lnTo>
                          <a:pt x="5427" y="44"/>
                        </a:lnTo>
                        <a:lnTo>
                          <a:pt x="5427" y="0"/>
                        </a:lnTo>
                        <a:close/>
                      </a:path>
                    </a:pathLst>
                  </a:custGeom>
                  <a:solidFill>
                    <a:srgbClr val="000000"/>
                  </a:solidFill>
                  <a:ln w="9525">
                    <a:noFill/>
                    <a:round/>
                    <a:headEnd/>
                    <a:tailEnd/>
                  </a:ln>
                </p:spPr>
                <p:txBody>
                  <a:bodyPr/>
                  <a:lstStyle/>
                  <a:p>
                    <a:endParaRPr lang="en-US" dirty="0"/>
                  </a:p>
                </p:txBody>
              </p:sp>
            </p:grpSp>
            <p:grpSp>
              <p:nvGrpSpPr>
                <p:cNvPr id="398617" name="Group 281"/>
                <p:cNvGrpSpPr>
                  <a:grpSpLocks/>
                </p:cNvGrpSpPr>
                <p:nvPr/>
              </p:nvGrpSpPr>
              <p:grpSpPr bwMode="auto">
                <a:xfrm>
                  <a:off x="3193" y="3072"/>
                  <a:ext cx="342" cy="241"/>
                  <a:chOff x="1656" y="1924"/>
                  <a:chExt cx="929" cy="657"/>
                </a:xfrm>
              </p:grpSpPr>
              <p:sp>
                <p:nvSpPr>
                  <p:cNvPr id="398618" name="Freeform 282"/>
                  <p:cNvSpPr>
                    <a:spLocks/>
                  </p:cNvSpPr>
                  <p:nvPr/>
                </p:nvSpPr>
                <p:spPr bwMode="auto">
                  <a:xfrm>
                    <a:off x="1667" y="1935"/>
                    <a:ext cx="907" cy="636"/>
                  </a:xfrm>
                  <a:custGeom>
                    <a:avLst/>
                    <a:gdLst/>
                    <a:ahLst/>
                    <a:cxnLst>
                      <a:cxn ang="0">
                        <a:pos x="1" y="1271"/>
                      </a:cxn>
                      <a:cxn ang="0">
                        <a:pos x="0" y="0"/>
                      </a:cxn>
                      <a:cxn ang="0">
                        <a:pos x="274" y="1"/>
                      </a:cxn>
                      <a:cxn ang="0">
                        <a:pos x="274" y="190"/>
                      </a:cxn>
                      <a:cxn ang="0">
                        <a:pos x="1814" y="190"/>
                      </a:cxn>
                      <a:cxn ang="0">
                        <a:pos x="1814" y="1082"/>
                      </a:cxn>
                      <a:cxn ang="0">
                        <a:pos x="274" y="1082"/>
                      </a:cxn>
                      <a:cxn ang="0">
                        <a:pos x="274" y="1271"/>
                      </a:cxn>
                      <a:cxn ang="0">
                        <a:pos x="1" y="1271"/>
                      </a:cxn>
                      <a:cxn ang="0">
                        <a:pos x="1" y="1271"/>
                      </a:cxn>
                    </a:cxnLst>
                    <a:rect l="0" t="0" r="r" b="b"/>
                    <a:pathLst>
                      <a:path w="1814" h="1271">
                        <a:moveTo>
                          <a:pt x="1" y="1271"/>
                        </a:moveTo>
                        <a:lnTo>
                          <a:pt x="0" y="0"/>
                        </a:lnTo>
                        <a:lnTo>
                          <a:pt x="274" y="1"/>
                        </a:lnTo>
                        <a:lnTo>
                          <a:pt x="274" y="190"/>
                        </a:lnTo>
                        <a:lnTo>
                          <a:pt x="1814" y="190"/>
                        </a:lnTo>
                        <a:lnTo>
                          <a:pt x="1814" y="1082"/>
                        </a:lnTo>
                        <a:lnTo>
                          <a:pt x="274" y="1082"/>
                        </a:lnTo>
                        <a:lnTo>
                          <a:pt x="274" y="1271"/>
                        </a:lnTo>
                        <a:lnTo>
                          <a:pt x="1" y="1271"/>
                        </a:lnTo>
                        <a:lnTo>
                          <a:pt x="1" y="1271"/>
                        </a:lnTo>
                        <a:close/>
                      </a:path>
                    </a:pathLst>
                  </a:custGeom>
                  <a:solidFill>
                    <a:srgbClr val="CC6633"/>
                  </a:solidFill>
                  <a:ln w="9525">
                    <a:noFill/>
                    <a:round/>
                    <a:headEnd/>
                    <a:tailEnd/>
                  </a:ln>
                </p:spPr>
                <p:txBody>
                  <a:bodyPr/>
                  <a:lstStyle/>
                  <a:p>
                    <a:endParaRPr lang="en-US" dirty="0"/>
                  </a:p>
                </p:txBody>
              </p:sp>
              <p:sp>
                <p:nvSpPr>
                  <p:cNvPr id="398619" name="Freeform 283"/>
                  <p:cNvSpPr>
                    <a:spLocks/>
                  </p:cNvSpPr>
                  <p:nvPr/>
                </p:nvSpPr>
                <p:spPr bwMode="auto">
                  <a:xfrm>
                    <a:off x="1656" y="1924"/>
                    <a:ext cx="158" cy="647"/>
                  </a:xfrm>
                  <a:custGeom>
                    <a:avLst/>
                    <a:gdLst/>
                    <a:ahLst/>
                    <a:cxnLst>
                      <a:cxn ang="0">
                        <a:pos x="1" y="1293"/>
                      </a:cxn>
                      <a:cxn ang="0">
                        <a:pos x="45" y="1293"/>
                      </a:cxn>
                      <a:cxn ang="0">
                        <a:pos x="43" y="44"/>
                      </a:cxn>
                      <a:cxn ang="0">
                        <a:pos x="274" y="45"/>
                      </a:cxn>
                      <a:cxn ang="0">
                        <a:pos x="317" y="1"/>
                      </a:cxn>
                      <a:cxn ang="0">
                        <a:pos x="0" y="0"/>
                      </a:cxn>
                      <a:cxn ang="0">
                        <a:pos x="1" y="1293"/>
                      </a:cxn>
                    </a:cxnLst>
                    <a:rect l="0" t="0" r="r" b="b"/>
                    <a:pathLst>
                      <a:path w="317" h="1293">
                        <a:moveTo>
                          <a:pt x="1" y="1293"/>
                        </a:moveTo>
                        <a:lnTo>
                          <a:pt x="45" y="1293"/>
                        </a:lnTo>
                        <a:lnTo>
                          <a:pt x="43" y="44"/>
                        </a:lnTo>
                        <a:lnTo>
                          <a:pt x="274" y="45"/>
                        </a:lnTo>
                        <a:lnTo>
                          <a:pt x="317" y="1"/>
                        </a:lnTo>
                        <a:lnTo>
                          <a:pt x="0" y="0"/>
                        </a:lnTo>
                        <a:lnTo>
                          <a:pt x="1" y="1293"/>
                        </a:lnTo>
                        <a:close/>
                      </a:path>
                    </a:pathLst>
                  </a:custGeom>
                  <a:solidFill>
                    <a:srgbClr val="000000"/>
                  </a:solidFill>
                  <a:ln w="9525">
                    <a:noFill/>
                    <a:round/>
                    <a:headEnd/>
                    <a:tailEnd/>
                  </a:ln>
                </p:spPr>
                <p:txBody>
                  <a:bodyPr/>
                  <a:lstStyle/>
                  <a:p>
                    <a:endParaRPr lang="en-US" dirty="0"/>
                  </a:p>
                </p:txBody>
              </p:sp>
              <p:sp>
                <p:nvSpPr>
                  <p:cNvPr id="398620" name="Freeform 284"/>
                  <p:cNvSpPr>
                    <a:spLocks/>
                  </p:cNvSpPr>
                  <p:nvPr/>
                </p:nvSpPr>
                <p:spPr bwMode="auto">
                  <a:xfrm>
                    <a:off x="1793" y="1925"/>
                    <a:ext cx="792" cy="561"/>
                  </a:xfrm>
                  <a:custGeom>
                    <a:avLst/>
                    <a:gdLst/>
                    <a:ahLst/>
                    <a:cxnLst>
                      <a:cxn ang="0">
                        <a:pos x="0" y="44"/>
                      </a:cxn>
                      <a:cxn ang="0">
                        <a:pos x="0" y="232"/>
                      </a:cxn>
                      <a:cxn ang="0">
                        <a:pos x="1541" y="233"/>
                      </a:cxn>
                      <a:cxn ang="0">
                        <a:pos x="1541" y="1081"/>
                      </a:cxn>
                      <a:cxn ang="0">
                        <a:pos x="1584" y="1124"/>
                      </a:cxn>
                      <a:cxn ang="0">
                        <a:pos x="1583" y="189"/>
                      </a:cxn>
                      <a:cxn ang="0">
                        <a:pos x="44" y="189"/>
                      </a:cxn>
                      <a:cxn ang="0">
                        <a:pos x="43" y="0"/>
                      </a:cxn>
                      <a:cxn ang="0">
                        <a:pos x="0" y="44"/>
                      </a:cxn>
                    </a:cxnLst>
                    <a:rect l="0" t="0" r="r" b="b"/>
                    <a:pathLst>
                      <a:path w="1584" h="1124">
                        <a:moveTo>
                          <a:pt x="0" y="44"/>
                        </a:moveTo>
                        <a:lnTo>
                          <a:pt x="0" y="232"/>
                        </a:lnTo>
                        <a:lnTo>
                          <a:pt x="1541" y="233"/>
                        </a:lnTo>
                        <a:lnTo>
                          <a:pt x="1541" y="1081"/>
                        </a:lnTo>
                        <a:lnTo>
                          <a:pt x="1584" y="1124"/>
                        </a:lnTo>
                        <a:lnTo>
                          <a:pt x="1583" y="189"/>
                        </a:lnTo>
                        <a:lnTo>
                          <a:pt x="44" y="189"/>
                        </a:lnTo>
                        <a:lnTo>
                          <a:pt x="43" y="0"/>
                        </a:lnTo>
                        <a:lnTo>
                          <a:pt x="0" y="44"/>
                        </a:lnTo>
                        <a:close/>
                      </a:path>
                    </a:pathLst>
                  </a:custGeom>
                  <a:solidFill>
                    <a:srgbClr val="000000"/>
                  </a:solidFill>
                  <a:ln w="9525">
                    <a:noFill/>
                    <a:round/>
                    <a:headEnd/>
                    <a:tailEnd/>
                  </a:ln>
                </p:spPr>
                <p:txBody>
                  <a:bodyPr/>
                  <a:lstStyle/>
                  <a:p>
                    <a:endParaRPr lang="en-US" dirty="0"/>
                  </a:p>
                </p:txBody>
              </p:sp>
              <p:sp>
                <p:nvSpPr>
                  <p:cNvPr id="398621" name="Freeform 285"/>
                  <p:cNvSpPr>
                    <a:spLocks/>
                  </p:cNvSpPr>
                  <p:nvPr/>
                </p:nvSpPr>
                <p:spPr bwMode="auto">
                  <a:xfrm>
                    <a:off x="1656" y="2465"/>
                    <a:ext cx="929" cy="116"/>
                  </a:xfrm>
                  <a:custGeom>
                    <a:avLst/>
                    <a:gdLst/>
                    <a:ahLst/>
                    <a:cxnLst>
                      <a:cxn ang="0">
                        <a:pos x="1814" y="0"/>
                      </a:cxn>
                      <a:cxn ang="0">
                        <a:pos x="274" y="0"/>
                      </a:cxn>
                      <a:cxn ang="0">
                        <a:pos x="273" y="189"/>
                      </a:cxn>
                      <a:cxn ang="0">
                        <a:pos x="42" y="189"/>
                      </a:cxn>
                      <a:cxn ang="0">
                        <a:pos x="0" y="211"/>
                      </a:cxn>
                      <a:cxn ang="0">
                        <a:pos x="1" y="233"/>
                      </a:cxn>
                      <a:cxn ang="0">
                        <a:pos x="317" y="232"/>
                      </a:cxn>
                      <a:cxn ang="0">
                        <a:pos x="317" y="44"/>
                      </a:cxn>
                      <a:cxn ang="0">
                        <a:pos x="1857" y="43"/>
                      </a:cxn>
                      <a:cxn ang="0">
                        <a:pos x="1814" y="0"/>
                      </a:cxn>
                    </a:cxnLst>
                    <a:rect l="0" t="0" r="r" b="b"/>
                    <a:pathLst>
                      <a:path w="1857" h="233">
                        <a:moveTo>
                          <a:pt x="1814" y="0"/>
                        </a:moveTo>
                        <a:lnTo>
                          <a:pt x="274" y="0"/>
                        </a:lnTo>
                        <a:lnTo>
                          <a:pt x="273" y="189"/>
                        </a:lnTo>
                        <a:lnTo>
                          <a:pt x="42" y="189"/>
                        </a:lnTo>
                        <a:lnTo>
                          <a:pt x="0" y="211"/>
                        </a:lnTo>
                        <a:lnTo>
                          <a:pt x="1" y="233"/>
                        </a:lnTo>
                        <a:lnTo>
                          <a:pt x="317" y="232"/>
                        </a:lnTo>
                        <a:lnTo>
                          <a:pt x="317" y="44"/>
                        </a:lnTo>
                        <a:lnTo>
                          <a:pt x="1857" y="43"/>
                        </a:lnTo>
                        <a:lnTo>
                          <a:pt x="1814" y="0"/>
                        </a:lnTo>
                        <a:close/>
                      </a:path>
                    </a:pathLst>
                  </a:custGeom>
                  <a:solidFill>
                    <a:srgbClr val="000000"/>
                  </a:solidFill>
                  <a:ln w="9525">
                    <a:noFill/>
                    <a:round/>
                    <a:headEnd/>
                    <a:tailEnd/>
                  </a:ln>
                </p:spPr>
                <p:txBody>
                  <a:bodyPr/>
                  <a:lstStyle/>
                  <a:p>
                    <a:endParaRPr lang="en-US" dirty="0"/>
                  </a:p>
                </p:txBody>
              </p:sp>
              <p:sp>
                <p:nvSpPr>
                  <p:cNvPr id="398622" name="Freeform 286"/>
                  <p:cNvSpPr>
                    <a:spLocks/>
                  </p:cNvSpPr>
                  <p:nvPr/>
                </p:nvSpPr>
                <p:spPr bwMode="auto">
                  <a:xfrm>
                    <a:off x="1667" y="2189"/>
                    <a:ext cx="907" cy="136"/>
                  </a:xfrm>
                  <a:custGeom>
                    <a:avLst/>
                    <a:gdLst/>
                    <a:ahLst/>
                    <a:cxnLst>
                      <a:cxn ang="0">
                        <a:pos x="0" y="272"/>
                      </a:cxn>
                      <a:cxn ang="0">
                        <a:pos x="1814" y="272"/>
                      </a:cxn>
                      <a:cxn ang="0">
                        <a:pos x="1814" y="0"/>
                      </a:cxn>
                      <a:cxn ang="0">
                        <a:pos x="0" y="0"/>
                      </a:cxn>
                      <a:cxn ang="0">
                        <a:pos x="0" y="272"/>
                      </a:cxn>
                      <a:cxn ang="0">
                        <a:pos x="0" y="272"/>
                      </a:cxn>
                    </a:cxnLst>
                    <a:rect l="0" t="0" r="r" b="b"/>
                    <a:pathLst>
                      <a:path w="1814" h="272">
                        <a:moveTo>
                          <a:pt x="0" y="272"/>
                        </a:moveTo>
                        <a:lnTo>
                          <a:pt x="1814" y="272"/>
                        </a:lnTo>
                        <a:lnTo>
                          <a:pt x="1814" y="0"/>
                        </a:lnTo>
                        <a:lnTo>
                          <a:pt x="0" y="0"/>
                        </a:lnTo>
                        <a:lnTo>
                          <a:pt x="0" y="272"/>
                        </a:lnTo>
                        <a:lnTo>
                          <a:pt x="0" y="272"/>
                        </a:lnTo>
                        <a:close/>
                      </a:path>
                    </a:pathLst>
                  </a:custGeom>
                  <a:solidFill>
                    <a:srgbClr val="FFFFFF"/>
                  </a:solidFill>
                  <a:ln w="9525">
                    <a:noFill/>
                    <a:round/>
                    <a:headEnd/>
                    <a:tailEnd/>
                  </a:ln>
                </p:spPr>
                <p:txBody>
                  <a:bodyPr/>
                  <a:lstStyle/>
                  <a:p>
                    <a:endParaRPr lang="en-US" dirty="0"/>
                  </a:p>
                </p:txBody>
              </p:sp>
              <p:sp>
                <p:nvSpPr>
                  <p:cNvPr id="398623" name="Freeform 287"/>
                  <p:cNvSpPr>
                    <a:spLocks/>
                  </p:cNvSpPr>
                  <p:nvPr/>
                </p:nvSpPr>
                <p:spPr bwMode="auto">
                  <a:xfrm>
                    <a:off x="1667" y="2179"/>
                    <a:ext cx="918" cy="157"/>
                  </a:xfrm>
                  <a:custGeom>
                    <a:avLst/>
                    <a:gdLst/>
                    <a:ahLst/>
                    <a:cxnLst>
                      <a:cxn ang="0">
                        <a:pos x="0" y="270"/>
                      </a:cxn>
                      <a:cxn ang="0">
                        <a:pos x="0" y="314"/>
                      </a:cxn>
                      <a:cxn ang="0">
                        <a:pos x="1835" y="314"/>
                      </a:cxn>
                      <a:cxn ang="0">
                        <a:pos x="1836" y="0"/>
                      </a:cxn>
                      <a:cxn ang="0">
                        <a:pos x="1793" y="42"/>
                      </a:cxn>
                      <a:cxn ang="0">
                        <a:pos x="1793" y="270"/>
                      </a:cxn>
                      <a:cxn ang="0">
                        <a:pos x="0" y="270"/>
                      </a:cxn>
                    </a:cxnLst>
                    <a:rect l="0" t="0" r="r" b="b"/>
                    <a:pathLst>
                      <a:path w="1836" h="314">
                        <a:moveTo>
                          <a:pt x="0" y="270"/>
                        </a:moveTo>
                        <a:lnTo>
                          <a:pt x="0" y="314"/>
                        </a:lnTo>
                        <a:lnTo>
                          <a:pt x="1835" y="314"/>
                        </a:lnTo>
                        <a:lnTo>
                          <a:pt x="1836" y="0"/>
                        </a:lnTo>
                        <a:lnTo>
                          <a:pt x="1793" y="42"/>
                        </a:lnTo>
                        <a:lnTo>
                          <a:pt x="1793" y="270"/>
                        </a:lnTo>
                        <a:lnTo>
                          <a:pt x="0" y="270"/>
                        </a:lnTo>
                        <a:close/>
                      </a:path>
                    </a:pathLst>
                  </a:custGeom>
                  <a:solidFill>
                    <a:srgbClr val="000000"/>
                  </a:solidFill>
                  <a:ln w="9525">
                    <a:noFill/>
                    <a:round/>
                    <a:headEnd/>
                    <a:tailEnd/>
                  </a:ln>
                </p:spPr>
                <p:txBody>
                  <a:bodyPr/>
                  <a:lstStyle/>
                  <a:p>
                    <a:endParaRPr lang="en-US" dirty="0"/>
                  </a:p>
                </p:txBody>
              </p:sp>
              <p:sp>
                <p:nvSpPr>
                  <p:cNvPr id="398624" name="Freeform 288"/>
                  <p:cNvSpPr>
                    <a:spLocks/>
                  </p:cNvSpPr>
                  <p:nvPr/>
                </p:nvSpPr>
                <p:spPr bwMode="auto">
                  <a:xfrm>
                    <a:off x="1656" y="2178"/>
                    <a:ext cx="929" cy="158"/>
                  </a:xfrm>
                  <a:custGeom>
                    <a:avLst/>
                    <a:gdLst/>
                    <a:ahLst/>
                    <a:cxnLst>
                      <a:cxn ang="0">
                        <a:pos x="1858" y="2"/>
                      </a:cxn>
                      <a:cxn ang="0">
                        <a:pos x="1" y="0"/>
                      </a:cxn>
                      <a:cxn ang="0">
                        <a:pos x="0" y="315"/>
                      </a:cxn>
                      <a:cxn ang="0">
                        <a:pos x="22" y="316"/>
                      </a:cxn>
                      <a:cxn ang="0">
                        <a:pos x="43" y="272"/>
                      </a:cxn>
                      <a:cxn ang="0">
                        <a:pos x="43" y="44"/>
                      </a:cxn>
                      <a:cxn ang="0">
                        <a:pos x="1815" y="44"/>
                      </a:cxn>
                      <a:cxn ang="0">
                        <a:pos x="1858" y="2"/>
                      </a:cxn>
                    </a:cxnLst>
                    <a:rect l="0" t="0" r="r" b="b"/>
                    <a:pathLst>
                      <a:path w="1858" h="316">
                        <a:moveTo>
                          <a:pt x="1858" y="2"/>
                        </a:moveTo>
                        <a:lnTo>
                          <a:pt x="1" y="0"/>
                        </a:lnTo>
                        <a:lnTo>
                          <a:pt x="0" y="315"/>
                        </a:lnTo>
                        <a:lnTo>
                          <a:pt x="22" y="316"/>
                        </a:lnTo>
                        <a:lnTo>
                          <a:pt x="43" y="272"/>
                        </a:lnTo>
                        <a:lnTo>
                          <a:pt x="43" y="44"/>
                        </a:lnTo>
                        <a:lnTo>
                          <a:pt x="1815" y="44"/>
                        </a:lnTo>
                        <a:lnTo>
                          <a:pt x="1858" y="2"/>
                        </a:lnTo>
                        <a:close/>
                      </a:path>
                    </a:pathLst>
                  </a:custGeom>
                  <a:solidFill>
                    <a:srgbClr val="000000"/>
                  </a:solidFill>
                  <a:ln w="9525">
                    <a:noFill/>
                    <a:round/>
                    <a:headEnd/>
                    <a:tailEnd/>
                  </a:ln>
                </p:spPr>
                <p:txBody>
                  <a:bodyPr/>
                  <a:lstStyle/>
                  <a:p>
                    <a:endParaRPr lang="en-US" dirty="0"/>
                  </a:p>
                </p:txBody>
              </p:sp>
            </p:grpSp>
            <p:grpSp>
              <p:nvGrpSpPr>
                <p:cNvPr id="398625" name="Group 289"/>
                <p:cNvGrpSpPr>
                  <a:grpSpLocks/>
                </p:cNvGrpSpPr>
                <p:nvPr/>
              </p:nvGrpSpPr>
              <p:grpSpPr bwMode="auto">
                <a:xfrm>
                  <a:off x="4363" y="3072"/>
                  <a:ext cx="341" cy="241"/>
                  <a:chOff x="4837" y="1925"/>
                  <a:chExt cx="927" cy="656"/>
                </a:xfrm>
              </p:grpSpPr>
              <p:sp>
                <p:nvSpPr>
                  <p:cNvPr id="398626" name="Freeform 290"/>
                  <p:cNvSpPr>
                    <a:spLocks/>
                  </p:cNvSpPr>
                  <p:nvPr/>
                </p:nvSpPr>
                <p:spPr bwMode="auto">
                  <a:xfrm>
                    <a:off x="4848" y="1936"/>
                    <a:ext cx="905" cy="635"/>
                  </a:xfrm>
                  <a:custGeom>
                    <a:avLst/>
                    <a:gdLst/>
                    <a:ahLst/>
                    <a:cxnLst>
                      <a:cxn ang="0">
                        <a:pos x="1809" y="1268"/>
                      </a:cxn>
                      <a:cxn ang="0">
                        <a:pos x="1810" y="0"/>
                      </a:cxn>
                      <a:cxn ang="0">
                        <a:pos x="1538" y="0"/>
                      </a:cxn>
                      <a:cxn ang="0">
                        <a:pos x="1538" y="189"/>
                      </a:cxn>
                      <a:cxn ang="0">
                        <a:pos x="0" y="189"/>
                      </a:cxn>
                      <a:cxn ang="0">
                        <a:pos x="0" y="1083"/>
                      </a:cxn>
                      <a:cxn ang="0">
                        <a:pos x="1538" y="1082"/>
                      </a:cxn>
                      <a:cxn ang="0">
                        <a:pos x="1538" y="1270"/>
                      </a:cxn>
                      <a:cxn ang="0">
                        <a:pos x="1809" y="1268"/>
                      </a:cxn>
                      <a:cxn ang="0">
                        <a:pos x="1809" y="1268"/>
                      </a:cxn>
                    </a:cxnLst>
                    <a:rect l="0" t="0" r="r" b="b"/>
                    <a:pathLst>
                      <a:path w="1810" h="1270">
                        <a:moveTo>
                          <a:pt x="1809" y="1268"/>
                        </a:moveTo>
                        <a:lnTo>
                          <a:pt x="1810" y="0"/>
                        </a:lnTo>
                        <a:lnTo>
                          <a:pt x="1538" y="0"/>
                        </a:lnTo>
                        <a:lnTo>
                          <a:pt x="1538" y="189"/>
                        </a:lnTo>
                        <a:lnTo>
                          <a:pt x="0" y="189"/>
                        </a:lnTo>
                        <a:lnTo>
                          <a:pt x="0" y="1083"/>
                        </a:lnTo>
                        <a:lnTo>
                          <a:pt x="1538" y="1082"/>
                        </a:lnTo>
                        <a:lnTo>
                          <a:pt x="1538" y="1270"/>
                        </a:lnTo>
                        <a:lnTo>
                          <a:pt x="1809" y="1268"/>
                        </a:lnTo>
                        <a:lnTo>
                          <a:pt x="1809" y="1268"/>
                        </a:lnTo>
                        <a:close/>
                      </a:path>
                    </a:pathLst>
                  </a:custGeom>
                  <a:solidFill>
                    <a:srgbClr val="CC6633"/>
                  </a:solidFill>
                  <a:ln w="9525">
                    <a:noFill/>
                    <a:round/>
                    <a:headEnd/>
                    <a:tailEnd/>
                  </a:ln>
                </p:spPr>
                <p:txBody>
                  <a:bodyPr/>
                  <a:lstStyle/>
                  <a:p>
                    <a:endParaRPr lang="en-US" dirty="0"/>
                  </a:p>
                </p:txBody>
              </p:sp>
              <p:sp>
                <p:nvSpPr>
                  <p:cNvPr id="398627" name="Freeform 291"/>
                  <p:cNvSpPr>
                    <a:spLocks/>
                  </p:cNvSpPr>
                  <p:nvPr/>
                </p:nvSpPr>
                <p:spPr bwMode="auto">
                  <a:xfrm>
                    <a:off x="5607" y="1925"/>
                    <a:ext cx="157" cy="644"/>
                  </a:xfrm>
                  <a:custGeom>
                    <a:avLst/>
                    <a:gdLst/>
                    <a:ahLst/>
                    <a:cxnLst>
                      <a:cxn ang="0">
                        <a:pos x="270" y="1290"/>
                      </a:cxn>
                      <a:cxn ang="0">
                        <a:pos x="314" y="1290"/>
                      </a:cxn>
                      <a:cxn ang="0">
                        <a:pos x="315" y="2"/>
                      </a:cxn>
                      <a:cxn ang="0">
                        <a:pos x="0" y="0"/>
                      </a:cxn>
                      <a:cxn ang="0">
                        <a:pos x="43" y="44"/>
                      </a:cxn>
                      <a:cxn ang="0">
                        <a:pos x="271" y="44"/>
                      </a:cxn>
                      <a:cxn ang="0">
                        <a:pos x="270" y="1290"/>
                      </a:cxn>
                    </a:cxnLst>
                    <a:rect l="0" t="0" r="r" b="b"/>
                    <a:pathLst>
                      <a:path w="315" h="1290">
                        <a:moveTo>
                          <a:pt x="270" y="1290"/>
                        </a:moveTo>
                        <a:lnTo>
                          <a:pt x="314" y="1290"/>
                        </a:lnTo>
                        <a:lnTo>
                          <a:pt x="315" y="2"/>
                        </a:lnTo>
                        <a:lnTo>
                          <a:pt x="0" y="0"/>
                        </a:lnTo>
                        <a:lnTo>
                          <a:pt x="43" y="44"/>
                        </a:lnTo>
                        <a:lnTo>
                          <a:pt x="271" y="44"/>
                        </a:lnTo>
                        <a:lnTo>
                          <a:pt x="270" y="1290"/>
                        </a:lnTo>
                        <a:close/>
                      </a:path>
                    </a:pathLst>
                  </a:custGeom>
                  <a:solidFill>
                    <a:srgbClr val="000000"/>
                  </a:solidFill>
                  <a:ln w="9525">
                    <a:noFill/>
                    <a:round/>
                    <a:headEnd/>
                    <a:tailEnd/>
                  </a:ln>
                </p:spPr>
                <p:txBody>
                  <a:bodyPr/>
                  <a:lstStyle/>
                  <a:p>
                    <a:endParaRPr lang="en-US" dirty="0"/>
                  </a:p>
                </p:txBody>
              </p:sp>
              <p:sp>
                <p:nvSpPr>
                  <p:cNvPr id="398628" name="Freeform 292"/>
                  <p:cNvSpPr>
                    <a:spLocks/>
                  </p:cNvSpPr>
                  <p:nvPr/>
                </p:nvSpPr>
                <p:spPr bwMode="auto">
                  <a:xfrm>
                    <a:off x="4837" y="1925"/>
                    <a:ext cx="791" cy="563"/>
                  </a:xfrm>
                  <a:custGeom>
                    <a:avLst/>
                    <a:gdLst/>
                    <a:ahLst/>
                    <a:cxnLst>
                      <a:cxn ang="0">
                        <a:pos x="1539" y="0"/>
                      </a:cxn>
                      <a:cxn ang="0">
                        <a:pos x="1538" y="189"/>
                      </a:cxn>
                      <a:cxn ang="0">
                        <a:pos x="1" y="189"/>
                      </a:cxn>
                      <a:cxn ang="0">
                        <a:pos x="0" y="1127"/>
                      </a:cxn>
                      <a:cxn ang="0">
                        <a:pos x="43" y="1084"/>
                      </a:cxn>
                      <a:cxn ang="0">
                        <a:pos x="43" y="233"/>
                      </a:cxn>
                      <a:cxn ang="0">
                        <a:pos x="1582" y="232"/>
                      </a:cxn>
                      <a:cxn ang="0">
                        <a:pos x="1582" y="44"/>
                      </a:cxn>
                      <a:cxn ang="0">
                        <a:pos x="1539" y="0"/>
                      </a:cxn>
                    </a:cxnLst>
                    <a:rect l="0" t="0" r="r" b="b"/>
                    <a:pathLst>
                      <a:path w="1582" h="1127">
                        <a:moveTo>
                          <a:pt x="1539" y="0"/>
                        </a:moveTo>
                        <a:lnTo>
                          <a:pt x="1538" y="189"/>
                        </a:lnTo>
                        <a:lnTo>
                          <a:pt x="1" y="189"/>
                        </a:lnTo>
                        <a:lnTo>
                          <a:pt x="0" y="1127"/>
                        </a:lnTo>
                        <a:lnTo>
                          <a:pt x="43" y="1084"/>
                        </a:lnTo>
                        <a:lnTo>
                          <a:pt x="43" y="233"/>
                        </a:lnTo>
                        <a:lnTo>
                          <a:pt x="1582" y="232"/>
                        </a:lnTo>
                        <a:lnTo>
                          <a:pt x="1582" y="44"/>
                        </a:lnTo>
                        <a:lnTo>
                          <a:pt x="1539" y="0"/>
                        </a:lnTo>
                        <a:close/>
                      </a:path>
                    </a:pathLst>
                  </a:custGeom>
                  <a:solidFill>
                    <a:srgbClr val="000000"/>
                  </a:solidFill>
                  <a:ln w="9525">
                    <a:noFill/>
                    <a:round/>
                    <a:headEnd/>
                    <a:tailEnd/>
                  </a:ln>
                </p:spPr>
                <p:txBody>
                  <a:bodyPr/>
                  <a:lstStyle/>
                  <a:p>
                    <a:endParaRPr lang="en-US" dirty="0"/>
                  </a:p>
                </p:txBody>
              </p:sp>
              <p:sp>
                <p:nvSpPr>
                  <p:cNvPr id="398629" name="Freeform 293"/>
                  <p:cNvSpPr>
                    <a:spLocks/>
                  </p:cNvSpPr>
                  <p:nvPr/>
                </p:nvSpPr>
                <p:spPr bwMode="auto">
                  <a:xfrm>
                    <a:off x="4837" y="2466"/>
                    <a:ext cx="926" cy="115"/>
                  </a:xfrm>
                  <a:custGeom>
                    <a:avLst/>
                    <a:gdLst/>
                    <a:ahLst/>
                    <a:cxnLst>
                      <a:cxn ang="0">
                        <a:pos x="0" y="45"/>
                      </a:cxn>
                      <a:cxn ang="0">
                        <a:pos x="1538" y="44"/>
                      </a:cxn>
                      <a:cxn ang="0">
                        <a:pos x="1538" y="232"/>
                      </a:cxn>
                      <a:cxn ang="0">
                        <a:pos x="1851" y="230"/>
                      </a:cxn>
                      <a:cxn ang="0">
                        <a:pos x="1853" y="208"/>
                      </a:cxn>
                      <a:cxn ang="0">
                        <a:pos x="1810" y="186"/>
                      </a:cxn>
                      <a:cxn ang="0">
                        <a:pos x="1582" y="188"/>
                      </a:cxn>
                      <a:cxn ang="0">
                        <a:pos x="1581" y="0"/>
                      </a:cxn>
                      <a:cxn ang="0">
                        <a:pos x="43" y="2"/>
                      </a:cxn>
                      <a:cxn ang="0">
                        <a:pos x="0" y="45"/>
                      </a:cxn>
                    </a:cxnLst>
                    <a:rect l="0" t="0" r="r" b="b"/>
                    <a:pathLst>
                      <a:path w="1853" h="232">
                        <a:moveTo>
                          <a:pt x="0" y="45"/>
                        </a:moveTo>
                        <a:lnTo>
                          <a:pt x="1538" y="44"/>
                        </a:lnTo>
                        <a:lnTo>
                          <a:pt x="1538" y="232"/>
                        </a:lnTo>
                        <a:lnTo>
                          <a:pt x="1851" y="230"/>
                        </a:lnTo>
                        <a:lnTo>
                          <a:pt x="1853" y="208"/>
                        </a:lnTo>
                        <a:lnTo>
                          <a:pt x="1810" y="186"/>
                        </a:lnTo>
                        <a:lnTo>
                          <a:pt x="1582" y="188"/>
                        </a:lnTo>
                        <a:lnTo>
                          <a:pt x="1581" y="0"/>
                        </a:lnTo>
                        <a:lnTo>
                          <a:pt x="43" y="2"/>
                        </a:lnTo>
                        <a:lnTo>
                          <a:pt x="0" y="45"/>
                        </a:lnTo>
                        <a:close/>
                      </a:path>
                    </a:pathLst>
                  </a:custGeom>
                  <a:solidFill>
                    <a:srgbClr val="000000"/>
                  </a:solidFill>
                  <a:ln w="9525">
                    <a:noFill/>
                    <a:round/>
                    <a:headEnd/>
                    <a:tailEnd/>
                  </a:ln>
                </p:spPr>
                <p:txBody>
                  <a:bodyPr/>
                  <a:lstStyle/>
                  <a:p>
                    <a:endParaRPr lang="en-US" dirty="0"/>
                  </a:p>
                </p:txBody>
              </p:sp>
              <p:sp>
                <p:nvSpPr>
                  <p:cNvPr id="398630" name="Freeform 294"/>
                  <p:cNvSpPr>
                    <a:spLocks/>
                  </p:cNvSpPr>
                  <p:nvPr/>
                </p:nvSpPr>
                <p:spPr bwMode="auto">
                  <a:xfrm>
                    <a:off x="4848" y="2189"/>
                    <a:ext cx="905" cy="136"/>
                  </a:xfrm>
                  <a:custGeom>
                    <a:avLst/>
                    <a:gdLst/>
                    <a:ahLst/>
                    <a:cxnLst>
                      <a:cxn ang="0">
                        <a:pos x="0" y="272"/>
                      </a:cxn>
                      <a:cxn ang="0">
                        <a:pos x="1809" y="272"/>
                      </a:cxn>
                      <a:cxn ang="0">
                        <a:pos x="1811" y="0"/>
                      </a:cxn>
                      <a:cxn ang="0">
                        <a:pos x="0" y="0"/>
                      </a:cxn>
                      <a:cxn ang="0">
                        <a:pos x="0" y="272"/>
                      </a:cxn>
                      <a:cxn ang="0">
                        <a:pos x="0" y="272"/>
                      </a:cxn>
                    </a:cxnLst>
                    <a:rect l="0" t="0" r="r" b="b"/>
                    <a:pathLst>
                      <a:path w="1811" h="272">
                        <a:moveTo>
                          <a:pt x="0" y="272"/>
                        </a:moveTo>
                        <a:lnTo>
                          <a:pt x="1809" y="272"/>
                        </a:lnTo>
                        <a:lnTo>
                          <a:pt x="1811" y="0"/>
                        </a:lnTo>
                        <a:lnTo>
                          <a:pt x="0" y="0"/>
                        </a:lnTo>
                        <a:lnTo>
                          <a:pt x="0" y="272"/>
                        </a:lnTo>
                        <a:lnTo>
                          <a:pt x="0" y="272"/>
                        </a:lnTo>
                        <a:close/>
                      </a:path>
                    </a:pathLst>
                  </a:custGeom>
                  <a:solidFill>
                    <a:srgbClr val="FFFFFF"/>
                  </a:solidFill>
                  <a:ln w="9525">
                    <a:noFill/>
                    <a:round/>
                    <a:headEnd/>
                    <a:tailEnd/>
                  </a:ln>
                </p:spPr>
                <p:txBody>
                  <a:bodyPr/>
                  <a:lstStyle/>
                  <a:p>
                    <a:endParaRPr lang="en-US" dirty="0"/>
                  </a:p>
                </p:txBody>
              </p:sp>
              <p:sp>
                <p:nvSpPr>
                  <p:cNvPr id="398631" name="Freeform 295"/>
                  <p:cNvSpPr>
                    <a:spLocks/>
                  </p:cNvSpPr>
                  <p:nvPr/>
                </p:nvSpPr>
                <p:spPr bwMode="auto">
                  <a:xfrm>
                    <a:off x="4848" y="2179"/>
                    <a:ext cx="916" cy="157"/>
                  </a:xfrm>
                  <a:custGeom>
                    <a:avLst/>
                    <a:gdLst/>
                    <a:ahLst/>
                    <a:cxnLst>
                      <a:cxn ang="0">
                        <a:pos x="0" y="270"/>
                      </a:cxn>
                      <a:cxn ang="0">
                        <a:pos x="0" y="314"/>
                      </a:cxn>
                      <a:cxn ang="0">
                        <a:pos x="1829" y="314"/>
                      </a:cxn>
                      <a:cxn ang="0">
                        <a:pos x="1833" y="0"/>
                      </a:cxn>
                      <a:cxn ang="0">
                        <a:pos x="1789" y="42"/>
                      </a:cxn>
                      <a:cxn ang="0">
                        <a:pos x="1788" y="270"/>
                      </a:cxn>
                      <a:cxn ang="0">
                        <a:pos x="0" y="270"/>
                      </a:cxn>
                    </a:cxnLst>
                    <a:rect l="0" t="0" r="r" b="b"/>
                    <a:pathLst>
                      <a:path w="1833" h="314">
                        <a:moveTo>
                          <a:pt x="0" y="270"/>
                        </a:moveTo>
                        <a:lnTo>
                          <a:pt x="0" y="314"/>
                        </a:lnTo>
                        <a:lnTo>
                          <a:pt x="1829" y="314"/>
                        </a:lnTo>
                        <a:lnTo>
                          <a:pt x="1833" y="0"/>
                        </a:lnTo>
                        <a:lnTo>
                          <a:pt x="1789" y="42"/>
                        </a:lnTo>
                        <a:lnTo>
                          <a:pt x="1788" y="270"/>
                        </a:lnTo>
                        <a:lnTo>
                          <a:pt x="0" y="270"/>
                        </a:lnTo>
                        <a:close/>
                      </a:path>
                    </a:pathLst>
                  </a:custGeom>
                  <a:solidFill>
                    <a:srgbClr val="000000"/>
                  </a:solidFill>
                  <a:ln w="9525">
                    <a:noFill/>
                    <a:round/>
                    <a:headEnd/>
                    <a:tailEnd/>
                  </a:ln>
                </p:spPr>
                <p:txBody>
                  <a:bodyPr/>
                  <a:lstStyle/>
                  <a:p>
                    <a:endParaRPr lang="en-US" dirty="0"/>
                  </a:p>
                </p:txBody>
              </p:sp>
              <p:sp>
                <p:nvSpPr>
                  <p:cNvPr id="398632" name="Freeform 296"/>
                  <p:cNvSpPr>
                    <a:spLocks/>
                  </p:cNvSpPr>
                  <p:nvPr/>
                </p:nvSpPr>
                <p:spPr bwMode="auto">
                  <a:xfrm>
                    <a:off x="4837" y="2178"/>
                    <a:ext cx="927" cy="158"/>
                  </a:xfrm>
                  <a:custGeom>
                    <a:avLst/>
                    <a:gdLst/>
                    <a:ahLst/>
                    <a:cxnLst>
                      <a:cxn ang="0">
                        <a:pos x="1855" y="2"/>
                      </a:cxn>
                      <a:cxn ang="0">
                        <a:pos x="1" y="0"/>
                      </a:cxn>
                      <a:cxn ang="0">
                        <a:pos x="0" y="315"/>
                      </a:cxn>
                      <a:cxn ang="0">
                        <a:pos x="22" y="316"/>
                      </a:cxn>
                      <a:cxn ang="0">
                        <a:pos x="43" y="272"/>
                      </a:cxn>
                      <a:cxn ang="0">
                        <a:pos x="43" y="44"/>
                      </a:cxn>
                      <a:cxn ang="0">
                        <a:pos x="1811" y="44"/>
                      </a:cxn>
                      <a:cxn ang="0">
                        <a:pos x="1855" y="2"/>
                      </a:cxn>
                    </a:cxnLst>
                    <a:rect l="0" t="0" r="r" b="b"/>
                    <a:pathLst>
                      <a:path w="1855" h="316">
                        <a:moveTo>
                          <a:pt x="1855" y="2"/>
                        </a:moveTo>
                        <a:lnTo>
                          <a:pt x="1" y="0"/>
                        </a:lnTo>
                        <a:lnTo>
                          <a:pt x="0" y="315"/>
                        </a:lnTo>
                        <a:lnTo>
                          <a:pt x="22" y="316"/>
                        </a:lnTo>
                        <a:lnTo>
                          <a:pt x="43" y="272"/>
                        </a:lnTo>
                        <a:lnTo>
                          <a:pt x="43" y="44"/>
                        </a:lnTo>
                        <a:lnTo>
                          <a:pt x="1811" y="44"/>
                        </a:lnTo>
                        <a:lnTo>
                          <a:pt x="1855" y="2"/>
                        </a:lnTo>
                        <a:close/>
                      </a:path>
                    </a:pathLst>
                  </a:custGeom>
                  <a:solidFill>
                    <a:srgbClr val="000000"/>
                  </a:solidFill>
                  <a:ln w="9525">
                    <a:noFill/>
                    <a:round/>
                    <a:headEnd/>
                    <a:tailEnd/>
                  </a:ln>
                </p:spPr>
                <p:txBody>
                  <a:bodyPr/>
                  <a:lstStyle/>
                  <a:p>
                    <a:endParaRPr lang="en-US" dirty="0"/>
                  </a:p>
                </p:txBody>
              </p:sp>
            </p:grpSp>
            <p:sp>
              <p:nvSpPr>
                <p:cNvPr id="398633" name="Text Box 297"/>
                <p:cNvSpPr txBox="1">
                  <a:spLocks noChangeArrowheads="1"/>
                </p:cNvSpPr>
                <p:nvPr/>
              </p:nvSpPr>
              <p:spPr bwMode="auto">
                <a:xfrm>
                  <a:off x="3039" y="2611"/>
                  <a:ext cx="222" cy="288"/>
                </a:xfrm>
                <a:prstGeom prst="rect">
                  <a:avLst/>
                </a:prstGeom>
                <a:noFill/>
                <a:ln w="9525">
                  <a:noFill/>
                  <a:miter lim="800000"/>
                  <a:headEnd/>
                  <a:tailEnd/>
                </a:ln>
                <a:effectLst/>
              </p:spPr>
              <p:txBody>
                <a:bodyPr>
                  <a:spAutoFit/>
                </a:bodyPr>
                <a:lstStyle/>
                <a:p>
                  <a:pPr algn="ctr" eaLnBrk="1" hangingPunct="1"/>
                  <a:r>
                    <a:rPr lang="en-US" sz="2400" dirty="0">
                      <a:solidFill>
                        <a:schemeClr val="tx1"/>
                      </a:solidFill>
                      <a:latin typeface="Times New Roman" pitchFamily="18" charset="0"/>
                    </a:rPr>
                    <a:t>f</a:t>
                  </a:r>
                </a:p>
              </p:txBody>
            </p:sp>
            <p:sp>
              <p:nvSpPr>
                <p:cNvPr id="398634" name="Oval 298"/>
                <p:cNvSpPr>
                  <a:spLocks noChangeArrowheads="1"/>
                </p:cNvSpPr>
                <p:nvPr/>
              </p:nvSpPr>
              <p:spPr bwMode="auto">
                <a:xfrm>
                  <a:off x="3039" y="2630"/>
                  <a:ext cx="222" cy="221"/>
                </a:xfrm>
                <a:prstGeom prst="ellipse">
                  <a:avLst/>
                </a:prstGeom>
                <a:noFill/>
                <a:ln w="19050">
                  <a:solidFill>
                    <a:schemeClr val="tx1"/>
                  </a:solidFill>
                  <a:round/>
                  <a:headEnd/>
                  <a:tailEnd/>
                </a:ln>
                <a:effectLst/>
              </p:spPr>
              <p:txBody>
                <a:bodyPr wrap="none" anchor="ctr"/>
                <a:lstStyle/>
                <a:p>
                  <a:pPr algn="ctr" eaLnBrk="1" hangingPunct="1"/>
                  <a:endParaRPr lang="en-US" sz="2400" dirty="0">
                    <a:solidFill>
                      <a:schemeClr val="tx1"/>
                    </a:solidFill>
                    <a:latin typeface="Times New Roman" pitchFamily="18" charset="0"/>
                  </a:endParaRPr>
                </a:p>
              </p:txBody>
            </p:sp>
            <p:grpSp>
              <p:nvGrpSpPr>
                <p:cNvPr id="398635" name="Group 299"/>
                <p:cNvGrpSpPr>
                  <a:grpSpLocks/>
                </p:cNvGrpSpPr>
                <p:nvPr/>
              </p:nvGrpSpPr>
              <p:grpSpPr bwMode="auto">
                <a:xfrm>
                  <a:off x="3914" y="2803"/>
                  <a:ext cx="516" cy="278"/>
                  <a:chOff x="1563" y="2544"/>
                  <a:chExt cx="516" cy="278"/>
                </a:xfrm>
              </p:grpSpPr>
              <p:sp>
                <p:nvSpPr>
                  <p:cNvPr id="398636" name="Freeform 300"/>
                  <p:cNvSpPr>
                    <a:spLocks/>
                  </p:cNvSpPr>
                  <p:nvPr/>
                </p:nvSpPr>
                <p:spPr bwMode="auto">
                  <a:xfrm>
                    <a:off x="1568" y="2548"/>
                    <a:ext cx="507" cy="271"/>
                  </a:xfrm>
                  <a:custGeom>
                    <a:avLst/>
                    <a:gdLst/>
                    <a:ahLst/>
                    <a:cxnLst>
                      <a:cxn ang="0">
                        <a:pos x="11" y="271"/>
                      </a:cxn>
                      <a:cxn ang="0">
                        <a:pos x="74" y="271"/>
                      </a:cxn>
                      <a:cxn ang="0">
                        <a:pos x="175" y="271"/>
                      </a:cxn>
                      <a:cxn ang="0">
                        <a:pos x="289" y="271"/>
                      </a:cxn>
                      <a:cxn ang="0">
                        <a:pos x="391" y="271"/>
                      </a:cxn>
                      <a:cxn ang="0">
                        <a:pos x="453" y="271"/>
                      </a:cxn>
                      <a:cxn ang="0">
                        <a:pos x="520" y="265"/>
                      </a:cxn>
                      <a:cxn ang="0">
                        <a:pos x="650" y="228"/>
                      </a:cxn>
                      <a:cxn ang="0">
                        <a:pos x="798" y="168"/>
                      </a:cxn>
                      <a:cxn ang="0">
                        <a:pos x="957" y="102"/>
                      </a:cxn>
                      <a:cxn ang="0">
                        <a:pos x="1121" y="43"/>
                      </a:cxn>
                      <a:cxn ang="0">
                        <a:pos x="1288" y="6"/>
                      </a:cxn>
                      <a:cxn ang="0">
                        <a:pos x="1451" y="6"/>
                      </a:cxn>
                      <a:cxn ang="0">
                        <a:pos x="1618" y="43"/>
                      </a:cxn>
                      <a:cxn ang="0">
                        <a:pos x="1785" y="102"/>
                      </a:cxn>
                      <a:cxn ang="0">
                        <a:pos x="1945" y="168"/>
                      </a:cxn>
                      <a:cxn ang="0">
                        <a:pos x="2091" y="228"/>
                      </a:cxn>
                      <a:cxn ang="0">
                        <a:pos x="2216" y="265"/>
                      </a:cxn>
                      <a:cxn ang="0">
                        <a:pos x="2722" y="270"/>
                      </a:cxn>
                      <a:cxn ang="0">
                        <a:pos x="2713" y="1179"/>
                      </a:cxn>
                      <a:cxn ang="0">
                        <a:pos x="2653" y="1179"/>
                      </a:cxn>
                      <a:cxn ang="0">
                        <a:pos x="2556" y="1179"/>
                      </a:cxn>
                      <a:cxn ang="0">
                        <a:pos x="2446" y="1179"/>
                      </a:cxn>
                      <a:cxn ang="0">
                        <a:pos x="2348" y="1179"/>
                      </a:cxn>
                      <a:cxn ang="0">
                        <a:pos x="2287" y="1179"/>
                      </a:cxn>
                      <a:cxn ang="0">
                        <a:pos x="2222" y="1184"/>
                      </a:cxn>
                      <a:cxn ang="0">
                        <a:pos x="2090" y="1222"/>
                      </a:cxn>
                      <a:cxn ang="0">
                        <a:pos x="1943" y="1282"/>
                      </a:cxn>
                      <a:cxn ang="0">
                        <a:pos x="1783" y="1350"/>
                      </a:cxn>
                      <a:cxn ang="0">
                        <a:pos x="1618" y="1410"/>
                      </a:cxn>
                      <a:cxn ang="0">
                        <a:pos x="1451" y="1447"/>
                      </a:cxn>
                      <a:cxn ang="0">
                        <a:pos x="1290" y="1446"/>
                      </a:cxn>
                      <a:cxn ang="0">
                        <a:pos x="1124" y="1409"/>
                      </a:cxn>
                      <a:cxn ang="0">
                        <a:pos x="959" y="1348"/>
                      </a:cxn>
                      <a:cxn ang="0">
                        <a:pos x="800" y="1281"/>
                      </a:cxn>
                      <a:cxn ang="0">
                        <a:pos x="654" y="1221"/>
                      </a:cxn>
                      <a:cxn ang="0">
                        <a:pos x="522" y="1184"/>
                      </a:cxn>
                      <a:cxn ang="0">
                        <a:pos x="0" y="1180"/>
                      </a:cxn>
                      <a:cxn ang="0">
                        <a:pos x="1" y="270"/>
                      </a:cxn>
                    </a:cxnLst>
                    <a:rect l="0" t="0" r="r" b="b"/>
                    <a:pathLst>
                      <a:path w="2722" h="1453">
                        <a:moveTo>
                          <a:pt x="1" y="270"/>
                        </a:moveTo>
                        <a:lnTo>
                          <a:pt x="11" y="271"/>
                        </a:lnTo>
                        <a:lnTo>
                          <a:pt x="36" y="271"/>
                        </a:lnTo>
                        <a:lnTo>
                          <a:pt x="74" y="271"/>
                        </a:lnTo>
                        <a:lnTo>
                          <a:pt x="121" y="271"/>
                        </a:lnTo>
                        <a:lnTo>
                          <a:pt x="175" y="271"/>
                        </a:lnTo>
                        <a:lnTo>
                          <a:pt x="232" y="271"/>
                        </a:lnTo>
                        <a:lnTo>
                          <a:pt x="289" y="271"/>
                        </a:lnTo>
                        <a:lnTo>
                          <a:pt x="342" y="271"/>
                        </a:lnTo>
                        <a:lnTo>
                          <a:pt x="391" y="271"/>
                        </a:lnTo>
                        <a:lnTo>
                          <a:pt x="429" y="271"/>
                        </a:lnTo>
                        <a:lnTo>
                          <a:pt x="453" y="271"/>
                        </a:lnTo>
                        <a:lnTo>
                          <a:pt x="462" y="270"/>
                        </a:lnTo>
                        <a:lnTo>
                          <a:pt x="520" y="265"/>
                        </a:lnTo>
                        <a:lnTo>
                          <a:pt x="582" y="250"/>
                        </a:lnTo>
                        <a:lnTo>
                          <a:pt x="650" y="228"/>
                        </a:lnTo>
                        <a:lnTo>
                          <a:pt x="722" y="200"/>
                        </a:lnTo>
                        <a:lnTo>
                          <a:pt x="798" y="168"/>
                        </a:lnTo>
                        <a:lnTo>
                          <a:pt x="876" y="136"/>
                        </a:lnTo>
                        <a:lnTo>
                          <a:pt x="957" y="102"/>
                        </a:lnTo>
                        <a:lnTo>
                          <a:pt x="1038" y="70"/>
                        </a:lnTo>
                        <a:lnTo>
                          <a:pt x="1121" y="43"/>
                        </a:lnTo>
                        <a:lnTo>
                          <a:pt x="1205" y="21"/>
                        </a:lnTo>
                        <a:lnTo>
                          <a:pt x="1288" y="6"/>
                        </a:lnTo>
                        <a:lnTo>
                          <a:pt x="1369" y="0"/>
                        </a:lnTo>
                        <a:lnTo>
                          <a:pt x="1451" y="6"/>
                        </a:lnTo>
                        <a:lnTo>
                          <a:pt x="1534" y="21"/>
                        </a:lnTo>
                        <a:lnTo>
                          <a:pt x="1618" y="43"/>
                        </a:lnTo>
                        <a:lnTo>
                          <a:pt x="1702" y="70"/>
                        </a:lnTo>
                        <a:lnTo>
                          <a:pt x="1785" y="102"/>
                        </a:lnTo>
                        <a:lnTo>
                          <a:pt x="1867" y="136"/>
                        </a:lnTo>
                        <a:lnTo>
                          <a:pt x="1945" y="168"/>
                        </a:lnTo>
                        <a:lnTo>
                          <a:pt x="2020" y="200"/>
                        </a:lnTo>
                        <a:lnTo>
                          <a:pt x="2091" y="228"/>
                        </a:lnTo>
                        <a:lnTo>
                          <a:pt x="2156" y="250"/>
                        </a:lnTo>
                        <a:lnTo>
                          <a:pt x="2216" y="265"/>
                        </a:lnTo>
                        <a:lnTo>
                          <a:pt x="2269" y="270"/>
                        </a:lnTo>
                        <a:lnTo>
                          <a:pt x="2722" y="270"/>
                        </a:lnTo>
                        <a:lnTo>
                          <a:pt x="2722" y="1180"/>
                        </a:lnTo>
                        <a:lnTo>
                          <a:pt x="2713" y="1179"/>
                        </a:lnTo>
                        <a:lnTo>
                          <a:pt x="2688" y="1179"/>
                        </a:lnTo>
                        <a:lnTo>
                          <a:pt x="2653" y="1179"/>
                        </a:lnTo>
                        <a:lnTo>
                          <a:pt x="2607" y="1179"/>
                        </a:lnTo>
                        <a:lnTo>
                          <a:pt x="2556" y="1179"/>
                        </a:lnTo>
                        <a:lnTo>
                          <a:pt x="2501" y="1179"/>
                        </a:lnTo>
                        <a:lnTo>
                          <a:pt x="2446" y="1179"/>
                        </a:lnTo>
                        <a:lnTo>
                          <a:pt x="2395" y="1179"/>
                        </a:lnTo>
                        <a:lnTo>
                          <a:pt x="2348" y="1179"/>
                        </a:lnTo>
                        <a:lnTo>
                          <a:pt x="2313" y="1179"/>
                        </a:lnTo>
                        <a:lnTo>
                          <a:pt x="2287" y="1179"/>
                        </a:lnTo>
                        <a:lnTo>
                          <a:pt x="2279" y="1180"/>
                        </a:lnTo>
                        <a:lnTo>
                          <a:pt x="2222" y="1184"/>
                        </a:lnTo>
                        <a:lnTo>
                          <a:pt x="2158" y="1199"/>
                        </a:lnTo>
                        <a:lnTo>
                          <a:pt x="2090" y="1222"/>
                        </a:lnTo>
                        <a:lnTo>
                          <a:pt x="2018" y="1250"/>
                        </a:lnTo>
                        <a:lnTo>
                          <a:pt x="1943" y="1282"/>
                        </a:lnTo>
                        <a:lnTo>
                          <a:pt x="1863" y="1317"/>
                        </a:lnTo>
                        <a:lnTo>
                          <a:pt x="1783" y="1350"/>
                        </a:lnTo>
                        <a:lnTo>
                          <a:pt x="1701" y="1383"/>
                        </a:lnTo>
                        <a:lnTo>
                          <a:pt x="1618" y="1410"/>
                        </a:lnTo>
                        <a:lnTo>
                          <a:pt x="1534" y="1433"/>
                        </a:lnTo>
                        <a:lnTo>
                          <a:pt x="1451" y="1447"/>
                        </a:lnTo>
                        <a:lnTo>
                          <a:pt x="1370" y="1453"/>
                        </a:lnTo>
                        <a:lnTo>
                          <a:pt x="1290" y="1446"/>
                        </a:lnTo>
                        <a:lnTo>
                          <a:pt x="1207" y="1431"/>
                        </a:lnTo>
                        <a:lnTo>
                          <a:pt x="1124" y="1409"/>
                        </a:lnTo>
                        <a:lnTo>
                          <a:pt x="1041" y="1380"/>
                        </a:lnTo>
                        <a:lnTo>
                          <a:pt x="959" y="1348"/>
                        </a:lnTo>
                        <a:lnTo>
                          <a:pt x="878" y="1315"/>
                        </a:lnTo>
                        <a:lnTo>
                          <a:pt x="800" y="1281"/>
                        </a:lnTo>
                        <a:lnTo>
                          <a:pt x="725" y="1249"/>
                        </a:lnTo>
                        <a:lnTo>
                          <a:pt x="654" y="1221"/>
                        </a:lnTo>
                        <a:lnTo>
                          <a:pt x="586" y="1199"/>
                        </a:lnTo>
                        <a:lnTo>
                          <a:pt x="522" y="1184"/>
                        </a:lnTo>
                        <a:lnTo>
                          <a:pt x="463" y="1180"/>
                        </a:lnTo>
                        <a:lnTo>
                          <a:pt x="0" y="1180"/>
                        </a:lnTo>
                        <a:lnTo>
                          <a:pt x="1" y="270"/>
                        </a:lnTo>
                        <a:lnTo>
                          <a:pt x="1" y="270"/>
                        </a:lnTo>
                        <a:close/>
                      </a:path>
                    </a:pathLst>
                  </a:custGeom>
                  <a:solidFill>
                    <a:srgbClr val="C0C0C0"/>
                  </a:solidFill>
                  <a:ln w="9525">
                    <a:noFill/>
                    <a:round/>
                    <a:headEnd/>
                    <a:tailEnd/>
                  </a:ln>
                </p:spPr>
                <p:txBody>
                  <a:bodyPr/>
                  <a:lstStyle/>
                  <a:p>
                    <a:endParaRPr lang="en-US" dirty="0"/>
                  </a:p>
                </p:txBody>
              </p:sp>
              <p:sp>
                <p:nvSpPr>
                  <p:cNvPr id="398637" name="Freeform 301"/>
                  <p:cNvSpPr>
                    <a:spLocks/>
                  </p:cNvSpPr>
                  <p:nvPr/>
                </p:nvSpPr>
                <p:spPr bwMode="auto">
                  <a:xfrm>
                    <a:off x="1568" y="2544"/>
                    <a:ext cx="511" cy="223"/>
                  </a:xfrm>
                  <a:custGeom>
                    <a:avLst/>
                    <a:gdLst/>
                    <a:ahLst/>
                    <a:cxnLst>
                      <a:cxn ang="0">
                        <a:pos x="5" y="270"/>
                      </a:cxn>
                      <a:cxn ang="0">
                        <a:pos x="0" y="313"/>
                      </a:cxn>
                      <a:cxn ang="0">
                        <a:pos x="9" y="315"/>
                      </a:cxn>
                      <a:cxn ang="0">
                        <a:pos x="455" y="315"/>
                      </a:cxn>
                      <a:cxn ang="0">
                        <a:pos x="467" y="313"/>
                      </a:cxn>
                      <a:cxn ang="0">
                        <a:pos x="521" y="309"/>
                      </a:cxn>
                      <a:cxn ang="0">
                        <a:pos x="591" y="293"/>
                      </a:cxn>
                      <a:cxn ang="0">
                        <a:pos x="663" y="270"/>
                      </a:cxn>
                      <a:cxn ang="0">
                        <a:pos x="742" y="239"/>
                      </a:cxn>
                      <a:cxn ang="0">
                        <a:pos x="807" y="211"/>
                      </a:cxn>
                      <a:cxn ang="0">
                        <a:pos x="885" y="179"/>
                      </a:cxn>
                      <a:cxn ang="0">
                        <a:pos x="966" y="145"/>
                      </a:cxn>
                      <a:cxn ang="0">
                        <a:pos x="1059" y="108"/>
                      </a:cxn>
                      <a:cxn ang="0">
                        <a:pos x="1132" y="84"/>
                      </a:cxn>
                      <a:cxn ang="0">
                        <a:pos x="1200" y="66"/>
                      </a:cxn>
                      <a:cxn ang="0">
                        <a:pos x="1294" y="50"/>
                      </a:cxn>
                      <a:cxn ang="0">
                        <a:pos x="1371" y="44"/>
                      </a:cxn>
                      <a:cxn ang="0">
                        <a:pos x="1447" y="50"/>
                      </a:cxn>
                      <a:cxn ang="0">
                        <a:pos x="1542" y="66"/>
                      </a:cxn>
                      <a:cxn ang="0">
                        <a:pos x="1610" y="84"/>
                      </a:cxn>
                      <a:cxn ang="0">
                        <a:pos x="1690" y="111"/>
                      </a:cxn>
                      <a:cxn ang="0">
                        <a:pos x="1756" y="136"/>
                      </a:cxn>
                      <a:cxn ang="0">
                        <a:pos x="1860" y="179"/>
                      </a:cxn>
                      <a:cxn ang="0">
                        <a:pos x="1938" y="211"/>
                      </a:cxn>
                      <a:cxn ang="0">
                        <a:pos x="2004" y="240"/>
                      </a:cxn>
                      <a:cxn ang="0">
                        <a:pos x="2077" y="269"/>
                      </a:cxn>
                      <a:cxn ang="0">
                        <a:pos x="2149" y="293"/>
                      </a:cxn>
                      <a:cxn ang="0">
                        <a:pos x="2217" y="309"/>
                      </a:cxn>
                      <a:cxn ang="0">
                        <a:pos x="2269" y="313"/>
                      </a:cxn>
                      <a:cxn ang="0">
                        <a:pos x="2701" y="313"/>
                      </a:cxn>
                      <a:cxn ang="0">
                        <a:pos x="2701" y="1202"/>
                      </a:cxn>
                      <a:cxn ang="0">
                        <a:pos x="2723" y="1202"/>
                      </a:cxn>
                      <a:cxn ang="0">
                        <a:pos x="2745" y="1202"/>
                      </a:cxn>
                      <a:cxn ang="0">
                        <a:pos x="2743" y="270"/>
                      </a:cxn>
                      <a:cxn ang="0">
                        <a:pos x="2271" y="270"/>
                      </a:cxn>
                      <a:cxn ang="0">
                        <a:pos x="2217" y="265"/>
                      </a:cxn>
                      <a:cxn ang="0">
                        <a:pos x="2165" y="251"/>
                      </a:cxn>
                      <a:cxn ang="0">
                        <a:pos x="2107" y="232"/>
                      </a:cxn>
                      <a:cxn ang="0">
                        <a:pos x="2038" y="205"/>
                      </a:cxn>
                      <a:cxn ang="0">
                        <a:pos x="1954" y="169"/>
                      </a:cxn>
                      <a:cxn ang="0">
                        <a:pos x="1876" y="137"/>
                      </a:cxn>
                      <a:cxn ang="0">
                        <a:pos x="1816" y="113"/>
                      </a:cxn>
                      <a:cxn ang="0">
                        <a:pos x="1716" y="74"/>
                      </a:cxn>
                      <a:cxn ang="0">
                        <a:pos x="1628" y="45"/>
                      </a:cxn>
                      <a:cxn ang="0">
                        <a:pos x="1528" y="20"/>
                      </a:cxn>
                      <a:cxn ang="0">
                        <a:pos x="1456" y="6"/>
                      </a:cxn>
                      <a:cxn ang="0">
                        <a:pos x="1369" y="0"/>
                      </a:cxn>
                      <a:cxn ang="0">
                        <a:pos x="1285" y="6"/>
                      </a:cxn>
                      <a:cxn ang="0">
                        <a:pos x="1213" y="20"/>
                      </a:cxn>
                      <a:cxn ang="0">
                        <a:pos x="1113" y="45"/>
                      </a:cxn>
                      <a:cxn ang="0">
                        <a:pos x="1020" y="76"/>
                      </a:cxn>
                      <a:cxn ang="0">
                        <a:pos x="949" y="104"/>
                      </a:cxn>
                      <a:cxn ang="0">
                        <a:pos x="869" y="137"/>
                      </a:cxn>
                      <a:cxn ang="0">
                        <a:pos x="790" y="169"/>
                      </a:cxn>
                      <a:cxn ang="0">
                        <a:pos x="703" y="206"/>
                      </a:cxn>
                      <a:cxn ang="0">
                        <a:pos x="640" y="230"/>
                      </a:cxn>
                      <a:cxn ang="0">
                        <a:pos x="575" y="251"/>
                      </a:cxn>
                      <a:cxn ang="0">
                        <a:pos x="521" y="265"/>
                      </a:cxn>
                      <a:cxn ang="0">
                        <a:pos x="460" y="270"/>
                      </a:cxn>
                      <a:cxn ang="0">
                        <a:pos x="452" y="271"/>
                      </a:cxn>
                      <a:cxn ang="0">
                        <a:pos x="14" y="271"/>
                      </a:cxn>
                      <a:cxn ang="0">
                        <a:pos x="5" y="270"/>
                      </a:cxn>
                    </a:cxnLst>
                    <a:rect l="0" t="0" r="r" b="b"/>
                    <a:pathLst>
                      <a:path w="2745" h="1202">
                        <a:moveTo>
                          <a:pt x="5" y="270"/>
                        </a:moveTo>
                        <a:lnTo>
                          <a:pt x="0" y="313"/>
                        </a:lnTo>
                        <a:lnTo>
                          <a:pt x="9" y="315"/>
                        </a:lnTo>
                        <a:lnTo>
                          <a:pt x="455" y="315"/>
                        </a:lnTo>
                        <a:lnTo>
                          <a:pt x="467" y="313"/>
                        </a:lnTo>
                        <a:lnTo>
                          <a:pt x="521" y="309"/>
                        </a:lnTo>
                        <a:lnTo>
                          <a:pt x="591" y="293"/>
                        </a:lnTo>
                        <a:lnTo>
                          <a:pt x="663" y="270"/>
                        </a:lnTo>
                        <a:lnTo>
                          <a:pt x="742" y="239"/>
                        </a:lnTo>
                        <a:lnTo>
                          <a:pt x="807" y="211"/>
                        </a:lnTo>
                        <a:lnTo>
                          <a:pt x="885" y="179"/>
                        </a:lnTo>
                        <a:lnTo>
                          <a:pt x="966" y="145"/>
                        </a:lnTo>
                        <a:lnTo>
                          <a:pt x="1059" y="108"/>
                        </a:lnTo>
                        <a:lnTo>
                          <a:pt x="1132" y="84"/>
                        </a:lnTo>
                        <a:lnTo>
                          <a:pt x="1200" y="66"/>
                        </a:lnTo>
                        <a:lnTo>
                          <a:pt x="1294" y="50"/>
                        </a:lnTo>
                        <a:lnTo>
                          <a:pt x="1371" y="44"/>
                        </a:lnTo>
                        <a:lnTo>
                          <a:pt x="1447" y="50"/>
                        </a:lnTo>
                        <a:lnTo>
                          <a:pt x="1542" y="66"/>
                        </a:lnTo>
                        <a:lnTo>
                          <a:pt x="1610" y="84"/>
                        </a:lnTo>
                        <a:lnTo>
                          <a:pt x="1690" y="111"/>
                        </a:lnTo>
                        <a:lnTo>
                          <a:pt x="1756" y="136"/>
                        </a:lnTo>
                        <a:lnTo>
                          <a:pt x="1860" y="179"/>
                        </a:lnTo>
                        <a:lnTo>
                          <a:pt x="1938" y="211"/>
                        </a:lnTo>
                        <a:lnTo>
                          <a:pt x="2004" y="240"/>
                        </a:lnTo>
                        <a:lnTo>
                          <a:pt x="2077" y="269"/>
                        </a:lnTo>
                        <a:lnTo>
                          <a:pt x="2149" y="293"/>
                        </a:lnTo>
                        <a:lnTo>
                          <a:pt x="2217" y="309"/>
                        </a:lnTo>
                        <a:lnTo>
                          <a:pt x="2269" y="313"/>
                        </a:lnTo>
                        <a:lnTo>
                          <a:pt x="2701" y="313"/>
                        </a:lnTo>
                        <a:lnTo>
                          <a:pt x="2701" y="1202"/>
                        </a:lnTo>
                        <a:lnTo>
                          <a:pt x="2723" y="1202"/>
                        </a:lnTo>
                        <a:lnTo>
                          <a:pt x="2745" y="1202"/>
                        </a:lnTo>
                        <a:lnTo>
                          <a:pt x="2743" y="270"/>
                        </a:lnTo>
                        <a:lnTo>
                          <a:pt x="2271" y="270"/>
                        </a:lnTo>
                        <a:lnTo>
                          <a:pt x="2217" y="265"/>
                        </a:lnTo>
                        <a:lnTo>
                          <a:pt x="2165" y="251"/>
                        </a:lnTo>
                        <a:lnTo>
                          <a:pt x="2107" y="232"/>
                        </a:lnTo>
                        <a:lnTo>
                          <a:pt x="2038" y="205"/>
                        </a:lnTo>
                        <a:lnTo>
                          <a:pt x="1954" y="169"/>
                        </a:lnTo>
                        <a:lnTo>
                          <a:pt x="1876" y="137"/>
                        </a:lnTo>
                        <a:lnTo>
                          <a:pt x="1816" y="113"/>
                        </a:lnTo>
                        <a:lnTo>
                          <a:pt x="1716" y="74"/>
                        </a:lnTo>
                        <a:lnTo>
                          <a:pt x="1628" y="45"/>
                        </a:lnTo>
                        <a:lnTo>
                          <a:pt x="1528" y="20"/>
                        </a:lnTo>
                        <a:lnTo>
                          <a:pt x="1456" y="6"/>
                        </a:lnTo>
                        <a:lnTo>
                          <a:pt x="1369" y="0"/>
                        </a:lnTo>
                        <a:lnTo>
                          <a:pt x="1285" y="6"/>
                        </a:lnTo>
                        <a:lnTo>
                          <a:pt x="1213" y="20"/>
                        </a:lnTo>
                        <a:lnTo>
                          <a:pt x="1113" y="45"/>
                        </a:lnTo>
                        <a:lnTo>
                          <a:pt x="1020" y="76"/>
                        </a:lnTo>
                        <a:lnTo>
                          <a:pt x="949" y="104"/>
                        </a:lnTo>
                        <a:lnTo>
                          <a:pt x="869" y="137"/>
                        </a:lnTo>
                        <a:lnTo>
                          <a:pt x="790" y="169"/>
                        </a:lnTo>
                        <a:lnTo>
                          <a:pt x="703" y="206"/>
                        </a:lnTo>
                        <a:lnTo>
                          <a:pt x="640" y="230"/>
                        </a:lnTo>
                        <a:lnTo>
                          <a:pt x="575" y="251"/>
                        </a:lnTo>
                        <a:lnTo>
                          <a:pt x="521" y="265"/>
                        </a:lnTo>
                        <a:lnTo>
                          <a:pt x="460" y="270"/>
                        </a:lnTo>
                        <a:lnTo>
                          <a:pt x="452" y="271"/>
                        </a:lnTo>
                        <a:lnTo>
                          <a:pt x="14" y="271"/>
                        </a:lnTo>
                        <a:lnTo>
                          <a:pt x="5" y="270"/>
                        </a:lnTo>
                        <a:close/>
                      </a:path>
                    </a:pathLst>
                  </a:custGeom>
                  <a:solidFill>
                    <a:srgbClr val="000000"/>
                  </a:solidFill>
                  <a:ln w="9525">
                    <a:noFill/>
                    <a:round/>
                    <a:headEnd/>
                    <a:tailEnd/>
                  </a:ln>
                </p:spPr>
                <p:txBody>
                  <a:bodyPr/>
                  <a:lstStyle/>
                  <a:p>
                    <a:endParaRPr lang="en-US" dirty="0"/>
                  </a:p>
                </p:txBody>
              </p:sp>
              <p:sp>
                <p:nvSpPr>
                  <p:cNvPr id="398638" name="Freeform 302"/>
                  <p:cNvSpPr>
                    <a:spLocks/>
                  </p:cNvSpPr>
                  <p:nvPr/>
                </p:nvSpPr>
                <p:spPr bwMode="auto">
                  <a:xfrm>
                    <a:off x="2075" y="2763"/>
                    <a:ext cx="4" cy="9"/>
                  </a:xfrm>
                  <a:custGeom>
                    <a:avLst/>
                    <a:gdLst/>
                    <a:ahLst/>
                    <a:cxnLst>
                      <a:cxn ang="0">
                        <a:pos x="0" y="22"/>
                      </a:cxn>
                      <a:cxn ang="0">
                        <a:pos x="2" y="0"/>
                      </a:cxn>
                      <a:cxn ang="0">
                        <a:pos x="22" y="46"/>
                      </a:cxn>
                      <a:cxn ang="0">
                        <a:pos x="22" y="22"/>
                      </a:cxn>
                      <a:cxn ang="0">
                        <a:pos x="0" y="22"/>
                      </a:cxn>
                    </a:cxnLst>
                    <a:rect l="0" t="0" r="r" b="b"/>
                    <a:pathLst>
                      <a:path w="22" h="46">
                        <a:moveTo>
                          <a:pt x="0" y="22"/>
                        </a:moveTo>
                        <a:lnTo>
                          <a:pt x="2" y="0"/>
                        </a:lnTo>
                        <a:lnTo>
                          <a:pt x="22" y="46"/>
                        </a:lnTo>
                        <a:lnTo>
                          <a:pt x="22" y="22"/>
                        </a:lnTo>
                        <a:lnTo>
                          <a:pt x="0" y="22"/>
                        </a:lnTo>
                        <a:close/>
                      </a:path>
                    </a:pathLst>
                  </a:custGeom>
                  <a:solidFill>
                    <a:srgbClr val="000000"/>
                  </a:solidFill>
                  <a:ln w="9525">
                    <a:noFill/>
                    <a:round/>
                    <a:headEnd/>
                    <a:tailEnd/>
                  </a:ln>
                </p:spPr>
                <p:txBody>
                  <a:bodyPr/>
                  <a:lstStyle/>
                  <a:p>
                    <a:endParaRPr lang="en-US" dirty="0"/>
                  </a:p>
                </p:txBody>
              </p:sp>
              <p:sp>
                <p:nvSpPr>
                  <p:cNvPr id="398639" name="Freeform 303"/>
                  <p:cNvSpPr>
                    <a:spLocks/>
                  </p:cNvSpPr>
                  <p:nvPr/>
                </p:nvSpPr>
                <p:spPr bwMode="auto">
                  <a:xfrm>
                    <a:off x="1563" y="2598"/>
                    <a:ext cx="516" cy="224"/>
                  </a:xfrm>
                  <a:custGeom>
                    <a:avLst/>
                    <a:gdLst/>
                    <a:ahLst/>
                    <a:cxnLst>
                      <a:cxn ang="0">
                        <a:pos x="2746" y="888"/>
                      </a:cxn>
                      <a:cxn ang="0">
                        <a:pos x="2737" y="887"/>
                      </a:cxn>
                      <a:cxn ang="0">
                        <a:pos x="2308" y="887"/>
                      </a:cxn>
                      <a:cxn ang="0">
                        <a:pos x="2298" y="888"/>
                      </a:cxn>
                      <a:cxn ang="0">
                        <a:pos x="2239" y="893"/>
                      </a:cxn>
                      <a:cxn ang="0">
                        <a:pos x="2180" y="907"/>
                      </a:cxn>
                      <a:cxn ang="0">
                        <a:pos x="2096" y="935"/>
                      </a:cxn>
                      <a:cxn ang="0">
                        <a:pos x="2024" y="963"/>
                      </a:cxn>
                      <a:cxn ang="0">
                        <a:pos x="1957" y="992"/>
                      </a:cxn>
                      <a:cxn ang="0">
                        <a:pos x="1877" y="1026"/>
                      </a:cxn>
                      <a:cxn ang="0">
                        <a:pos x="1797" y="1060"/>
                      </a:cxn>
                      <a:cxn ang="0">
                        <a:pos x="1703" y="1096"/>
                      </a:cxn>
                      <a:cxn ang="0">
                        <a:pos x="1630" y="1121"/>
                      </a:cxn>
                      <a:cxn ang="0">
                        <a:pos x="1558" y="1141"/>
                      </a:cxn>
                      <a:cxn ang="0">
                        <a:pos x="1471" y="1155"/>
                      </a:cxn>
                      <a:cxn ang="0">
                        <a:pos x="1392" y="1161"/>
                      </a:cxn>
                      <a:cxn ang="0">
                        <a:pos x="1316" y="1154"/>
                      </a:cxn>
                      <a:cxn ang="0">
                        <a:pos x="1223" y="1138"/>
                      </a:cxn>
                      <a:cxn ang="0">
                        <a:pos x="1155" y="1119"/>
                      </a:cxn>
                      <a:cxn ang="0">
                        <a:pos x="1087" y="1095"/>
                      </a:cxn>
                      <a:cxn ang="0">
                        <a:pos x="989" y="1057"/>
                      </a:cxn>
                      <a:cxn ang="0">
                        <a:pos x="908" y="1024"/>
                      </a:cxn>
                      <a:cxn ang="0">
                        <a:pos x="830" y="990"/>
                      </a:cxn>
                      <a:cxn ang="0">
                        <a:pos x="764" y="962"/>
                      </a:cxn>
                      <a:cxn ang="0">
                        <a:pos x="687" y="932"/>
                      </a:cxn>
                      <a:cxn ang="0">
                        <a:pos x="606" y="907"/>
                      </a:cxn>
                      <a:cxn ang="0">
                        <a:pos x="548" y="893"/>
                      </a:cxn>
                      <a:cxn ang="0">
                        <a:pos x="487" y="888"/>
                      </a:cxn>
                      <a:cxn ang="0">
                        <a:pos x="44" y="888"/>
                      </a:cxn>
                      <a:cxn ang="0">
                        <a:pos x="45" y="0"/>
                      </a:cxn>
                      <a:cxn ang="0">
                        <a:pos x="23" y="0"/>
                      </a:cxn>
                      <a:cxn ang="0">
                        <a:pos x="1" y="0"/>
                      </a:cxn>
                      <a:cxn ang="0">
                        <a:pos x="0" y="932"/>
                      </a:cxn>
                      <a:cxn ang="0">
                        <a:pos x="484" y="932"/>
                      </a:cxn>
                      <a:cxn ang="0">
                        <a:pos x="541" y="936"/>
                      </a:cxn>
                      <a:cxn ang="0">
                        <a:pos x="609" y="951"/>
                      </a:cxn>
                      <a:cxn ang="0">
                        <a:pos x="664" y="971"/>
                      </a:cxn>
                      <a:cxn ang="0">
                        <a:pos x="730" y="996"/>
                      </a:cxn>
                      <a:cxn ang="0">
                        <a:pos x="814" y="1032"/>
                      </a:cxn>
                      <a:cxn ang="0">
                        <a:pos x="892" y="1065"/>
                      </a:cxn>
                      <a:cxn ang="0">
                        <a:pos x="973" y="1099"/>
                      </a:cxn>
                      <a:cxn ang="0">
                        <a:pos x="1038" y="1125"/>
                      </a:cxn>
                      <a:cxn ang="0">
                        <a:pos x="1136" y="1159"/>
                      </a:cxn>
                      <a:cxn ang="0">
                        <a:pos x="1234" y="1184"/>
                      </a:cxn>
                      <a:cxn ang="0">
                        <a:pos x="1307" y="1198"/>
                      </a:cxn>
                      <a:cxn ang="0">
                        <a:pos x="1392" y="1205"/>
                      </a:cxn>
                      <a:cxn ang="0">
                        <a:pos x="1475" y="1199"/>
                      </a:cxn>
                      <a:cxn ang="0">
                        <a:pos x="1554" y="1185"/>
                      </a:cxn>
                      <a:cxn ang="0">
                        <a:pos x="1650" y="1160"/>
                      </a:cxn>
                      <a:cxn ang="0">
                        <a:pos x="1742" y="1129"/>
                      </a:cxn>
                      <a:cxn ang="0">
                        <a:pos x="1813" y="1101"/>
                      </a:cxn>
                      <a:cxn ang="0">
                        <a:pos x="1893" y="1068"/>
                      </a:cxn>
                      <a:cxn ang="0">
                        <a:pos x="1973" y="1033"/>
                      </a:cxn>
                      <a:cxn ang="0">
                        <a:pos x="2056" y="997"/>
                      </a:cxn>
                      <a:cxn ang="0">
                        <a:pos x="2128" y="970"/>
                      </a:cxn>
                      <a:cxn ang="0">
                        <a:pos x="2180" y="951"/>
                      </a:cxn>
                      <a:cxn ang="0">
                        <a:pos x="2248" y="936"/>
                      </a:cxn>
                      <a:cxn ang="0">
                        <a:pos x="2305" y="932"/>
                      </a:cxn>
                      <a:cxn ang="0">
                        <a:pos x="2312" y="931"/>
                      </a:cxn>
                      <a:cxn ang="0">
                        <a:pos x="2732" y="931"/>
                      </a:cxn>
                      <a:cxn ang="0">
                        <a:pos x="2766" y="934"/>
                      </a:cxn>
                      <a:cxn ang="0">
                        <a:pos x="2746" y="888"/>
                      </a:cxn>
                    </a:cxnLst>
                    <a:rect l="0" t="0" r="r" b="b"/>
                    <a:pathLst>
                      <a:path w="2766" h="1205">
                        <a:moveTo>
                          <a:pt x="2746" y="888"/>
                        </a:moveTo>
                        <a:lnTo>
                          <a:pt x="2737" y="887"/>
                        </a:lnTo>
                        <a:lnTo>
                          <a:pt x="2308" y="887"/>
                        </a:lnTo>
                        <a:lnTo>
                          <a:pt x="2298" y="888"/>
                        </a:lnTo>
                        <a:lnTo>
                          <a:pt x="2239" y="893"/>
                        </a:lnTo>
                        <a:lnTo>
                          <a:pt x="2180" y="907"/>
                        </a:lnTo>
                        <a:lnTo>
                          <a:pt x="2096" y="935"/>
                        </a:lnTo>
                        <a:lnTo>
                          <a:pt x="2024" y="963"/>
                        </a:lnTo>
                        <a:lnTo>
                          <a:pt x="1957" y="992"/>
                        </a:lnTo>
                        <a:lnTo>
                          <a:pt x="1877" y="1026"/>
                        </a:lnTo>
                        <a:lnTo>
                          <a:pt x="1797" y="1060"/>
                        </a:lnTo>
                        <a:lnTo>
                          <a:pt x="1703" y="1096"/>
                        </a:lnTo>
                        <a:lnTo>
                          <a:pt x="1630" y="1121"/>
                        </a:lnTo>
                        <a:lnTo>
                          <a:pt x="1558" y="1141"/>
                        </a:lnTo>
                        <a:lnTo>
                          <a:pt x="1471" y="1155"/>
                        </a:lnTo>
                        <a:lnTo>
                          <a:pt x="1392" y="1161"/>
                        </a:lnTo>
                        <a:lnTo>
                          <a:pt x="1316" y="1154"/>
                        </a:lnTo>
                        <a:lnTo>
                          <a:pt x="1223" y="1138"/>
                        </a:lnTo>
                        <a:lnTo>
                          <a:pt x="1155" y="1119"/>
                        </a:lnTo>
                        <a:lnTo>
                          <a:pt x="1087" y="1095"/>
                        </a:lnTo>
                        <a:lnTo>
                          <a:pt x="989" y="1057"/>
                        </a:lnTo>
                        <a:lnTo>
                          <a:pt x="908" y="1024"/>
                        </a:lnTo>
                        <a:lnTo>
                          <a:pt x="830" y="990"/>
                        </a:lnTo>
                        <a:lnTo>
                          <a:pt x="764" y="962"/>
                        </a:lnTo>
                        <a:lnTo>
                          <a:pt x="687" y="932"/>
                        </a:lnTo>
                        <a:lnTo>
                          <a:pt x="606" y="907"/>
                        </a:lnTo>
                        <a:lnTo>
                          <a:pt x="548" y="893"/>
                        </a:lnTo>
                        <a:lnTo>
                          <a:pt x="487" y="888"/>
                        </a:lnTo>
                        <a:lnTo>
                          <a:pt x="44" y="888"/>
                        </a:lnTo>
                        <a:lnTo>
                          <a:pt x="45" y="0"/>
                        </a:lnTo>
                        <a:lnTo>
                          <a:pt x="23" y="0"/>
                        </a:lnTo>
                        <a:lnTo>
                          <a:pt x="1" y="0"/>
                        </a:lnTo>
                        <a:lnTo>
                          <a:pt x="0" y="932"/>
                        </a:lnTo>
                        <a:lnTo>
                          <a:pt x="484" y="932"/>
                        </a:lnTo>
                        <a:lnTo>
                          <a:pt x="541" y="936"/>
                        </a:lnTo>
                        <a:lnTo>
                          <a:pt x="609" y="951"/>
                        </a:lnTo>
                        <a:lnTo>
                          <a:pt x="664" y="971"/>
                        </a:lnTo>
                        <a:lnTo>
                          <a:pt x="730" y="996"/>
                        </a:lnTo>
                        <a:lnTo>
                          <a:pt x="814" y="1032"/>
                        </a:lnTo>
                        <a:lnTo>
                          <a:pt x="892" y="1065"/>
                        </a:lnTo>
                        <a:lnTo>
                          <a:pt x="973" y="1099"/>
                        </a:lnTo>
                        <a:lnTo>
                          <a:pt x="1038" y="1125"/>
                        </a:lnTo>
                        <a:lnTo>
                          <a:pt x="1136" y="1159"/>
                        </a:lnTo>
                        <a:lnTo>
                          <a:pt x="1234" y="1184"/>
                        </a:lnTo>
                        <a:lnTo>
                          <a:pt x="1307" y="1198"/>
                        </a:lnTo>
                        <a:lnTo>
                          <a:pt x="1392" y="1205"/>
                        </a:lnTo>
                        <a:lnTo>
                          <a:pt x="1475" y="1199"/>
                        </a:lnTo>
                        <a:lnTo>
                          <a:pt x="1554" y="1185"/>
                        </a:lnTo>
                        <a:lnTo>
                          <a:pt x="1650" y="1160"/>
                        </a:lnTo>
                        <a:lnTo>
                          <a:pt x="1742" y="1129"/>
                        </a:lnTo>
                        <a:lnTo>
                          <a:pt x="1813" y="1101"/>
                        </a:lnTo>
                        <a:lnTo>
                          <a:pt x="1893" y="1068"/>
                        </a:lnTo>
                        <a:lnTo>
                          <a:pt x="1973" y="1033"/>
                        </a:lnTo>
                        <a:lnTo>
                          <a:pt x="2056" y="997"/>
                        </a:lnTo>
                        <a:lnTo>
                          <a:pt x="2128" y="970"/>
                        </a:lnTo>
                        <a:lnTo>
                          <a:pt x="2180" y="951"/>
                        </a:lnTo>
                        <a:lnTo>
                          <a:pt x="2248" y="936"/>
                        </a:lnTo>
                        <a:lnTo>
                          <a:pt x="2305" y="932"/>
                        </a:lnTo>
                        <a:lnTo>
                          <a:pt x="2312" y="931"/>
                        </a:lnTo>
                        <a:lnTo>
                          <a:pt x="2732" y="931"/>
                        </a:lnTo>
                        <a:lnTo>
                          <a:pt x="2766" y="934"/>
                        </a:lnTo>
                        <a:lnTo>
                          <a:pt x="2746" y="888"/>
                        </a:lnTo>
                        <a:close/>
                      </a:path>
                    </a:pathLst>
                  </a:custGeom>
                  <a:solidFill>
                    <a:srgbClr val="000000"/>
                  </a:solidFill>
                  <a:ln w="9525">
                    <a:noFill/>
                    <a:round/>
                    <a:headEnd/>
                    <a:tailEnd/>
                  </a:ln>
                </p:spPr>
                <p:txBody>
                  <a:bodyPr/>
                  <a:lstStyle/>
                  <a:p>
                    <a:endParaRPr lang="en-US" dirty="0"/>
                  </a:p>
                </p:txBody>
              </p:sp>
              <p:sp>
                <p:nvSpPr>
                  <p:cNvPr id="398640" name="Freeform 304"/>
                  <p:cNvSpPr>
                    <a:spLocks/>
                  </p:cNvSpPr>
                  <p:nvPr/>
                </p:nvSpPr>
                <p:spPr bwMode="auto">
                  <a:xfrm>
                    <a:off x="1564" y="2594"/>
                    <a:ext cx="5" cy="4"/>
                  </a:xfrm>
                  <a:custGeom>
                    <a:avLst/>
                    <a:gdLst/>
                    <a:ahLst/>
                    <a:cxnLst>
                      <a:cxn ang="0">
                        <a:pos x="22" y="25"/>
                      </a:cxn>
                      <a:cxn ang="0">
                        <a:pos x="25" y="3"/>
                      </a:cxn>
                      <a:cxn ang="0">
                        <a:pos x="0" y="0"/>
                      </a:cxn>
                      <a:cxn ang="0">
                        <a:pos x="0" y="25"/>
                      </a:cxn>
                      <a:cxn ang="0">
                        <a:pos x="22" y="25"/>
                      </a:cxn>
                    </a:cxnLst>
                    <a:rect l="0" t="0" r="r" b="b"/>
                    <a:pathLst>
                      <a:path w="25" h="25">
                        <a:moveTo>
                          <a:pt x="22" y="25"/>
                        </a:moveTo>
                        <a:lnTo>
                          <a:pt x="25" y="3"/>
                        </a:lnTo>
                        <a:lnTo>
                          <a:pt x="0" y="0"/>
                        </a:lnTo>
                        <a:lnTo>
                          <a:pt x="0" y="25"/>
                        </a:lnTo>
                        <a:lnTo>
                          <a:pt x="22" y="25"/>
                        </a:lnTo>
                        <a:close/>
                      </a:path>
                    </a:pathLst>
                  </a:custGeom>
                  <a:solidFill>
                    <a:srgbClr val="000000"/>
                  </a:solidFill>
                  <a:ln w="9525">
                    <a:noFill/>
                    <a:round/>
                    <a:headEnd/>
                    <a:tailEnd/>
                  </a:ln>
                </p:spPr>
                <p:txBody>
                  <a:bodyPr/>
                  <a:lstStyle/>
                  <a:p>
                    <a:endParaRPr lang="en-US" dirty="0"/>
                  </a:p>
                </p:txBody>
              </p:sp>
              <p:sp>
                <p:nvSpPr>
                  <p:cNvPr id="398641" name="Freeform 305"/>
                  <p:cNvSpPr>
                    <a:spLocks/>
                  </p:cNvSpPr>
                  <p:nvPr/>
                </p:nvSpPr>
                <p:spPr bwMode="auto">
                  <a:xfrm>
                    <a:off x="1568" y="2548"/>
                    <a:ext cx="507" cy="76"/>
                  </a:xfrm>
                  <a:custGeom>
                    <a:avLst/>
                    <a:gdLst/>
                    <a:ahLst/>
                    <a:cxnLst>
                      <a:cxn ang="0">
                        <a:pos x="10" y="271"/>
                      </a:cxn>
                      <a:cxn ang="0">
                        <a:pos x="73" y="271"/>
                      </a:cxn>
                      <a:cxn ang="0">
                        <a:pos x="174" y="271"/>
                      </a:cxn>
                      <a:cxn ang="0">
                        <a:pos x="288" y="271"/>
                      </a:cxn>
                      <a:cxn ang="0">
                        <a:pos x="390" y="271"/>
                      </a:cxn>
                      <a:cxn ang="0">
                        <a:pos x="452" y="271"/>
                      </a:cxn>
                      <a:cxn ang="0">
                        <a:pos x="519" y="265"/>
                      </a:cxn>
                      <a:cxn ang="0">
                        <a:pos x="649" y="228"/>
                      </a:cxn>
                      <a:cxn ang="0">
                        <a:pos x="797" y="168"/>
                      </a:cxn>
                      <a:cxn ang="0">
                        <a:pos x="956" y="102"/>
                      </a:cxn>
                      <a:cxn ang="0">
                        <a:pos x="1120" y="43"/>
                      </a:cxn>
                      <a:cxn ang="0">
                        <a:pos x="1287" y="6"/>
                      </a:cxn>
                      <a:cxn ang="0">
                        <a:pos x="1450" y="6"/>
                      </a:cxn>
                      <a:cxn ang="0">
                        <a:pos x="1617" y="43"/>
                      </a:cxn>
                      <a:cxn ang="0">
                        <a:pos x="1784" y="102"/>
                      </a:cxn>
                      <a:cxn ang="0">
                        <a:pos x="1944" y="168"/>
                      </a:cxn>
                      <a:cxn ang="0">
                        <a:pos x="2090" y="228"/>
                      </a:cxn>
                      <a:cxn ang="0">
                        <a:pos x="2215" y="265"/>
                      </a:cxn>
                      <a:cxn ang="0">
                        <a:pos x="2721" y="270"/>
                      </a:cxn>
                      <a:cxn ang="0">
                        <a:pos x="2712" y="408"/>
                      </a:cxn>
                      <a:cxn ang="0">
                        <a:pos x="2653" y="408"/>
                      </a:cxn>
                      <a:cxn ang="0">
                        <a:pos x="2558" y="408"/>
                      </a:cxn>
                      <a:cxn ang="0">
                        <a:pos x="2451" y="408"/>
                      </a:cxn>
                      <a:cxn ang="0">
                        <a:pos x="2355" y="408"/>
                      </a:cxn>
                      <a:cxn ang="0">
                        <a:pos x="2296" y="408"/>
                      </a:cxn>
                      <a:cxn ang="0">
                        <a:pos x="2229" y="402"/>
                      </a:cxn>
                      <a:cxn ang="0">
                        <a:pos x="2096" y="365"/>
                      </a:cxn>
                      <a:cxn ang="0">
                        <a:pos x="1946" y="305"/>
                      </a:cxn>
                      <a:cxn ang="0">
                        <a:pos x="1785" y="237"/>
                      </a:cxn>
                      <a:cxn ang="0">
                        <a:pos x="1618" y="177"/>
                      </a:cxn>
                      <a:cxn ang="0">
                        <a:pos x="1452" y="139"/>
                      </a:cxn>
                      <a:cxn ang="0">
                        <a:pos x="1291" y="138"/>
                      </a:cxn>
                      <a:cxn ang="0">
                        <a:pos x="1135" y="175"/>
                      </a:cxn>
                      <a:cxn ang="0">
                        <a:pos x="986" y="235"/>
                      </a:cxn>
                      <a:cxn ang="0">
                        <a:pos x="843" y="303"/>
                      </a:cxn>
                      <a:cxn ang="0">
                        <a:pos x="707" y="364"/>
                      </a:cxn>
                      <a:cxn ang="0">
                        <a:pos x="579" y="402"/>
                      </a:cxn>
                      <a:cxn ang="0">
                        <a:pos x="0" y="407"/>
                      </a:cxn>
                      <a:cxn ang="0">
                        <a:pos x="0" y="270"/>
                      </a:cxn>
                    </a:cxnLst>
                    <a:rect l="0" t="0" r="r" b="b"/>
                    <a:pathLst>
                      <a:path w="2721" h="408">
                        <a:moveTo>
                          <a:pt x="0" y="270"/>
                        </a:moveTo>
                        <a:lnTo>
                          <a:pt x="10" y="271"/>
                        </a:lnTo>
                        <a:lnTo>
                          <a:pt x="35" y="271"/>
                        </a:lnTo>
                        <a:lnTo>
                          <a:pt x="73" y="271"/>
                        </a:lnTo>
                        <a:lnTo>
                          <a:pt x="120" y="271"/>
                        </a:lnTo>
                        <a:lnTo>
                          <a:pt x="174" y="271"/>
                        </a:lnTo>
                        <a:lnTo>
                          <a:pt x="231" y="271"/>
                        </a:lnTo>
                        <a:lnTo>
                          <a:pt x="288" y="271"/>
                        </a:lnTo>
                        <a:lnTo>
                          <a:pt x="341" y="271"/>
                        </a:lnTo>
                        <a:lnTo>
                          <a:pt x="390" y="271"/>
                        </a:lnTo>
                        <a:lnTo>
                          <a:pt x="428" y="271"/>
                        </a:lnTo>
                        <a:lnTo>
                          <a:pt x="452" y="271"/>
                        </a:lnTo>
                        <a:lnTo>
                          <a:pt x="461" y="270"/>
                        </a:lnTo>
                        <a:lnTo>
                          <a:pt x="519" y="265"/>
                        </a:lnTo>
                        <a:lnTo>
                          <a:pt x="581" y="250"/>
                        </a:lnTo>
                        <a:lnTo>
                          <a:pt x="649" y="228"/>
                        </a:lnTo>
                        <a:lnTo>
                          <a:pt x="721" y="200"/>
                        </a:lnTo>
                        <a:lnTo>
                          <a:pt x="797" y="168"/>
                        </a:lnTo>
                        <a:lnTo>
                          <a:pt x="875" y="136"/>
                        </a:lnTo>
                        <a:lnTo>
                          <a:pt x="956" y="102"/>
                        </a:lnTo>
                        <a:lnTo>
                          <a:pt x="1037" y="70"/>
                        </a:lnTo>
                        <a:lnTo>
                          <a:pt x="1120" y="43"/>
                        </a:lnTo>
                        <a:lnTo>
                          <a:pt x="1204" y="21"/>
                        </a:lnTo>
                        <a:lnTo>
                          <a:pt x="1287" y="6"/>
                        </a:lnTo>
                        <a:lnTo>
                          <a:pt x="1368" y="0"/>
                        </a:lnTo>
                        <a:lnTo>
                          <a:pt x="1450" y="6"/>
                        </a:lnTo>
                        <a:lnTo>
                          <a:pt x="1533" y="21"/>
                        </a:lnTo>
                        <a:lnTo>
                          <a:pt x="1617" y="43"/>
                        </a:lnTo>
                        <a:lnTo>
                          <a:pt x="1701" y="70"/>
                        </a:lnTo>
                        <a:lnTo>
                          <a:pt x="1784" y="102"/>
                        </a:lnTo>
                        <a:lnTo>
                          <a:pt x="1866" y="136"/>
                        </a:lnTo>
                        <a:lnTo>
                          <a:pt x="1944" y="168"/>
                        </a:lnTo>
                        <a:lnTo>
                          <a:pt x="2019" y="200"/>
                        </a:lnTo>
                        <a:lnTo>
                          <a:pt x="2090" y="228"/>
                        </a:lnTo>
                        <a:lnTo>
                          <a:pt x="2155" y="250"/>
                        </a:lnTo>
                        <a:lnTo>
                          <a:pt x="2215" y="265"/>
                        </a:lnTo>
                        <a:lnTo>
                          <a:pt x="2268" y="270"/>
                        </a:lnTo>
                        <a:lnTo>
                          <a:pt x="2721" y="270"/>
                        </a:lnTo>
                        <a:lnTo>
                          <a:pt x="2721" y="407"/>
                        </a:lnTo>
                        <a:lnTo>
                          <a:pt x="2712" y="408"/>
                        </a:lnTo>
                        <a:lnTo>
                          <a:pt x="2688" y="408"/>
                        </a:lnTo>
                        <a:lnTo>
                          <a:pt x="2653" y="408"/>
                        </a:lnTo>
                        <a:lnTo>
                          <a:pt x="2608" y="408"/>
                        </a:lnTo>
                        <a:lnTo>
                          <a:pt x="2558" y="408"/>
                        </a:lnTo>
                        <a:lnTo>
                          <a:pt x="2504" y="408"/>
                        </a:lnTo>
                        <a:lnTo>
                          <a:pt x="2451" y="408"/>
                        </a:lnTo>
                        <a:lnTo>
                          <a:pt x="2400" y="408"/>
                        </a:lnTo>
                        <a:lnTo>
                          <a:pt x="2355" y="408"/>
                        </a:lnTo>
                        <a:lnTo>
                          <a:pt x="2320" y="408"/>
                        </a:lnTo>
                        <a:lnTo>
                          <a:pt x="2296" y="408"/>
                        </a:lnTo>
                        <a:lnTo>
                          <a:pt x="2288" y="407"/>
                        </a:lnTo>
                        <a:lnTo>
                          <a:pt x="2229" y="402"/>
                        </a:lnTo>
                        <a:lnTo>
                          <a:pt x="2164" y="387"/>
                        </a:lnTo>
                        <a:lnTo>
                          <a:pt x="2096" y="365"/>
                        </a:lnTo>
                        <a:lnTo>
                          <a:pt x="2022" y="336"/>
                        </a:lnTo>
                        <a:lnTo>
                          <a:pt x="1946" y="305"/>
                        </a:lnTo>
                        <a:lnTo>
                          <a:pt x="1867" y="271"/>
                        </a:lnTo>
                        <a:lnTo>
                          <a:pt x="1785" y="237"/>
                        </a:lnTo>
                        <a:lnTo>
                          <a:pt x="1702" y="205"/>
                        </a:lnTo>
                        <a:lnTo>
                          <a:pt x="1618" y="177"/>
                        </a:lnTo>
                        <a:lnTo>
                          <a:pt x="1535" y="154"/>
                        </a:lnTo>
                        <a:lnTo>
                          <a:pt x="1452" y="139"/>
                        </a:lnTo>
                        <a:lnTo>
                          <a:pt x="1370" y="132"/>
                        </a:lnTo>
                        <a:lnTo>
                          <a:pt x="1291" y="138"/>
                        </a:lnTo>
                        <a:lnTo>
                          <a:pt x="1212" y="152"/>
                        </a:lnTo>
                        <a:lnTo>
                          <a:pt x="1135" y="175"/>
                        </a:lnTo>
                        <a:lnTo>
                          <a:pt x="1059" y="203"/>
                        </a:lnTo>
                        <a:lnTo>
                          <a:pt x="986" y="235"/>
                        </a:lnTo>
                        <a:lnTo>
                          <a:pt x="913" y="270"/>
                        </a:lnTo>
                        <a:lnTo>
                          <a:pt x="843" y="303"/>
                        </a:lnTo>
                        <a:lnTo>
                          <a:pt x="774" y="335"/>
                        </a:lnTo>
                        <a:lnTo>
                          <a:pt x="707" y="364"/>
                        </a:lnTo>
                        <a:lnTo>
                          <a:pt x="641" y="387"/>
                        </a:lnTo>
                        <a:lnTo>
                          <a:pt x="579" y="402"/>
                        </a:lnTo>
                        <a:lnTo>
                          <a:pt x="517" y="407"/>
                        </a:lnTo>
                        <a:lnTo>
                          <a:pt x="0" y="407"/>
                        </a:lnTo>
                        <a:lnTo>
                          <a:pt x="0" y="270"/>
                        </a:lnTo>
                        <a:lnTo>
                          <a:pt x="0" y="270"/>
                        </a:lnTo>
                        <a:close/>
                      </a:path>
                    </a:pathLst>
                  </a:custGeom>
                  <a:solidFill>
                    <a:srgbClr val="7F7F7F"/>
                  </a:solidFill>
                  <a:ln w="9525">
                    <a:noFill/>
                    <a:round/>
                    <a:headEnd/>
                    <a:tailEnd/>
                  </a:ln>
                </p:spPr>
                <p:txBody>
                  <a:bodyPr/>
                  <a:lstStyle/>
                  <a:p>
                    <a:endParaRPr lang="en-US" dirty="0"/>
                  </a:p>
                </p:txBody>
              </p:sp>
              <p:sp>
                <p:nvSpPr>
                  <p:cNvPr id="398642" name="Freeform 306"/>
                  <p:cNvSpPr>
                    <a:spLocks/>
                  </p:cNvSpPr>
                  <p:nvPr/>
                </p:nvSpPr>
                <p:spPr bwMode="auto">
                  <a:xfrm>
                    <a:off x="1568" y="2544"/>
                    <a:ext cx="511" cy="80"/>
                  </a:xfrm>
                  <a:custGeom>
                    <a:avLst/>
                    <a:gdLst/>
                    <a:ahLst/>
                    <a:cxnLst>
                      <a:cxn ang="0">
                        <a:pos x="5" y="270"/>
                      </a:cxn>
                      <a:cxn ang="0">
                        <a:pos x="0" y="313"/>
                      </a:cxn>
                      <a:cxn ang="0">
                        <a:pos x="9" y="315"/>
                      </a:cxn>
                      <a:cxn ang="0">
                        <a:pos x="455" y="315"/>
                      </a:cxn>
                      <a:cxn ang="0">
                        <a:pos x="467" y="313"/>
                      </a:cxn>
                      <a:cxn ang="0">
                        <a:pos x="521" y="309"/>
                      </a:cxn>
                      <a:cxn ang="0">
                        <a:pos x="591" y="293"/>
                      </a:cxn>
                      <a:cxn ang="0">
                        <a:pos x="663" y="270"/>
                      </a:cxn>
                      <a:cxn ang="0">
                        <a:pos x="742" y="239"/>
                      </a:cxn>
                      <a:cxn ang="0">
                        <a:pos x="807" y="211"/>
                      </a:cxn>
                      <a:cxn ang="0">
                        <a:pos x="885" y="179"/>
                      </a:cxn>
                      <a:cxn ang="0">
                        <a:pos x="966" y="145"/>
                      </a:cxn>
                      <a:cxn ang="0">
                        <a:pos x="1059" y="108"/>
                      </a:cxn>
                      <a:cxn ang="0">
                        <a:pos x="1132" y="84"/>
                      </a:cxn>
                      <a:cxn ang="0">
                        <a:pos x="1200" y="66"/>
                      </a:cxn>
                      <a:cxn ang="0">
                        <a:pos x="1294" y="50"/>
                      </a:cxn>
                      <a:cxn ang="0">
                        <a:pos x="1371" y="44"/>
                      </a:cxn>
                      <a:cxn ang="0">
                        <a:pos x="1447" y="50"/>
                      </a:cxn>
                      <a:cxn ang="0">
                        <a:pos x="1542" y="66"/>
                      </a:cxn>
                      <a:cxn ang="0">
                        <a:pos x="1610" y="84"/>
                      </a:cxn>
                      <a:cxn ang="0">
                        <a:pos x="1690" y="111"/>
                      </a:cxn>
                      <a:cxn ang="0">
                        <a:pos x="1756" y="136"/>
                      </a:cxn>
                      <a:cxn ang="0">
                        <a:pos x="1860" y="179"/>
                      </a:cxn>
                      <a:cxn ang="0">
                        <a:pos x="1938" y="211"/>
                      </a:cxn>
                      <a:cxn ang="0">
                        <a:pos x="2004" y="240"/>
                      </a:cxn>
                      <a:cxn ang="0">
                        <a:pos x="2077" y="269"/>
                      </a:cxn>
                      <a:cxn ang="0">
                        <a:pos x="2149" y="293"/>
                      </a:cxn>
                      <a:cxn ang="0">
                        <a:pos x="2217" y="309"/>
                      </a:cxn>
                      <a:cxn ang="0">
                        <a:pos x="2269" y="313"/>
                      </a:cxn>
                      <a:cxn ang="0">
                        <a:pos x="2701" y="313"/>
                      </a:cxn>
                      <a:cxn ang="0">
                        <a:pos x="2701" y="429"/>
                      </a:cxn>
                      <a:cxn ang="0">
                        <a:pos x="2723" y="429"/>
                      </a:cxn>
                      <a:cxn ang="0">
                        <a:pos x="2745" y="429"/>
                      </a:cxn>
                      <a:cxn ang="0">
                        <a:pos x="2743" y="270"/>
                      </a:cxn>
                      <a:cxn ang="0">
                        <a:pos x="2271" y="270"/>
                      </a:cxn>
                      <a:cxn ang="0">
                        <a:pos x="2217" y="265"/>
                      </a:cxn>
                      <a:cxn ang="0">
                        <a:pos x="2165" y="251"/>
                      </a:cxn>
                      <a:cxn ang="0">
                        <a:pos x="2107" y="232"/>
                      </a:cxn>
                      <a:cxn ang="0">
                        <a:pos x="2038" y="205"/>
                      </a:cxn>
                      <a:cxn ang="0">
                        <a:pos x="1954" y="169"/>
                      </a:cxn>
                      <a:cxn ang="0">
                        <a:pos x="1876" y="137"/>
                      </a:cxn>
                      <a:cxn ang="0">
                        <a:pos x="1816" y="113"/>
                      </a:cxn>
                      <a:cxn ang="0">
                        <a:pos x="1716" y="74"/>
                      </a:cxn>
                      <a:cxn ang="0">
                        <a:pos x="1628" y="45"/>
                      </a:cxn>
                      <a:cxn ang="0">
                        <a:pos x="1528" y="20"/>
                      </a:cxn>
                      <a:cxn ang="0">
                        <a:pos x="1456" y="6"/>
                      </a:cxn>
                      <a:cxn ang="0">
                        <a:pos x="1369" y="0"/>
                      </a:cxn>
                      <a:cxn ang="0">
                        <a:pos x="1285" y="6"/>
                      </a:cxn>
                      <a:cxn ang="0">
                        <a:pos x="1213" y="20"/>
                      </a:cxn>
                      <a:cxn ang="0">
                        <a:pos x="1113" y="45"/>
                      </a:cxn>
                      <a:cxn ang="0">
                        <a:pos x="1020" y="76"/>
                      </a:cxn>
                      <a:cxn ang="0">
                        <a:pos x="949" y="104"/>
                      </a:cxn>
                      <a:cxn ang="0">
                        <a:pos x="869" y="137"/>
                      </a:cxn>
                      <a:cxn ang="0">
                        <a:pos x="790" y="169"/>
                      </a:cxn>
                      <a:cxn ang="0">
                        <a:pos x="703" y="206"/>
                      </a:cxn>
                      <a:cxn ang="0">
                        <a:pos x="640" y="230"/>
                      </a:cxn>
                      <a:cxn ang="0">
                        <a:pos x="575" y="251"/>
                      </a:cxn>
                      <a:cxn ang="0">
                        <a:pos x="521" y="265"/>
                      </a:cxn>
                      <a:cxn ang="0">
                        <a:pos x="460" y="270"/>
                      </a:cxn>
                      <a:cxn ang="0">
                        <a:pos x="452" y="271"/>
                      </a:cxn>
                      <a:cxn ang="0">
                        <a:pos x="14" y="271"/>
                      </a:cxn>
                      <a:cxn ang="0">
                        <a:pos x="5" y="270"/>
                      </a:cxn>
                    </a:cxnLst>
                    <a:rect l="0" t="0" r="r" b="b"/>
                    <a:pathLst>
                      <a:path w="2745" h="429">
                        <a:moveTo>
                          <a:pt x="5" y="270"/>
                        </a:moveTo>
                        <a:lnTo>
                          <a:pt x="0" y="313"/>
                        </a:lnTo>
                        <a:lnTo>
                          <a:pt x="9" y="315"/>
                        </a:lnTo>
                        <a:lnTo>
                          <a:pt x="455" y="315"/>
                        </a:lnTo>
                        <a:lnTo>
                          <a:pt x="467" y="313"/>
                        </a:lnTo>
                        <a:lnTo>
                          <a:pt x="521" y="309"/>
                        </a:lnTo>
                        <a:lnTo>
                          <a:pt x="591" y="293"/>
                        </a:lnTo>
                        <a:lnTo>
                          <a:pt x="663" y="270"/>
                        </a:lnTo>
                        <a:lnTo>
                          <a:pt x="742" y="239"/>
                        </a:lnTo>
                        <a:lnTo>
                          <a:pt x="807" y="211"/>
                        </a:lnTo>
                        <a:lnTo>
                          <a:pt x="885" y="179"/>
                        </a:lnTo>
                        <a:lnTo>
                          <a:pt x="966" y="145"/>
                        </a:lnTo>
                        <a:lnTo>
                          <a:pt x="1059" y="108"/>
                        </a:lnTo>
                        <a:lnTo>
                          <a:pt x="1132" y="84"/>
                        </a:lnTo>
                        <a:lnTo>
                          <a:pt x="1200" y="66"/>
                        </a:lnTo>
                        <a:lnTo>
                          <a:pt x="1294" y="50"/>
                        </a:lnTo>
                        <a:lnTo>
                          <a:pt x="1371" y="44"/>
                        </a:lnTo>
                        <a:lnTo>
                          <a:pt x="1447" y="50"/>
                        </a:lnTo>
                        <a:lnTo>
                          <a:pt x="1542" y="66"/>
                        </a:lnTo>
                        <a:lnTo>
                          <a:pt x="1610" y="84"/>
                        </a:lnTo>
                        <a:lnTo>
                          <a:pt x="1690" y="111"/>
                        </a:lnTo>
                        <a:lnTo>
                          <a:pt x="1756" y="136"/>
                        </a:lnTo>
                        <a:lnTo>
                          <a:pt x="1860" y="179"/>
                        </a:lnTo>
                        <a:lnTo>
                          <a:pt x="1938" y="211"/>
                        </a:lnTo>
                        <a:lnTo>
                          <a:pt x="2004" y="240"/>
                        </a:lnTo>
                        <a:lnTo>
                          <a:pt x="2077" y="269"/>
                        </a:lnTo>
                        <a:lnTo>
                          <a:pt x="2149" y="293"/>
                        </a:lnTo>
                        <a:lnTo>
                          <a:pt x="2217" y="309"/>
                        </a:lnTo>
                        <a:lnTo>
                          <a:pt x="2269" y="313"/>
                        </a:lnTo>
                        <a:lnTo>
                          <a:pt x="2701" y="313"/>
                        </a:lnTo>
                        <a:lnTo>
                          <a:pt x="2701" y="429"/>
                        </a:lnTo>
                        <a:lnTo>
                          <a:pt x="2723" y="429"/>
                        </a:lnTo>
                        <a:lnTo>
                          <a:pt x="2745" y="429"/>
                        </a:lnTo>
                        <a:lnTo>
                          <a:pt x="2743" y="270"/>
                        </a:lnTo>
                        <a:lnTo>
                          <a:pt x="2271" y="270"/>
                        </a:lnTo>
                        <a:lnTo>
                          <a:pt x="2217" y="265"/>
                        </a:lnTo>
                        <a:lnTo>
                          <a:pt x="2165" y="251"/>
                        </a:lnTo>
                        <a:lnTo>
                          <a:pt x="2107" y="232"/>
                        </a:lnTo>
                        <a:lnTo>
                          <a:pt x="2038" y="205"/>
                        </a:lnTo>
                        <a:lnTo>
                          <a:pt x="1954" y="169"/>
                        </a:lnTo>
                        <a:lnTo>
                          <a:pt x="1876" y="137"/>
                        </a:lnTo>
                        <a:lnTo>
                          <a:pt x="1816" y="113"/>
                        </a:lnTo>
                        <a:lnTo>
                          <a:pt x="1716" y="74"/>
                        </a:lnTo>
                        <a:lnTo>
                          <a:pt x="1628" y="45"/>
                        </a:lnTo>
                        <a:lnTo>
                          <a:pt x="1528" y="20"/>
                        </a:lnTo>
                        <a:lnTo>
                          <a:pt x="1456" y="6"/>
                        </a:lnTo>
                        <a:lnTo>
                          <a:pt x="1369" y="0"/>
                        </a:lnTo>
                        <a:lnTo>
                          <a:pt x="1285" y="6"/>
                        </a:lnTo>
                        <a:lnTo>
                          <a:pt x="1213" y="20"/>
                        </a:lnTo>
                        <a:lnTo>
                          <a:pt x="1113" y="45"/>
                        </a:lnTo>
                        <a:lnTo>
                          <a:pt x="1020" y="76"/>
                        </a:lnTo>
                        <a:lnTo>
                          <a:pt x="949" y="104"/>
                        </a:lnTo>
                        <a:lnTo>
                          <a:pt x="869" y="137"/>
                        </a:lnTo>
                        <a:lnTo>
                          <a:pt x="790" y="169"/>
                        </a:lnTo>
                        <a:lnTo>
                          <a:pt x="703" y="206"/>
                        </a:lnTo>
                        <a:lnTo>
                          <a:pt x="640" y="230"/>
                        </a:lnTo>
                        <a:lnTo>
                          <a:pt x="575" y="251"/>
                        </a:lnTo>
                        <a:lnTo>
                          <a:pt x="521" y="265"/>
                        </a:lnTo>
                        <a:lnTo>
                          <a:pt x="460" y="270"/>
                        </a:lnTo>
                        <a:lnTo>
                          <a:pt x="452" y="271"/>
                        </a:lnTo>
                        <a:lnTo>
                          <a:pt x="14" y="271"/>
                        </a:lnTo>
                        <a:lnTo>
                          <a:pt x="5" y="270"/>
                        </a:lnTo>
                        <a:close/>
                      </a:path>
                    </a:pathLst>
                  </a:custGeom>
                  <a:solidFill>
                    <a:srgbClr val="000000"/>
                  </a:solidFill>
                  <a:ln w="9525">
                    <a:noFill/>
                    <a:round/>
                    <a:headEnd/>
                    <a:tailEnd/>
                  </a:ln>
                </p:spPr>
                <p:txBody>
                  <a:bodyPr/>
                  <a:lstStyle/>
                  <a:p>
                    <a:endParaRPr lang="en-US" dirty="0"/>
                  </a:p>
                </p:txBody>
              </p:sp>
              <p:sp>
                <p:nvSpPr>
                  <p:cNvPr id="398643" name="Freeform 307"/>
                  <p:cNvSpPr>
                    <a:spLocks/>
                  </p:cNvSpPr>
                  <p:nvPr/>
                </p:nvSpPr>
                <p:spPr bwMode="auto">
                  <a:xfrm>
                    <a:off x="2074" y="2619"/>
                    <a:ext cx="5" cy="8"/>
                  </a:xfrm>
                  <a:custGeom>
                    <a:avLst/>
                    <a:gdLst/>
                    <a:ahLst/>
                    <a:cxnLst>
                      <a:cxn ang="0">
                        <a:pos x="3" y="22"/>
                      </a:cxn>
                      <a:cxn ang="0">
                        <a:pos x="0" y="0"/>
                      </a:cxn>
                      <a:cxn ang="0">
                        <a:pos x="25" y="40"/>
                      </a:cxn>
                      <a:cxn ang="0">
                        <a:pos x="25" y="22"/>
                      </a:cxn>
                      <a:cxn ang="0">
                        <a:pos x="3" y="22"/>
                      </a:cxn>
                    </a:cxnLst>
                    <a:rect l="0" t="0" r="r" b="b"/>
                    <a:pathLst>
                      <a:path w="25" h="40">
                        <a:moveTo>
                          <a:pt x="3" y="22"/>
                        </a:moveTo>
                        <a:lnTo>
                          <a:pt x="0" y="0"/>
                        </a:lnTo>
                        <a:lnTo>
                          <a:pt x="25" y="40"/>
                        </a:lnTo>
                        <a:lnTo>
                          <a:pt x="25" y="22"/>
                        </a:lnTo>
                        <a:lnTo>
                          <a:pt x="3" y="22"/>
                        </a:lnTo>
                        <a:close/>
                      </a:path>
                    </a:pathLst>
                  </a:custGeom>
                  <a:solidFill>
                    <a:srgbClr val="000000"/>
                  </a:solidFill>
                  <a:ln w="9525">
                    <a:noFill/>
                    <a:round/>
                    <a:headEnd/>
                    <a:tailEnd/>
                  </a:ln>
                </p:spPr>
                <p:txBody>
                  <a:bodyPr/>
                  <a:lstStyle/>
                  <a:p>
                    <a:endParaRPr lang="en-US" dirty="0"/>
                  </a:p>
                </p:txBody>
              </p:sp>
              <p:sp>
                <p:nvSpPr>
                  <p:cNvPr id="398644" name="Freeform 308"/>
                  <p:cNvSpPr>
                    <a:spLocks/>
                  </p:cNvSpPr>
                  <p:nvPr/>
                </p:nvSpPr>
                <p:spPr bwMode="auto">
                  <a:xfrm>
                    <a:off x="1564" y="2568"/>
                    <a:ext cx="515" cy="59"/>
                  </a:xfrm>
                  <a:custGeom>
                    <a:avLst/>
                    <a:gdLst/>
                    <a:ahLst/>
                    <a:cxnLst>
                      <a:cxn ang="0">
                        <a:pos x="2740" y="274"/>
                      </a:cxn>
                      <a:cxn ang="0">
                        <a:pos x="2731" y="275"/>
                      </a:cxn>
                      <a:cxn ang="0">
                        <a:pos x="2320" y="275"/>
                      </a:cxn>
                      <a:cxn ang="0">
                        <a:pos x="2313" y="274"/>
                      </a:cxn>
                      <a:cxn ang="0">
                        <a:pos x="2255" y="269"/>
                      </a:cxn>
                      <a:cxn ang="0">
                        <a:pos x="2186" y="254"/>
                      </a:cxn>
                      <a:cxn ang="0">
                        <a:pos x="2130" y="235"/>
                      </a:cxn>
                      <a:cxn ang="0">
                        <a:pos x="2077" y="214"/>
                      </a:cxn>
                      <a:cxn ang="0">
                        <a:pos x="1977" y="174"/>
                      </a:cxn>
                      <a:cxn ang="0">
                        <a:pos x="1897" y="139"/>
                      </a:cxn>
                      <a:cxn ang="0">
                        <a:pos x="1837" y="115"/>
                      </a:cxn>
                      <a:cxn ang="0">
                        <a:pos x="1737" y="76"/>
                      </a:cxn>
                      <a:cxn ang="0">
                        <a:pos x="1646" y="46"/>
                      </a:cxn>
                      <a:cxn ang="0">
                        <a:pos x="1556" y="21"/>
                      </a:cxn>
                      <a:cxn ang="0">
                        <a:pos x="1479" y="6"/>
                      </a:cxn>
                      <a:cxn ang="0">
                        <a:pos x="1394" y="0"/>
                      </a:cxn>
                      <a:cxn ang="0">
                        <a:pos x="1308" y="5"/>
                      </a:cxn>
                      <a:cxn ang="0">
                        <a:pos x="1234" y="19"/>
                      </a:cxn>
                      <a:cxn ang="0">
                        <a:pos x="1146" y="44"/>
                      </a:cxn>
                      <a:cxn ang="0">
                        <a:pos x="1082" y="69"/>
                      </a:cxn>
                      <a:cxn ang="0">
                        <a:pos x="999" y="104"/>
                      </a:cxn>
                      <a:cxn ang="0">
                        <a:pos x="927" y="139"/>
                      </a:cxn>
                      <a:cxn ang="0">
                        <a:pos x="857" y="172"/>
                      </a:cxn>
                      <a:cxn ang="0">
                        <a:pos x="820" y="190"/>
                      </a:cxn>
                      <a:cxn ang="0">
                        <a:pos x="711" y="236"/>
                      </a:cxn>
                      <a:cxn ang="0">
                        <a:pos x="655" y="255"/>
                      </a:cxn>
                      <a:cxn ang="0">
                        <a:pos x="601" y="269"/>
                      </a:cxn>
                      <a:cxn ang="0">
                        <a:pos x="537" y="274"/>
                      </a:cxn>
                      <a:cxn ang="0">
                        <a:pos x="44" y="274"/>
                      </a:cxn>
                      <a:cxn ang="0">
                        <a:pos x="44" y="159"/>
                      </a:cxn>
                      <a:cxn ang="0">
                        <a:pos x="22" y="159"/>
                      </a:cxn>
                      <a:cxn ang="0">
                        <a:pos x="0" y="159"/>
                      </a:cxn>
                      <a:cxn ang="0">
                        <a:pos x="2" y="318"/>
                      </a:cxn>
                      <a:cxn ang="0">
                        <a:pos x="540" y="318"/>
                      </a:cxn>
                      <a:cxn ang="0">
                        <a:pos x="601" y="313"/>
                      </a:cxn>
                      <a:cxn ang="0">
                        <a:pos x="671" y="297"/>
                      </a:cxn>
                      <a:cxn ang="0">
                        <a:pos x="746" y="270"/>
                      </a:cxn>
                      <a:cxn ang="0">
                        <a:pos x="771" y="259"/>
                      </a:cxn>
                      <a:cxn ang="0">
                        <a:pos x="873" y="212"/>
                      </a:cxn>
                      <a:cxn ang="0">
                        <a:pos x="943" y="178"/>
                      </a:cxn>
                      <a:cxn ang="0">
                        <a:pos x="1016" y="144"/>
                      </a:cxn>
                      <a:cxn ang="0">
                        <a:pos x="1080" y="115"/>
                      </a:cxn>
                      <a:cxn ang="0">
                        <a:pos x="1169" y="84"/>
                      </a:cxn>
                      <a:cxn ang="0">
                        <a:pos x="1234" y="63"/>
                      </a:cxn>
                      <a:cxn ang="0">
                        <a:pos x="1317" y="49"/>
                      </a:cxn>
                      <a:cxn ang="0">
                        <a:pos x="1391" y="43"/>
                      </a:cxn>
                      <a:cxn ang="0">
                        <a:pos x="1470" y="50"/>
                      </a:cxn>
                      <a:cxn ang="0">
                        <a:pos x="1558" y="65"/>
                      </a:cxn>
                      <a:cxn ang="0">
                        <a:pos x="1634" y="87"/>
                      </a:cxn>
                      <a:cxn ang="0">
                        <a:pos x="1712" y="112"/>
                      </a:cxn>
                      <a:cxn ang="0">
                        <a:pos x="1777" y="138"/>
                      </a:cxn>
                      <a:cxn ang="0">
                        <a:pos x="1881" y="180"/>
                      </a:cxn>
                      <a:cxn ang="0">
                        <a:pos x="1960" y="215"/>
                      </a:cxn>
                      <a:cxn ang="0">
                        <a:pos x="2012" y="237"/>
                      </a:cxn>
                      <a:cxn ang="0">
                        <a:pos x="2107" y="274"/>
                      </a:cxn>
                      <a:cxn ang="0">
                        <a:pos x="2186" y="298"/>
                      </a:cxn>
                      <a:cxn ang="0">
                        <a:pos x="2246" y="313"/>
                      </a:cxn>
                      <a:cxn ang="0">
                        <a:pos x="2306" y="318"/>
                      </a:cxn>
                      <a:cxn ang="0">
                        <a:pos x="2316" y="319"/>
                      </a:cxn>
                      <a:cxn ang="0">
                        <a:pos x="2736" y="319"/>
                      </a:cxn>
                      <a:cxn ang="0">
                        <a:pos x="2765" y="314"/>
                      </a:cxn>
                      <a:cxn ang="0">
                        <a:pos x="2740" y="274"/>
                      </a:cxn>
                    </a:cxnLst>
                    <a:rect l="0" t="0" r="r" b="b"/>
                    <a:pathLst>
                      <a:path w="2765" h="319">
                        <a:moveTo>
                          <a:pt x="2740" y="274"/>
                        </a:moveTo>
                        <a:lnTo>
                          <a:pt x="2731" y="275"/>
                        </a:lnTo>
                        <a:lnTo>
                          <a:pt x="2320" y="275"/>
                        </a:lnTo>
                        <a:lnTo>
                          <a:pt x="2313" y="274"/>
                        </a:lnTo>
                        <a:lnTo>
                          <a:pt x="2255" y="269"/>
                        </a:lnTo>
                        <a:lnTo>
                          <a:pt x="2186" y="254"/>
                        </a:lnTo>
                        <a:lnTo>
                          <a:pt x="2130" y="235"/>
                        </a:lnTo>
                        <a:lnTo>
                          <a:pt x="2077" y="214"/>
                        </a:lnTo>
                        <a:lnTo>
                          <a:pt x="1977" y="174"/>
                        </a:lnTo>
                        <a:lnTo>
                          <a:pt x="1897" y="139"/>
                        </a:lnTo>
                        <a:lnTo>
                          <a:pt x="1837" y="115"/>
                        </a:lnTo>
                        <a:lnTo>
                          <a:pt x="1737" y="76"/>
                        </a:lnTo>
                        <a:lnTo>
                          <a:pt x="1646" y="46"/>
                        </a:lnTo>
                        <a:lnTo>
                          <a:pt x="1556" y="21"/>
                        </a:lnTo>
                        <a:lnTo>
                          <a:pt x="1479" y="6"/>
                        </a:lnTo>
                        <a:lnTo>
                          <a:pt x="1394" y="0"/>
                        </a:lnTo>
                        <a:lnTo>
                          <a:pt x="1308" y="5"/>
                        </a:lnTo>
                        <a:lnTo>
                          <a:pt x="1234" y="19"/>
                        </a:lnTo>
                        <a:lnTo>
                          <a:pt x="1146" y="44"/>
                        </a:lnTo>
                        <a:lnTo>
                          <a:pt x="1082" y="69"/>
                        </a:lnTo>
                        <a:lnTo>
                          <a:pt x="999" y="104"/>
                        </a:lnTo>
                        <a:lnTo>
                          <a:pt x="927" y="139"/>
                        </a:lnTo>
                        <a:lnTo>
                          <a:pt x="857" y="172"/>
                        </a:lnTo>
                        <a:lnTo>
                          <a:pt x="820" y="190"/>
                        </a:lnTo>
                        <a:lnTo>
                          <a:pt x="711" y="236"/>
                        </a:lnTo>
                        <a:lnTo>
                          <a:pt x="655" y="255"/>
                        </a:lnTo>
                        <a:lnTo>
                          <a:pt x="601" y="269"/>
                        </a:lnTo>
                        <a:lnTo>
                          <a:pt x="537" y="274"/>
                        </a:lnTo>
                        <a:lnTo>
                          <a:pt x="44" y="274"/>
                        </a:lnTo>
                        <a:lnTo>
                          <a:pt x="44" y="159"/>
                        </a:lnTo>
                        <a:lnTo>
                          <a:pt x="22" y="159"/>
                        </a:lnTo>
                        <a:lnTo>
                          <a:pt x="0" y="159"/>
                        </a:lnTo>
                        <a:lnTo>
                          <a:pt x="2" y="318"/>
                        </a:lnTo>
                        <a:lnTo>
                          <a:pt x="540" y="318"/>
                        </a:lnTo>
                        <a:lnTo>
                          <a:pt x="601" y="313"/>
                        </a:lnTo>
                        <a:lnTo>
                          <a:pt x="671" y="297"/>
                        </a:lnTo>
                        <a:lnTo>
                          <a:pt x="746" y="270"/>
                        </a:lnTo>
                        <a:lnTo>
                          <a:pt x="771" y="259"/>
                        </a:lnTo>
                        <a:lnTo>
                          <a:pt x="873" y="212"/>
                        </a:lnTo>
                        <a:lnTo>
                          <a:pt x="943" y="178"/>
                        </a:lnTo>
                        <a:lnTo>
                          <a:pt x="1016" y="144"/>
                        </a:lnTo>
                        <a:lnTo>
                          <a:pt x="1080" y="115"/>
                        </a:lnTo>
                        <a:lnTo>
                          <a:pt x="1169" y="84"/>
                        </a:lnTo>
                        <a:lnTo>
                          <a:pt x="1234" y="63"/>
                        </a:lnTo>
                        <a:lnTo>
                          <a:pt x="1317" y="49"/>
                        </a:lnTo>
                        <a:lnTo>
                          <a:pt x="1391" y="43"/>
                        </a:lnTo>
                        <a:lnTo>
                          <a:pt x="1470" y="50"/>
                        </a:lnTo>
                        <a:lnTo>
                          <a:pt x="1558" y="65"/>
                        </a:lnTo>
                        <a:lnTo>
                          <a:pt x="1634" y="87"/>
                        </a:lnTo>
                        <a:lnTo>
                          <a:pt x="1712" y="112"/>
                        </a:lnTo>
                        <a:lnTo>
                          <a:pt x="1777" y="138"/>
                        </a:lnTo>
                        <a:lnTo>
                          <a:pt x="1881" y="180"/>
                        </a:lnTo>
                        <a:lnTo>
                          <a:pt x="1960" y="215"/>
                        </a:lnTo>
                        <a:lnTo>
                          <a:pt x="2012" y="237"/>
                        </a:lnTo>
                        <a:lnTo>
                          <a:pt x="2107" y="274"/>
                        </a:lnTo>
                        <a:lnTo>
                          <a:pt x="2186" y="298"/>
                        </a:lnTo>
                        <a:lnTo>
                          <a:pt x="2246" y="313"/>
                        </a:lnTo>
                        <a:lnTo>
                          <a:pt x="2306" y="318"/>
                        </a:lnTo>
                        <a:lnTo>
                          <a:pt x="2316" y="319"/>
                        </a:lnTo>
                        <a:lnTo>
                          <a:pt x="2736" y="319"/>
                        </a:lnTo>
                        <a:lnTo>
                          <a:pt x="2765" y="314"/>
                        </a:lnTo>
                        <a:lnTo>
                          <a:pt x="2740" y="274"/>
                        </a:lnTo>
                        <a:close/>
                      </a:path>
                    </a:pathLst>
                  </a:custGeom>
                  <a:solidFill>
                    <a:srgbClr val="000000"/>
                  </a:solidFill>
                  <a:ln w="9525">
                    <a:noFill/>
                    <a:round/>
                    <a:headEnd/>
                    <a:tailEnd/>
                  </a:ln>
                </p:spPr>
                <p:txBody>
                  <a:bodyPr/>
                  <a:lstStyle/>
                  <a:p>
                    <a:endParaRPr lang="en-US" dirty="0"/>
                  </a:p>
                </p:txBody>
              </p:sp>
              <p:sp>
                <p:nvSpPr>
                  <p:cNvPr id="398645" name="Freeform 309"/>
                  <p:cNvSpPr>
                    <a:spLocks/>
                  </p:cNvSpPr>
                  <p:nvPr/>
                </p:nvSpPr>
                <p:spPr bwMode="auto">
                  <a:xfrm>
                    <a:off x="1564" y="2594"/>
                    <a:ext cx="5" cy="4"/>
                  </a:xfrm>
                  <a:custGeom>
                    <a:avLst/>
                    <a:gdLst/>
                    <a:ahLst/>
                    <a:cxnLst>
                      <a:cxn ang="0">
                        <a:pos x="22" y="25"/>
                      </a:cxn>
                      <a:cxn ang="0">
                        <a:pos x="25" y="3"/>
                      </a:cxn>
                      <a:cxn ang="0">
                        <a:pos x="0" y="0"/>
                      </a:cxn>
                      <a:cxn ang="0">
                        <a:pos x="0" y="25"/>
                      </a:cxn>
                      <a:cxn ang="0">
                        <a:pos x="22" y="25"/>
                      </a:cxn>
                    </a:cxnLst>
                    <a:rect l="0" t="0" r="r" b="b"/>
                    <a:pathLst>
                      <a:path w="25" h="25">
                        <a:moveTo>
                          <a:pt x="22" y="25"/>
                        </a:moveTo>
                        <a:lnTo>
                          <a:pt x="25" y="3"/>
                        </a:lnTo>
                        <a:lnTo>
                          <a:pt x="0" y="0"/>
                        </a:lnTo>
                        <a:lnTo>
                          <a:pt x="0" y="25"/>
                        </a:lnTo>
                        <a:lnTo>
                          <a:pt x="22" y="25"/>
                        </a:lnTo>
                        <a:close/>
                      </a:path>
                    </a:pathLst>
                  </a:custGeom>
                  <a:solidFill>
                    <a:srgbClr val="000000"/>
                  </a:solidFill>
                  <a:ln w="9525">
                    <a:noFill/>
                    <a:round/>
                    <a:headEnd/>
                    <a:tailEnd/>
                  </a:ln>
                </p:spPr>
                <p:txBody>
                  <a:bodyPr/>
                  <a:lstStyle/>
                  <a:p>
                    <a:endParaRPr lang="en-US" dirty="0"/>
                  </a:p>
                </p:txBody>
              </p:sp>
              <p:sp>
                <p:nvSpPr>
                  <p:cNvPr id="398646" name="Freeform 310"/>
                  <p:cNvSpPr>
                    <a:spLocks/>
                  </p:cNvSpPr>
                  <p:nvPr/>
                </p:nvSpPr>
                <p:spPr bwMode="auto">
                  <a:xfrm>
                    <a:off x="1568" y="2742"/>
                    <a:ext cx="507" cy="76"/>
                  </a:xfrm>
                  <a:custGeom>
                    <a:avLst/>
                    <a:gdLst/>
                    <a:ahLst/>
                    <a:cxnLst>
                      <a:cxn ang="0">
                        <a:pos x="10" y="137"/>
                      </a:cxn>
                      <a:cxn ang="0">
                        <a:pos x="73" y="137"/>
                      </a:cxn>
                      <a:cxn ang="0">
                        <a:pos x="173" y="137"/>
                      </a:cxn>
                      <a:cxn ang="0">
                        <a:pos x="286" y="137"/>
                      </a:cxn>
                      <a:cxn ang="0">
                        <a:pos x="388" y="137"/>
                      </a:cxn>
                      <a:cxn ang="0">
                        <a:pos x="450" y="137"/>
                      </a:cxn>
                      <a:cxn ang="0">
                        <a:pos x="520" y="144"/>
                      </a:cxn>
                      <a:cxn ang="0">
                        <a:pos x="653" y="180"/>
                      </a:cxn>
                      <a:cxn ang="0">
                        <a:pos x="800" y="240"/>
                      </a:cxn>
                      <a:cxn ang="0">
                        <a:pos x="958" y="307"/>
                      </a:cxn>
                      <a:cxn ang="0">
                        <a:pos x="1121" y="366"/>
                      </a:cxn>
                      <a:cxn ang="0">
                        <a:pos x="1287" y="403"/>
                      </a:cxn>
                      <a:cxn ang="0">
                        <a:pos x="1451" y="403"/>
                      </a:cxn>
                      <a:cxn ang="0">
                        <a:pos x="1620" y="366"/>
                      </a:cxn>
                      <a:cxn ang="0">
                        <a:pos x="1787" y="306"/>
                      </a:cxn>
                      <a:cxn ang="0">
                        <a:pos x="1946" y="239"/>
                      </a:cxn>
                      <a:cxn ang="0">
                        <a:pos x="2092" y="179"/>
                      </a:cxn>
                      <a:cxn ang="0">
                        <a:pos x="2216" y="142"/>
                      </a:cxn>
                      <a:cxn ang="0">
                        <a:pos x="2721" y="138"/>
                      </a:cxn>
                      <a:cxn ang="0">
                        <a:pos x="2712" y="0"/>
                      </a:cxn>
                      <a:cxn ang="0">
                        <a:pos x="2653" y="0"/>
                      </a:cxn>
                      <a:cxn ang="0">
                        <a:pos x="2558" y="0"/>
                      </a:cxn>
                      <a:cxn ang="0">
                        <a:pos x="2452" y="0"/>
                      </a:cxn>
                      <a:cxn ang="0">
                        <a:pos x="2358" y="0"/>
                      </a:cxn>
                      <a:cxn ang="0">
                        <a:pos x="2298" y="0"/>
                      </a:cxn>
                      <a:cxn ang="0">
                        <a:pos x="2231" y="4"/>
                      </a:cxn>
                      <a:cxn ang="0">
                        <a:pos x="2099" y="41"/>
                      </a:cxn>
                      <a:cxn ang="0">
                        <a:pos x="1949" y="101"/>
                      </a:cxn>
                      <a:cxn ang="0">
                        <a:pos x="1787" y="169"/>
                      </a:cxn>
                      <a:cxn ang="0">
                        <a:pos x="1620" y="229"/>
                      </a:cxn>
                      <a:cxn ang="0">
                        <a:pos x="1454" y="267"/>
                      </a:cxn>
                      <a:cxn ang="0">
                        <a:pos x="1293" y="268"/>
                      </a:cxn>
                      <a:cxn ang="0">
                        <a:pos x="1138" y="231"/>
                      </a:cxn>
                      <a:cxn ang="0">
                        <a:pos x="988" y="171"/>
                      </a:cxn>
                      <a:cxn ang="0">
                        <a:pos x="845" y="103"/>
                      </a:cxn>
                      <a:cxn ang="0">
                        <a:pos x="709" y="42"/>
                      </a:cxn>
                      <a:cxn ang="0">
                        <a:pos x="581" y="4"/>
                      </a:cxn>
                      <a:cxn ang="0">
                        <a:pos x="0" y="0"/>
                      </a:cxn>
                      <a:cxn ang="0">
                        <a:pos x="0" y="138"/>
                      </a:cxn>
                    </a:cxnLst>
                    <a:rect l="0" t="0" r="r" b="b"/>
                    <a:pathLst>
                      <a:path w="2721" h="409">
                        <a:moveTo>
                          <a:pt x="0" y="138"/>
                        </a:moveTo>
                        <a:lnTo>
                          <a:pt x="10" y="137"/>
                        </a:lnTo>
                        <a:lnTo>
                          <a:pt x="35" y="137"/>
                        </a:lnTo>
                        <a:lnTo>
                          <a:pt x="73" y="137"/>
                        </a:lnTo>
                        <a:lnTo>
                          <a:pt x="119" y="137"/>
                        </a:lnTo>
                        <a:lnTo>
                          <a:pt x="173" y="137"/>
                        </a:lnTo>
                        <a:lnTo>
                          <a:pt x="230" y="137"/>
                        </a:lnTo>
                        <a:lnTo>
                          <a:pt x="286" y="137"/>
                        </a:lnTo>
                        <a:lnTo>
                          <a:pt x="340" y="137"/>
                        </a:lnTo>
                        <a:lnTo>
                          <a:pt x="388" y="137"/>
                        </a:lnTo>
                        <a:lnTo>
                          <a:pt x="426" y="137"/>
                        </a:lnTo>
                        <a:lnTo>
                          <a:pt x="450" y="137"/>
                        </a:lnTo>
                        <a:lnTo>
                          <a:pt x="459" y="138"/>
                        </a:lnTo>
                        <a:lnTo>
                          <a:pt x="520" y="144"/>
                        </a:lnTo>
                        <a:lnTo>
                          <a:pt x="585" y="159"/>
                        </a:lnTo>
                        <a:lnTo>
                          <a:pt x="653" y="180"/>
                        </a:lnTo>
                        <a:lnTo>
                          <a:pt x="725" y="208"/>
                        </a:lnTo>
                        <a:lnTo>
                          <a:pt x="800" y="240"/>
                        </a:lnTo>
                        <a:lnTo>
                          <a:pt x="878" y="274"/>
                        </a:lnTo>
                        <a:lnTo>
                          <a:pt x="958" y="307"/>
                        </a:lnTo>
                        <a:lnTo>
                          <a:pt x="1039" y="338"/>
                        </a:lnTo>
                        <a:lnTo>
                          <a:pt x="1121" y="366"/>
                        </a:lnTo>
                        <a:lnTo>
                          <a:pt x="1204" y="388"/>
                        </a:lnTo>
                        <a:lnTo>
                          <a:pt x="1287" y="403"/>
                        </a:lnTo>
                        <a:lnTo>
                          <a:pt x="1369" y="409"/>
                        </a:lnTo>
                        <a:lnTo>
                          <a:pt x="1451" y="403"/>
                        </a:lnTo>
                        <a:lnTo>
                          <a:pt x="1536" y="388"/>
                        </a:lnTo>
                        <a:lnTo>
                          <a:pt x="1620" y="366"/>
                        </a:lnTo>
                        <a:lnTo>
                          <a:pt x="1704" y="338"/>
                        </a:lnTo>
                        <a:lnTo>
                          <a:pt x="1787" y="306"/>
                        </a:lnTo>
                        <a:lnTo>
                          <a:pt x="1868" y="273"/>
                        </a:lnTo>
                        <a:lnTo>
                          <a:pt x="1946" y="239"/>
                        </a:lnTo>
                        <a:lnTo>
                          <a:pt x="2021" y="207"/>
                        </a:lnTo>
                        <a:lnTo>
                          <a:pt x="2092" y="179"/>
                        </a:lnTo>
                        <a:lnTo>
                          <a:pt x="2156" y="157"/>
                        </a:lnTo>
                        <a:lnTo>
                          <a:pt x="2216" y="142"/>
                        </a:lnTo>
                        <a:lnTo>
                          <a:pt x="2269" y="138"/>
                        </a:lnTo>
                        <a:lnTo>
                          <a:pt x="2721" y="138"/>
                        </a:lnTo>
                        <a:lnTo>
                          <a:pt x="2721" y="0"/>
                        </a:lnTo>
                        <a:lnTo>
                          <a:pt x="2712" y="0"/>
                        </a:lnTo>
                        <a:lnTo>
                          <a:pt x="2688" y="0"/>
                        </a:lnTo>
                        <a:lnTo>
                          <a:pt x="2653" y="0"/>
                        </a:lnTo>
                        <a:lnTo>
                          <a:pt x="2609" y="0"/>
                        </a:lnTo>
                        <a:lnTo>
                          <a:pt x="2558" y="0"/>
                        </a:lnTo>
                        <a:lnTo>
                          <a:pt x="2505" y="0"/>
                        </a:lnTo>
                        <a:lnTo>
                          <a:pt x="2452" y="0"/>
                        </a:lnTo>
                        <a:lnTo>
                          <a:pt x="2402" y="0"/>
                        </a:lnTo>
                        <a:lnTo>
                          <a:pt x="2358" y="0"/>
                        </a:lnTo>
                        <a:lnTo>
                          <a:pt x="2322" y="0"/>
                        </a:lnTo>
                        <a:lnTo>
                          <a:pt x="2298" y="0"/>
                        </a:lnTo>
                        <a:lnTo>
                          <a:pt x="2290" y="0"/>
                        </a:lnTo>
                        <a:lnTo>
                          <a:pt x="2231" y="4"/>
                        </a:lnTo>
                        <a:lnTo>
                          <a:pt x="2167" y="19"/>
                        </a:lnTo>
                        <a:lnTo>
                          <a:pt x="2099" y="41"/>
                        </a:lnTo>
                        <a:lnTo>
                          <a:pt x="2025" y="70"/>
                        </a:lnTo>
                        <a:lnTo>
                          <a:pt x="1949" y="101"/>
                        </a:lnTo>
                        <a:lnTo>
                          <a:pt x="1869" y="135"/>
                        </a:lnTo>
                        <a:lnTo>
                          <a:pt x="1787" y="169"/>
                        </a:lnTo>
                        <a:lnTo>
                          <a:pt x="1704" y="201"/>
                        </a:lnTo>
                        <a:lnTo>
                          <a:pt x="1620" y="229"/>
                        </a:lnTo>
                        <a:lnTo>
                          <a:pt x="1537" y="252"/>
                        </a:lnTo>
                        <a:lnTo>
                          <a:pt x="1454" y="267"/>
                        </a:lnTo>
                        <a:lnTo>
                          <a:pt x="1373" y="274"/>
                        </a:lnTo>
                        <a:lnTo>
                          <a:pt x="1293" y="268"/>
                        </a:lnTo>
                        <a:lnTo>
                          <a:pt x="1215" y="254"/>
                        </a:lnTo>
                        <a:lnTo>
                          <a:pt x="1138" y="231"/>
                        </a:lnTo>
                        <a:lnTo>
                          <a:pt x="1062" y="203"/>
                        </a:lnTo>
                        <a:lnTo>
                          <a:pt x="988" y="171"/>
                        </a:lnTo>
                        <a:lnTo>
                          <a:pt x="915" y="137"/>
                        </a:lnTo>
                        <a:lnTo>
                          <a:pt x="845" y="103"/>
                        </a:lnTo>
                        <a:lnTo>
                          <a:pt x="776" y="71"/>
                        </a:lnTo>
                        <a:lnTo>
                          <a:pt x="709" y="42"/>
                        </a:lnTo>
                        <a:lnTo>
                          <a:pt x="643" y="19"/>
                        </a:lnTo>
                        <a:lnTo>
                          <a:pt x="581" y="4"/>
                        </a:lnTo>
                        <a:lnTo>
                          <a:pt x="519" y="0"/>
                        </a:lnTo>
                        <a:lnTo>
                          <a:pt x="0" y="0"/>
                        </a:lnTo>
                        <a:lnTo>
                          <a:pt x="0" y="138"/>
                        </a:lnTo>
                        <a:lnTo>
                          <a:pt x="0" y="138"/>
                        </a:lnTo>
                        <a:close/>
                      </a:path>
                    </a:pathLst>
                  </a:custGeom>
                  <a:solidFill>
                    <a:srgbClr val="7F7F7F"/>
                  </a:solidFill>
                  <a:ln w="9525">
                    <a:noFill/>
                    <a:round/>
                    <a:headEnd/>
                    <a:tailEnd/>
                  </a:ln>
                </p:spPr>
                <p:txBody>
                  <a:bodyPr/>
                  <a:lstStyle/>
                  <a:p>
                    <a:endParaRPr lang="en-US" dirty="0"/>
                  </a:p>
                </p:txBody>
              </p:sp>
              <p:sp>
                <p:nvSpPr>
                  <p:cNvPr id="398647" name="Freeform 311"/>
                  <p:cNvSpPr>
                    <a:spLocks/>
                  </p:cNvSpPr>
                  <p:nvPr/>
                </p:nvSpPr>
                <p:spPr bwMode="auto">
                  <a:xfrm>
                    <a:off x="1568" y="2742"/>
                    <a:ext cx="511" cy="80"/>
                  </a:xfrm>
                  <a:custGeom>
                    <a:avLst/>
                    <a:gdLst/>
                    <a:ahLst/>
                    <a:cxnLst>
                      <a:cxn ang="0">
                        <a:pos x="0" y="116"/>
                      </a:cxn>
                      <a:cxn ang="0">
                        <a:pos x="5" y="160"/>
                      </a:cxn>
                      <a:cxn ang="0">
                        <a:pos x="14" y="159"/>
                      </a:cxn>
                      <a:cxn ang="0">
                        <a:pos x="449" y="159"/>
                      </a:cxn>
                      <a:cxn ang="0">
                        <a:pos x="455" y="160"/>
                      </a:cxn>
                      <a:cxn ang="0">
                        <a:pos x="517" y="165"/>
                      </a:cxn>
                      <a:cxn ang="0">
                        <a:pos x="587" y="180"/>
                      </a:cxn>
                      <a:cxn ang="0">
                        <a:pos x="642" y="199"/>
                      </a:cxn>
                      <a:cxn ang="0">
                        <a:pos x="711" y="225"/>
                      </a:cxn>
                      <a:cxn ang="0">
                        <a:pos x="794" y="261"/>
                      </a:cxn>
                      <a:cxn ang="0">
                        <a:pos x="872" y="294"/>
                      </a:cxn>
                      <a:cxn ang="0">
                        <a:pos x="939" y="323"/>
                      </a:cxn>
                      <a:cxn ang="0">
                        <a:pos x="1027" y="357"/>
                      </a:cxn>
                      <a:cxn ang="0">
                        <a:pos x="1114" y="386"/>
                      </a:cxn>
                      <a:cxn ang="0">
                        <a:pos x="1212" y="411"/>
                      </a:cxn>
                      <a:cxn ang="0">
                        <a:pos x="1285" y="425"/>
                      </a:cxn>
                      <a:cxn ang="0">
                        <a:pos x="1370" y="430"/>
                      </a:cxn>
                      <a:cxn ang="0">
                        <a:pos x="1458" y="425"/>
                      </a:cxn>
                      <a:cxn ang="0">
                        <a:pos x="1533" y="411"/>
                      </a:cxn>
                      <a:cxn ang="0">
                        <a:pos x="1632" y="386"/>
                      </a:cxn>
                      <a:cxn ang="0">
                        <a:pos x="1719" y="357"/>
                      </a:cxn>
                      <a:cxn ang="0">
                        <a:pos x="1815" y="320"/>
                      </a:cxn>
                      <a:cxn ang="0">
                        <a:pos x="1878" y="293"/>
                      </a:cxn>
                      <a:cxn ang="0">
                        <a:pos x="1957" y="260"/>
                      </a:cxn>
                      <a:cxn ang="0">
                        <a:pos x="2043" y="223"/>
                      </a:cxn>
                      <a:cxn ang="0">
                        <a:pos x="2107" y="198"/>
                      </a:cxn>
                      <a:cxn ang="0">
                        <a:pos x="2166" y="178"/>
                      </a:cxn>
                      <a:cxn ang="0">
                        <a:pos x="2218" y="164"/>
                      </a:cxn>
                      <a:cxn ang="0">
                        <a:pos x="2272" y="160"/>
                      </a:cxn>
                      <a:cxn ang="0">
                        <a:pos x="2743" y="160"/>
                      </a:cxn>
                      <a:cxn ang="0">
                        <a:pos x="2745" y="0"/>
                      </a:cxn>
                      <a:cxn ang="0">
                        <a:pos x="2723" y="0"/>
                      </a:cxn>
                      <a:cxn ang="0">
                        <a:pos x="2701" y="0"/>
                      </a:cxn>
                      <a:cxn ang="0">
                        <a:pos x="2701" y="116"/>
                      </a:cxn>
                      <a:cxn ang="0">
                        <a:pos x="2270" y="116"/>
                      </a:cxn>
                      <a:cxn ang="0">
                        <a:pos x="2218" y="121"/>
                      </a:cxn>
                      <a:cxn ang="0">
                        <a:pos x="2150" y="137"/>
                      </a:cxn>
                      <a:cxn ang="0">
                        <a:pos x="2080" y="161"/>
                      </a:cxn>
                      <a:cxn ang="0">
                        <a:pos x="2004" y="191"/>
                      </a:cxn>
                      <a:cxn ang="0">
                        <a:pos x="1940" y="218"/>
                      </a:cxn>
                      <a:cxn ang="0">
                        <a:pos x="1862" y="252"/>
                      </a:cxn>
                      <a:cxn ang="0">
                        <a:pos x="1764" y="292"/>
                      </a:cxn>
                      <a:cxn ang="0">
                        <a:pos x="1694" y="320"/>
                      </a:cxn>
                      <a:cxn ang="0">
                        <a:pos x="1613" y="346"/>
                      </a:cxn>
                      <a:cxn ang="0">
                        <a:pos x="1544" y="365"/>
                      </a:cxn>
                      <a:cxn ang="0">
                        <a:pos x="1448" y="381"/>
                      </a:cxn>
                      <a:cxn ang="0">
                        <a:pos x="1371" y="387"/>
                      </a:cxn>
                      <a:cxn ang="0">
                        <a:pos x="1294" y="381"/>
                      </a:cxn>
                      <a:cxn ang="0">
                        <a:pos x="1201" y="365"/>
                      </a:cxn>
                      <a:cxn ang="0">
                        <a:pos x="1133" y="346"/>
                      </a:cxn>
                      <a:cxn ang="0">
                        <a:pos x="1054" y="320"/>
                      </a:cxn>
                      <a:cxn ang="0">
                        <a:pos x="981" y="291"/>
                      </a:cxn>
                      <a:cxn ang="0">
                        <a:pos x="888" y="253"/>
                      </a:cxn>
                      <a:cxn ang="0">
                        <a:pos x="810" y="220"/>
                      </a:cxn>
                      <a:cxn ang="0">
                        <a:pos x="743" y="191"/>
                      </a:cxn>
                      <a:cxn ang="0">
                        <a:pos x="667" y="162"/>
                      </a:cxn>
                      <a:cxn ang="0">
                        <a:pos x="587" y="137"/>
                      </a:cxn>
                      <a:cxn ang="0">
                        <a:pos x="527" y="122"/>
                      </a:cxn>
                      <a:cxn ang="0">
                        <a:pos x="467" y="116"/>
                      </a:cxn>
                      <a:cxn ang="0">
                        <a:pos x="453" y="115"/>
                      </a:cxn>
                      <a:cxn ang="0">
                        <a:pos x="9" y="115"/>
                      </a:cxn>
                      <a:cxn ang="0">
                        <a:pos x="0" y="116"/>
                      </a:cxn>
                    </a:cxnLst>
                    <a:rect l="0" t="0" r="r" b="b"/>
                    <a:pathLst>
                      <a:path w="2745" h="430">
                        <a:moveTo>
                          <a:pt x="0" y="116"/>
                        </a:moveTo>
                        <a:lnTo>
                          <a:pt x="5" y="160"/>
                        </a:lnTo>
                        <a:lnTo>
                          <a:pt x="14" y="159"/>
                        </a:lnTo>
                        <a:lnTo>
                          <a:pt x="449" y="159"/>
                        </a:lnTo>
                        <a:lnTo>
                          <a:pt x="455" y="160"/>
                        </a:lnTo>
                        <a:lnTo>
                          <a:pt x="517" y="165"/>
                        </a:lnTo>
                        <a:lnTo>
                          <a:pt x="587" y="180"/>
                        </a:lnTo>
                        <a:lnTo>
                          <a:pt x="642" y="199"/>
                        </a:lnTo>
                        <a:lnTo>
                          <a:pt x="711" y="225"/>
                        </a:lnTo>
                        <a:lnTo>
                          <a:pt x="794" y="261"/>
                        </a:lnTo>
                        <a:lnTo>
                          <a:pt x="872" y="294"/>
                        </a:lnTo>
                        <a:lnTo>
                          <a:pt x="939" y="323"/>
                        </a:lnTo>
                        <a:lnTo>
                          <a:pt x="1027" y="357"/>
                        </a:lnTo>
                        <a:lnTo>
                          <a:pt x="1114" y="386"/>
                        </a:lnTo>
                        <a:lnTo>
                          <a:pt x="1212" y="411"/>
                        </a:lnTo>
                        <a:lnTo>
                          <a:pt x="1285" y="425"/>
                        </a:lnTo>
                        <a:lnTo>
                          <a:pt x="1370" y="430"/>
                        </a:lnTo>
                        <a:lnTo>
                          <a:pt x="1458" y="425"/>
                        </a:lnTo>
                        <a:lnTo>
                          <a:pt x="1533" y="411"/>
                        </a:lnTo>
                        <a:lnTo>
                          <a:pt x="1632" y="386"/>
                        </a:lnTo>
                        <a:lnTo>
                          <a:pt x="1719" y="357"/>
                        </a:lnTo>
                        <a:lnTo>
                          <a:pt x="1815" y="320"/>
                        </a:lnTo>
                        <a:lnTo>
                          <a:pt x="1878" y="293"/>
                        </a:lnTo>
                        <a:lnTo>
                          <a:pt x="1957" y="260"/>
                        </a:lnTo>
                        <a:lnTo>
                          <a:pt x="2043" y="223"/>
                        </a:lnTo>
                        <a:lnTo>
                          <a:pt x="2107" y="198"/>
                        </a:lnTo>
                        <a:lnTo>
                          <a:pt x="2166" y="178"/>
                        </a:lnTo>
                        <a:lnTo>
                          <a:pt x="2218" y="164"/>
                        </a:lnTo>
                        <a:lnTo>
                          <a:pt x="2272" y="160"/>
                        </a:lnTo>
                        <a:lnTo>
                          <a:pt x="2743" y="160"/>
                        </a:lnTo>
                        <a:lnTo>
                          <a:pt x="2745" y="0"/>
                        </a:lnTo>
                        <a:lnTo>
                          <a:pt x="2723" y="0"/>
                        </a:lnTo>
                        <a:lnTo>
                          <a:pt x="2701" y="0"/>
                        </a:lnTo>
                        <a:lnTo>
                          <a:pt x="2701" y="116"/>
                        </a:lnTo>
                        <a:lnTo>
                          <a:pt x="2270" y="116"/>
                        </a:lnTo>
                        <a:lnTo>
                          <a:pt x="2218" y="121"/>
                        </a:lnTo>
                        <a:lnTo>
                          <a:pt x="2150" y="137"/>
                        </a:lnTo>
                        <a:lnTo>
                          <a:pt x="2080" y="161"/>
                        </a:lnTo>
                        <a:lnTo>
                          <a:pt x="2004" y="191"/>
                        </a:lnTo>
                        <a:lnTo>
                          <a:pt x="1940" y="218"/>
                        </a:lnTo>
                        <a:lnTo>
                          <a:pt x="1862" y="252"/>
                        </a:lnTo>
                        <a:lnTo>
                          <a:pt x="1764" y="292"/>
                        </a:lnTo>
                        <a:lnTo>
                          <a:pt x="1694" y="320"/>
                        </a:lnTo>
                        <a:lnTo>
                          <a:pt x="1613" y="346"/>
                        </a:lnTo>
                        <a:lnTo>
                          <a:pt x="1544" y="365"/>
                        </a:lnTo>
                        <a:lnTo>
                          <a:pt x="1448" y="381"/>
                        </a:lnTo>
                        <a:lnTo>
                          <a:pt x="1371" y="387"/>
                        </a:lnTo>
                        <a:lnTo>
                          <a:pt x="1294" y="381"/>
                        </a:lnTo>
                        <a:lnTo>
                          <a:pt x="1201" y="365"/>
                        </a:lnTo>
                        <a:lnTo>
                          <a:pt x="1133" y="346"/>
                        </a:lnTo>
                        <a:lnTo>
                          <a:pt x="1054" y="320"/>
                        </a:lnTo>
                        <a:lnTo>
                          <a:pt x="981" y="291"/>
                        </a:lnTo>
                        <a:lnTo>
                          <a:pt x="888" y="253"/>
                        </a:lnTo>
                        <a:lnTo>
                          <a:pt x="810" y="220"/>
                        </a:lnTo>
                        <a:lnTo>
                          <a:pt x="743" y="191"/>
                        </a:lnTo>
                        <a:lnTo>
                          <a:pt x="667" y="162"/>
                        </a:lnTo>
                        <a:lnTo>
                          <a:pt x="587" y="137"/>
                        </a:lnTo>
                        <a:lnTo>
                          <a:pt x="527" y="122"/>
                        </a:lnTo>
                        <a:lnTo>
                          <a:pt x="467" y="116"/>
                        </a:lnTo>
                        <a:lnTo>
                          <a:pt x="453" y="115"/>
                        </a:lnTo>
                        <a:lnTo>
                          <a:pt x="9" y="115"/>
                        </a:lnTo>
                        <a:lnTo>
                          <a:pt x="0" y="116"/>
                        </a:lnTo>
                        <a:close/>
                      </a:path>
                    </a:pathLst>
                  </a:custGeom>
                  <a:solidFill>
                    <a:srgbClr val="000000"/>
                  </a:solidFill>
                  <a:ln w="9525">
                    <a:noFill/>
                    <a:round/>
                    <a:headEnd/>
                    <a:tailEnd/>
                  </a:ln>
                </p:spPr>
                <p:txBody>
                  <a:bodyPr/>
                  <a:lstStyle/>
                  <a:p>
                    <a:endParaRPr lang="en-US" dirty="0"/>
                  </a:p>
                </p:txBody>
              </p:sp>
              <p:sp>
                <p:nvSpPr>
                  <p:cNvPr id="398648" name="Freeform 312"/>
                  <p:cNvSpPr>
                    <a:spLocks/>
                  </p:cNvSpPr>
                  <p:nvPr/>
                </p:nvSpPr>
                <p:spPr bwMode="auto">
                  <a:xfrm>
                    <a:off x="2075" y="2737"/>
                    <a:ext cx="4" cy="9"/>
                  </a:xfrm>
                  <a:custGeom>
                    <a:avLst/>
                    <a:gdLst/>
                    <a:ahLst/>
                    <a:cxnLst>
                      <a:cxn ang="0">
                        <a:pos x="22" y="21"/>
                      </a:cxn>
                      <a:cxn ang="0">
                        <a:pos x="22" y="0"/>
                      </a:cxn>
                      <a:cxn ang="0">
                        <a:pos x="0" y="42"/>
                      </a:cxn>
                      <a:cxn ang="0">
                        <a:pos x="0" y="21"/>
                      </a:cxn>
                      <a:cxn ang="0">
                        <a:pos x="22" y="21"/>
                      </a:cxn>
                    </a:cxnLst>
                    <a:rect l="0" t="0" r="r" b="b"/>
                    <a:pathLst>
                      <a:path w="22" h="42">
                        <a:moveTo>
                          <a:pt x="22" y="21"/>
                        </a:moveTo>
                        <a:lnTo>
                          <a:pt x="22" y="0"/>
                        </a:lnTo>
                        <a:lnTo>
                          <a:pt x="0" y="42"/>
                        </a:lnTo>
                        <a:lnTo>
                          <a:pt x="0" y="21"/>
                        </a:lnTo>
                        <a:lnTo>
                          <a:pt x="22" y="21"/>
                        </a:lnTo>
                        <a:close/>
                      </a:path>
                    </a:pathLst>
                  </a:custGeom>
                  <a:solidFill>
                    <a:srgbClr val="000000"/>
                  </a:solidFill>
                  <a:ln w="9525">
                    <a:noFill/>
                    <a:round/>
                    <a:headEnd/>
                    <a:tailEnd/>
                  </a:ln>
                </p:spPr>
                <p:txBody>
                  <a:bodyPr/>
                  <a:lstStyle/>
                  <a:p>
                    <a:endParaRPr lang="en-US" dirty="0"/>
                  </a:p>
                </p:txBody>
              </p:sp>
              <p:sp>
                <p:nvSpPr>
                  <p:cNvPr id="398649" name="Freeform 313"/>
                  <p:cNvSpPr>
                    <a:spLocks/>
                  </p:cNvSpPr>
                  <p:nvPr/>
                </p:nvSpPr>
                <p:spPr bwMode="auto">
                  <a:xfrm>
                    <a:off x="1564" y="2737"/>
                    <a:ext cx="515" cy="60"/>
                  </a:xfrm>
                  <a:custGeom>
                    <a:avLst/>
                    <a:gdLst/>
                    <a:ahLst/>
                    <a:cxnLst>
                      <a:cxn ang="0">
                        <a:pos x="2765" y="1"/>
                      </a:cxn>
                      <a:cxn ang="0">
                        <a:pos x="2312" y="0"/>
                      </a:cxn>
                      <a:cxn ang="0">
                        <a:pos x="2248" y="4"/>
                      </a:cxn>
                      <a:cxn ang="0">
                        <a:pos x="2189" y="19"/>
                      </a:cxn>
                      <a:cxn ang="0">
                        <a:pos x="2109" y="43"/>
                      </a:cxn>
                      <a:cxn ang="0">
                        <a:pos x="2015" y="80"/>
                      </a:cxn>
                      <a:cxn ang="0">
                        <a:pos x="1963" y="102"/>
                      </a:cxn>
                      <a:cxn ang="0">
                        <a:pos x="1883" y="137"/>
                      </a:cxn>
                      <a:cxn ang="0">
                        <a:pos x="1779" y="179"/>
                      </a:cxn>
                      <a:cxn ang="0">
                        <a:pos x="1714" y="205"/>
                      </a:cxn>
                      <a:cxn ang="0">
                        <a:pos x="1637" y="230"/>
                      </a:cxn>
                      <a:cxn ang="0">
                        <a:pos x="1561" y="252"/>
                      </a:cxn>
                      <a:cxn ang="0">
                        <a:pos x="1472" y="267"/>
                      </a:cxn>
                      <a:cxn ang="0">
                        <a:pos x="1394" y="274"/>
                      </a:cxn>
                      <a:cxn ang="0">
                        <a:pos x="1320" y="268"/>
                      </a:cxn>
                      <a:cxn ang="0">
                        <a:pos x="1237" y="254"/>
                      </a:cxn>
                      <a:cxn ang="0">
                        <a:pos x="1171" y="234"/>
                      </a:cxn>
                      <a:cxn ang="0">
                        <a:pos x="1082" y="202"/>
                      </a:cxn>
                      <a:cxn ang="0">
                        <a:pos x="1018" y="174"/>
                      </a:cxn>
                      <a:cxn ang="0">
                        <a:pos x="945" y="139"/>
                      </a:cxn>
                      <a:cxn ang="0">
                        <a:pos x="875" y="106"/>
                      </a:cxn>
                      <a:cxn ang="0">
                        <a:pos x="774" y="58"/>
                      </a:cxn>
                      <a:cxn ang="0">
                        <a:pos x="748" y="47"/>
                      </a:cxn>
                      <a:cxn ang="0">
                        <a:pos x="673" y="20"/>
                      </a:cxn>
                      <a:cxn ang="0">
                        <a:pos x="603" y="4"/>
                      </a:cxn>
                      <a:cxn ang="0">
                        <a:pos x="542" y="0"/>
                      </a:cxn>
                      <a:cxn ang="0">
                        <a:pos x="2" y="0"/>
                      </a:cxn>
                      <a:cxn ang="0">
                        <a:pos x="0" y="160"/>
                      </a:cxn>
                      <a:cxn ang="0">
                        <a:pos x="22" y="160"/>
                      </a:cxn>
                      <a:cxn ang="0">
                        <a:pos x="44" y="160"/>
                      </a:cxn>
                      <a:cxn ang="0">
                        <a:pos x="44" y="43"/>
                      </a:cxn>
                      <a:cxn ang="0">
                        <a:pos x="540" y="43"/>
                      </a:cxn>
                      <a:cxn ang="0">
                        <a:pos x="603" y="48"/>
                      </a:cxn>
                      <a:cxn ang="0">
                        <a:pos x="657" y="62"/>
                      </a:cxn>
                      <a:cxn ang="0">
                        <a:pos x="714" y="81"/>
                      </a:cxn>
                      <a:cxn ang="0">
                        <a:pos x="822" y="128"/>
                      </a:cxn>
                      <a:cxn ang="0">
                        <a:pos x="859" y="145"/>
                      </a:cxn>
                      <a:cxn ang="0">
                        <a:pos x="929" y="178"/>
                      </a:cxn>
                      <a:cxn ang="0">
                        <a:pos x="1002" y="213"/>
                      </a:cxn>
                      <a:cxn ang="0">
                        <a:pos x="1085" y="249"/>
                      </a:cxn>
                      <a:cxn ang="0">
                        <a:pos x="1148" y="273"/>
                      </a:cxn>
                      <a:cxn ang="0">
                        <a:pos x="1237" y="298"/>
                      </a:cxn>
                      <a:cxn ang="0">
                        <a:pos x="1311" y="312"/>
                      </a:cxn>
                      <a:cxn ang="0">
                        <a:pos x="1396" y="318"/>
                      </a:cxn>
                      <a:cxn ang="0">
                        <a:pos x="1481" y="311"/>
                      </a:cxn>
                      <a:cxn ang="0">
                        <a:pos x="1558" y="296"/>
                      </a:cxn>
                      <a:cxn ang="0">
                        <a:pos x="1648" y="272"/>
                      </a:cxn>
                      <a:cxn ang="0">
                        <a:pos x="1739" y="242"/>
                      </a:cxn>
                      <a:cxn ang="0">
                        <a:pos x="1839" y="202"/>
                      </a:cxn>
                      <a:cxn ang="0">
                        <a:pos x="1899" y="178"/>
                      </a:cxn>
                      <a:cxn ang="0">
                        <a:pos x="1979" y="144"/>
                      </a:cxn>
                      <a:cxn ang="0">
                        <a:pos x="2079" y="103"/>
                      </a:cxn>
                      <a:cxn ang="0">
                        <a:pos x="2132" y="83"/>
                      </a:cxn>
                      <a:cxn ang="0">
                        <a:pos x="2189" y="63"/>
                      </a:cxn>
                      <a:cxn ang="0">
                        <a:pos x="2258" y="48"/>
                      </a:cxn>
                      <a:cxn ang="0">
                        <a:pos x="2313" y="43"/>
                      </a:cxn>
                      <a:cxn ang="0">
                        <a:pos x="2743" y="43"/>
                      </a:cxn>
                      <a:cxn ang="0">
                        <a:pos x="2765" y="1"/>
                      </a:cxn>
                    </a:cxnLst>
                    <a:rect l="0" t="0" r="r" b="b"/>
                    <a:pathLst>
                      <a:path w="2765" h="318">
                        <a:moveTo>
                          <a:pt x="2765" y="1"/>
                        </a:moveTo>
                        <a:lnTo>
                          <a:pt x="2312" y="0"/>
                        </a:lnTo>
                        <a:lnTo>
                          <a:pt x="2248" y="4"/>
                        </a:lnTo>
                        <a:lnTo>
                          <a:pt x="2189" y="19"/>
                        </a:lnTo>
                        <a:lnTo>
                          <a:pt x="2109" y="43"/>
                        </a:lnTo>
                        <a:lnTo>
                          <a:pt x="2015" y="80"/>
                        </a:lnTo>
                        <a:lnTo>
                          <a:pt x="1963" y="102"/>
                        </a:lnTo>
                        <a:lnTo>
                          <a:pt x="1883" y="137"/>
                        </a:lnTo>
                        <a:lnTo>
                          <a:pt x="1779" y="179"/>
                        </a:lnTo>
                        <a:lnTo>
                          <a:pt x="1714" y="205"/>
                        </a:lnTo>
                        <a:lnTo>
                          <a:pt x="1637" y="230"/>
                        </a:lnTo>
                        <a:lnTo>
                          <a:pt x="1561" y="252"/>
                        </a:lnTo>
                        <a:lnTo>
                          <a:pt x="1472" y="267"/>
                        </a:lnTo>
                        <a:lnTo>
                          <a:pt x="1394" y="274"/>
                        </a:lnTo>
                        <a:lnTo>
                          <a:pt x="1320" y="268"/>
                        </a:lnTo>
                        <a:lnTo>
                          <a:pt x="1237" y="254"/>
                        </a:lnTo>
                        <a:lnTo>
                          <a:pt x="1171" y="234"/>
                        </a:lnTo>
                        <a:lnTo>
                          <a:pt x="1082" y="202"/>
                        </a:lnTo>
                        <a:lnTo>
                          <a:pt x="1018" y="174"/>
                        </a:lnTo>
                        <a:lnTo>
                          <a:pt x="945" y="139"/>
                        </a:lnTo>
                        <a:lnTo>
                          <a:pt x="875" y="106"/>
                        </a:lnTo>
                        <a:lnTo>
                          <a:pt x="774" y="58"/>
                        </a:lnTo>
                        <a:lnTo>
                          <a:pt x="748" y="47"/>
                        </a:lnTo>
                        <a:lnTo>
                          <a:pt x="673" y="20"/>
                        </a:lnTo>
                        <a:lnTo>
                          <a:pt x="603" y="4"/>
                        </a:lnTo>
                        <a:lnTo>
                          <a:pt x="542" y="0"/>
                        </a:lnTo>
                        <a:lnTo>
                          <a:pt x="2" y="0"/>
                        </a:lnTo>
                        <a:lnTo>
                          <a:pt x="0" y="160"/>
                        </a:lnTo>
                        <a:lnTo>
                          <a:pt x="22" y="160"/>
                        </a:lnTo>
                        <a:lnTo>
                          <a:pt x="44" y="160"/>
                        </a:lnTo>
                        <a:lnTo>
                          <a:pt x="44" y="43"/>
                        </a:lnTo>
                        <a:lnTo>
                          <a:pt x="540" y="43"/>
                        </a:lnTo>
                        <a:lnTo>
                          <a:pt x="603" y="48"/>
                        </a:lnTo>
                        <a:lnTo>
                          <a:pt x="657" y="62"/>
                        </a:lnTo>
                        <a:lnTo>
                          <a:pt x="714" y="81"/>
                        </a:lnTo>
                        <a:lnTo>
                          <a:pt x="822" y="128"/>
                        </a:lnTo>
                        <a:lnTo>
                          <a:pt x="859" y="145"/>
                        </a:lnTo>
                        <a:lnTo>
                          <a:pt x="929" y="178"/>
                        </a:lnTo>
                        <a:lnTo>
                          <a:pt x="1002" y="213"/>
                        </a:lnTo>
                        <a:lnTo>
                          <a:pt x="1085" y="249"/>
                        </a:lnTo>
                        <a:lnTo>
                          <a:pt x="1148" y="273"/>
                        </a:lnTo>
                        <a:lnTo>
                          <a:pt x="1237" y="298"/>
                        </a:lnTo>
                        <a:lnTo>
                          <a:pt x="1311" y="312"/>
                        </a:lnTo>
                        <a:lnTo>
                          <a:pt x="1396" y="318"/>
                        </a:lnTo>
                        <a:lnTo>
                          <a:pt x="1481" y="311"/>
                        </a:lnTo>
                        <a:lnTo>
                          <a:pt x="1558" y="296"/>
                        </a:lnTo>
                        <a:lnTo>
                          <a:pt x="1648" y="272"/>
                        </a:lnTo>
                        <a:lnTo>
                          <a:pt x="1739" y="242"/>
                        </a:lnTo>
                        <a:lnTo>
                          <a:pt x="1839" y="202"/>
                        </a:lnTo>
                        <a:lnTo>
                          <a:pt x="1899" y="178"/>
                        </a:lnTo>
                        <a:lnTo>
                          <a:pt x="1979" y="144"/>
                        </a:lnTo>
                        <a:lnTo>
                          <a:pt x="2079" y="103"/>
                        </a:lnTo>
                        <a:lnTo>
                          <a:pt x="2132" y="83"/>
                        </a:lnTo>
                        <a:lnTo>
                          <a:pt x="2189" y="63"/>
                        </a:lnTo>
                        <a:lnTo>
                          <a:pt x="2258" y="48"/>
                        </a:lnTo>
                        <a:lnTo>
                          <a:pt x="2313" y="43"/>
                        </a:lnTo>
                        <a:lnTo>
                          <a:pt x="2743" y="43"/>
                        </a:lnTo>
                        <a:lnTo>
                          <a:pt x="2765" y="1"/>
                        </a:lnTo>
                        <a:close/>
                      </a:path>
                    </a:pathLst>
                  </a:custGeom>
                  <a:solidFill>
                    <a:srgbClr val="000000"/>
                  </a:solidFill>
                  <a:ln w="9525">
                    <a:noFill/>
                    <a:round/>
                    <a:headEnd/>
                    <a:tailEnd/>
                  </a:ln>
                </p:spPr>
                <p:txBody>
                  <a:bodyPr/>
                  <a:lstStyle/>
                  <a:p>
                    <a:endParaRPr lang="en-US" dirty="0"/>
                  </a:p>
                </p:txBody>
              </p:sp>
              <p:sp>
                <p:nvSpPr>
                  <p:cNvPr id="398650" name="Freeform 314"/>
                  <p:cNvSpPr>
                    <a:spLocks/>
                  </p:cNvSpPr>
                  <p:nvPr/>
                </p:nvSpPr>
                <p:spPr bwMode="auto">
                  <a:xfrm>
                    <a:off x="1564" y="2767"/>
                    <a:ext cx="5" cy="5"/>
                  </a:xfrm>
                  <a:custGeom>
                    <a:avLst/>
                    <a:gdLst/>
                    <a:ahLst/>
                    <a:cxnLst>
                      <a:cxn ang="0">
                        <a:pos x="0" y="0"/>
                      </a:cxn>
                      <a:cxn ang="0">
                        <a:pos x="0" y="24"/>
                      </a:cxn>
                      <a:cxn ang="0">
                        <a:pos x="25" y="22"/>
                      </a:cxn>
                      <a:cxn ang="0">
                        <a:pos x="22" y="0"/>
                      </a:cxn>
                      <a:cxn ang="0">
                        <a:pos x="0" y="0"/>
                      </a:cxn>
                    </a:cxnLst>
                    <a:rect l="0" t="0" r="r" b="b"/>
                    <a:pathLst>
                      <a:path w="25" h="24">
                        <a:moveTo>
                          <a:pt x="0" y="0"/>
                        </a:moveTo>
                        <a:lnTo>
                          <a:pt x="0" y="24"/>
                        </a:lnTo>
                        <a:lnTo>
                          <a:pt x="25" y="22"/>
                        </a:lnTo>
                        <a:lnTo>
                          <a:pt x="22" y="0"/>
                        </a:lnTo>
                        <a:lnTo>
                          <a:pt x="0" y="0"/>
                        </a:lnTo>
                        <a:close/>
                      </a:path>
                    </a:pathLst>
                  </a:custGeom>
                  <a:solidFill>
                    <a:srgbClr val="000000"/>
                  </a:solidFill>
                  <a:ln w="9525">
                    <a:noFill/>
                    <a:round/>
                    <a:headEnd/>
                    <a:tailEnd/>
                  </a:ln>
                </p:spPr>
                <p:txBody>
                  <a:bodyPr/>
                  <a:lstStyle/>
                  <a:p>
                    <a:endParaRPr lang="en-US" dirty="0"/>
                  </a:p>
                </p:txBody>
              </p:sp>
              <p:sp>
                <p:nvSpPr>
                  <p:cNvPr id="398651" name="Freeform 315"/>
                  <p:cNvSpPr>
                    <a:spLocks/>
                  </p:cNvSpPr>
                  <p:nvPr/>
                </p:nvSpPr>
                <p:spPr bwMode="auto">
                  <a:xfrm>
                    <a:off x="2001" y="2644"/>
                    <a:ext cx="1" cy="1"/>
                  </a:xfrm>
                  <a:custGeom>
                    <a:avLst/>
                    <a:gdLst/>
                    <a:ahLst/>
                    <a:cxnLst>
                      <a:cxn ang="0">
                        <a:pos x="1" y="2"/>
                      </a:cxn>
                      <a:cxn ang="0">
                        <a:pos x="0" y="1"/>
                      </a:cxn>
                      <a:cxn ang="0">
                        <a:pos x="5" y="4"/>
                      </a:cxn>
                      <a:cxn ang="0">
                        <a:pos x="5" y="5"/>
                      </a:cxn>
                      <a:cxn ang="0">
                        <a:pos x="6" y="5"/>
                      </a:cxn>
                      <a:cxn ang="0">
                        <a:pos x="7" y="5"/>
                      </a:cxn>
                      <a:cxn ang="0">
                        <a:pos x="5" y="1"/>
                      </a:cxn>
                      <a:cxn ang="0">
                        <a:pos x="3" y="0"/>
                      </a:cxn>
                      <a:cxn ang="0">
                        <a:pos x="3" y="1"/>
                      </a:cxn>
                      <a:cxn ang="0">
                        <a:pos x="1" y="2"/>
                      </a:cxn>
                    </a:cxnLst>
                    <a:rect l="0" t="0" r="r" b="b"/>
                    <a:pathLst>
                      <a:path w="7" h="5">
                        <a:moveTo>
                          <a:pt x="1" y="2"/>
                        </a:moveTo>
                        <a:lnTo>
                          <a:pt x="0" y="1"/>
                        </a:lnTo>
                        <a:lnTo>
                          <a:pt x="5" y="4"/>
                        </a:lnTo>
                        <a:lnTo>
                          <a:pt x="5" y="5"/>
                        </a:lnTo>
                        <a:lnTo>
                          <a:pt x="6" y="5"/>
                        </a:lnTo>
                        <a:lnTo>
                          <a:pt x="7" y="5"/>
                        </a:lnTo>
                        <a:lnTo>
                          <a:pt x="5" y="1"/>
                        </a:lnTo>
                        <a:lnTo>
                          <a:pt x="3" y="0"/>
                        </a:lnTo>
                        <a:lnTo>
                          <a:pt x="3" y="1"/>
                        </a:lnTo>
                        <a:lnTo>
                          <a:pt x="1" y="2"/>
                        </a:lnTo>
                        <a:close/>
                      </a:path>
                    </a:pathLst>
                  </a:custGeom>
                  <a:solidFill>
                    <a:srgbClr val="000000"/>
                  </a:solidFill>
                  <a:ln w="9525">
                    <a:noFill/>
                    <a:round/>
                    <a:headEnd/>
                    <a:tailEnd/>
                  </a:ln>
                </p:spPr>
                <p:txBody>
                  <a:bodyPr/>
                  <a:lstStyle/>
                  <a:p>
                    <a:endParaRPr lang="en-US" dirty="0"/>
                  </a:p>
                </p:txBody>
              </p:sp>
              <p:sp>
                <p:nvSpPr>
                  <p:cNvPr id="398652" name="Freeform 316"/>
                  <p:cNvSpPr>
                    <a:spLocks/>
                  </p:cNvSpPr>
                  <p:nvPr/>
                </p:nvSpPr>
                <p:spPr bwMode="auto">
                  <a:xfrm>
                    <a:off x="2002" y="2645"/>
                    <a:ext cx="1" cy="2"/>
                  </a:xfrm>
                  <a:custGeom>
                    <a:avLst/>
                    <a:gdLst/>
                    <a:ahLst/>
                    <a:cxnLst>
                      <a:cxn ang="0">
                        <a:pos x="0" y="1"/>
                      </a:cxn>
                      <a:cxn ang="0">
                        <a:pos x="1" y="3"/>
                      </a:cxn>
                      <a:cxn ang="0">
                        <a:pos x="3" y="5"/>
                      </a:cxn>
                      <a:cxn ang="0">
                        <a:pos x="5" y="4"/>
                      </a:cxn>
                      <a:cxn ang="0">
                        <a:pos x="6" y="3"/>
                      </a:cxn>
                      <a:cxn ang="0">
                        <a:pos x="2" y="0"/>
                      </a:cxn>
                      <a:cxn ang="0">
                        <a:pos x="1" y="1"/>
                      </a:cxn>
                      <a:cxn ang="0">
                        <a:pos x="0" y="1"/>
                      </a:cxn>
                    </a:cxnLst>
                    <a:rect l="0" t="0" r="r" b="b"/>
                    <a:pathLst>
                      <a:path w="6" h="5">
                        <a:moveTo>
                          <a:pt x="0" y="1"/>
                        </a:moveTo>
                        <a:lnTo>
                          <a:pt x="1" y="3"/>
                        </a:lnTo>
                        <a:lnTo>
                          <a:pt x="3" y="5"/>
                        </a:lnTo>
                        <a:lnTo>
                          <a:pt x="5" y="4"/>
                        </a:lnTo>
                        <a:lnTo>
                          <a:pt x="6" y="3"/>
                        </a:lnTo>
                        <a:lnTo>
                          <a:pt x="2" y="0"/>
                        </a:lnTo>
                        <a:lnTo>
                          <a:pt x="1" y="1"/>
                        </a:lnTo>
                        <a:lnTo>
                          <a:pt x="0" y="1"/>
                        </a:lnTo>
                        <a:close/>
                      </a:path>
                    </a:pathLst>
                  </a:custGeom>
                  <a:solidFill>
                    <a:srgbClr val="000000"/>
                  </a:solidFill>
                  <a:ln w="9525">
                    <a:noFill/>
                    <a:round/>
                    <a:headEnd/>
                    <a:tailEnd/>
                  </a:ln>
                </p:spPr>
                <p:txBody>
                  <a:bodyPr/>
                  <a:lstStyle/>
                  <a:p>
                    <a:endParaRPr lang="en-US" dirty="0"/>
                  </a:p>
                </p:txBody>
              </p:sp>
              <p:sp>
                <p:nvSpPr>
                  <p:cNvPr id="398653" name="Freeform 317"/>
                  <p:cNvSpPr>
                    <a:spLocks/>
                  </p:cNvSpPr>
                  <p:nvPr/>
                </p:nvSpPr>
                <p:spPr bwMode="auto">
                  <a:xfrm>
                    <a:off x="2003" y="2646"/>
                    <a:ext cx="0" cy="1"/>
                  </a:xfrm>
                  <a:custGeom>
                    <a:avLst/>
                    <a:gdLst/>
                    <a:ahLst/>
                    <a:cxnLst>
                      <a:cxn ang="0">
                        <a:pos x="2" y="2"/>
                      </a:cxn>
                      <a:cxn ang="0">
                        <a:pos x="0" y="2"/>
                      </a:cxn>
                      <a:cxn ang="0">
                        <a:pos x="2" y="4"/>
                      </a:cxn>
                      <a:cxn ang="0">
                        <a:pos x="3" y="4"/>
                      </a:cxn>
                      <a:cxn ang="0">
                        <a:pos x="4" y="4"/>
                      </a:cxn>
                      <a:cxn ang="0">
                        <a:pos x="2" y="0"/>
                      </a:cxn>
                      <a:cxn ang="0">
                        <a:pos x="3" y="1"/>
                      </a:cxn>
                      <a:cxn ang="0">
                        <a:pos x="2" y="2"/>
                      </a:cxn>
                    </a:cxnLst>
                    <a:rect l="0" t="0" r="r" b="b"/>
                    <a:pathLst>
                      <a:path w="4" h="4">
                        <a:moveTo>
                          <a:pt x="2" y="2"/>
                        </a:moveTo>
                        <a:lnTo>
                          <a:pt x="0" y="2"/>
                        </a:lnTo>
                        <a:lnTo>
                          <a:pt x="2" y="4"/>
                        </a:lnTo>
                        <a:lnTo>
                          <a:pt x="3" y="4"/>
                        </a:lnTo>
                        <a:lnTo>
                          <a:pt x="4" y="4"/>
                        </a:lnTo>
                        <a:lnTo>
                          <a:pt x="2" y="0"/>
                        </a:lnTo>
                        <a:lnTo>
                          <a:pt x="3" y="1"/>
                        </a:lnTo>
                        <a:lnTo>
                          <a:pt x="2" y="2"/>
                        </a:lnTo>
                        <a:close/>
                      </a:path>
                    </a:pathLst>
                  </a:custGeom>
                  <a:solidFill>
                    <a:srgbClr val="000000"/>
                  </a:solidFill>
                  <a:ln w="9525">
                    <a:noFill/>
                    <a:round/>
                    <a:headEnd/>
                    <a:tailEnd/>
                  </a:ln>
                </p:spPr>
                <p:txBody>
                  <a:bodyPr/>
                  <a:lstStyle/>
                  <a:p>
                    <a:endParaRPr lang="en-US" dirty="0"/>
                  </a:p>
                </p:txBody>
              </p:sp>
              <p:sp>
                <p:nvSpPr>
                  <p:cNvPr id="398654" name="Freeform 318"/>
                  <p:cNvSpPr>
                    <a:spLocks/>
                  </p:cNvSpPr>
                  <p:nvPr/>
                </p:nvSpPr>
                <p:spPr bwMode="auto">
                  <a:xfrm>
                    <a:off x="2003" y="2647"/>
                    <a:ext cx="0" cy="0"/>
                  </a:xfrm>
                  <a:custGeom>
                    <a:avLst/>
                    <a:gdLst/>
                    <a:ahLst/>
                    <a:cxnLst>
                      <a:cxn ang="0">
                        <a:pos x="0" y="1"/>
                      </a:cxn>
                      <a:cxn ang="0">
                        <a:pos x="1" y="4"/>
                      </a:cxn>
                      <a:cxn ang="0">
                        <a:pos x="1" y="4"/>
                      </a:cxn>
                      <a:cxn ang="0">
                        <a:pos x="2" y="3"/>
                      </a:cxn>
                      <a:cxn ang="0">
                        <a:pos x="3" y="1"/>
                      </a:cxn>
                      <a:cxn ang="0">
                        <a:pos x="2" y="0"/>
                      </a:cxn>
                      <a:cxn ang="0">
                        <a:pos x="1" y="1"/>
                      </a:cxn>
                      <a:cxn ang="0">
                        <a:pos x="0" y="1"/>
                      </a:cxn>
                    </a:cxnLst>
                    <a:rect l="0" t="0" r="r" b="b"/>
                    <a:pathLst>
                      <a:path w="3" h="4">
                        <a:moveTo>
                          <a:pt x="0" y="1"/>
                        </a:moveTo>
                        <a:lnTo>
                          <a:pt x="1" y="4"/>
                        </a:lnTo>
                        <a:lnTo>
                          <a:pt x="1" y="4"/>
                        </a:lnTo>
                        <a:lnTo>
                          <a:pt x="2" y="3"/>
                        </a:lnTo>
                        <a:lnTo>
                          <a:pt x="3" y="1"/>
                        </a:lnTo>
                        <a:lnTo>
                          <a:pt x="2" y="0"/>
                        </a:lnTo>
                        <a:lnTo>
                          <a:pt x="1" y="1"/>
                        </a:lnTo>
                        <a:lnTo>
                          <a:pt x="0" y="1"/>
                        </a:lnTo>
                        <a:close/>
                      </a:path>
                    </a:pathLst>
                  </a:custGeom>
                  <a:solidFill>
                    <a:srgbClr val="000000"/>
                  </a:solidFill>
                  <a:ln w="9525">
                    <a:noFill/>
                    <a:round/>
                    <a:headEnd/>
                    <a:tailEnd/>
                  </a:ln>
                </p:spPr>
                <p:txBody>
                  <a:bodyPr/>
                  <a:lstStyle/>
                  <a:p>
                    <a:endParaRPr lang="en-US" dirty="0"/>
                  </a:p>
                </p:txBody>
              </p:sp>
              <p:sp>
                <p:nvSpPr>
                  <p:cNvPr id="398655" name="Freeform 319"/>
                  <p:cNvSpPr>
                    <a:spLocks/>
                  </p:cNvSpPr>
                  <p:nvPr/>
                </p:nvSpPr>
                <p:spPr bwMode="auto">
                  <a:xfrm>
                    <a:off x="2003" y="2647"/>
                    <a:ext cx="0" cy="0"/>
                  </a:xfrm>
                  <a:custGeom>
                    <a:avLst/>
                    <a:gdLst/>
                    <a:ahLst/>
                    <a:cxnLst>
                      <a:cxn ang="0">
                        <a:pos x="1" y="3"/>
                      </a:cxn>
                      <a:cxn ang="0">
                        <a:pos x="0" y="3"/>
                      </a:cxn>
                      <a:cxn ang="0">
                        <a:pos x="1" y="5"/>
                      </a:cxn>
                      <a:cxn ang="0">
                        <a:pos x="2" y="5"/>
                      </a:cxn>
                      <a:cxn ang="0">
                        <a:pos x="3" y="5"/>
                      </a:cxn>
                      <a:cxn ang="0">
                        <a:pos x="1" y="0"/>
                      </a:cxn>
                      <a:cxn ang="0">
                        <a:pos x="2" y="1"/>
                      </a:cxn>
                      <a:cxn ang="0">
                        <a:pos x="1" y="3"/>
                      </a:cxn>
                    </a:cxnLst>
                    <a:rect l="0" t="0" r="r" b="b"/>
                    <a:pathLst>
                      <a:path w="3" h="5">
                        <a:moveTo>
                          <a:pt x="1" y="3"/>
                        </a:moveTo>
                        <a:lnTo>
                          <a:pt x="0" y="3"/>
                        </a:lnTo>
                        <a:lnTo>
                          <a:pt x="1" y="5"/>
                        </a:lnTo>
                        <a:lnTo>
                          <a:pt x="2" y="5"/>
                        </a:lnTo>
                        <a:lnTo>
                          <a:pt x="3" y="5"/>
                        </a:lnTo>
                        <a:lnTo>
                          <a:pt x="1" y="0"/>
                        </a:lnTo>
                        <a:lnTo>
                          <a:pt x="2" y="1"/>
                        </a:lnTo>
                        <a:lnTo>
                          <a:pt x="1" y="3"/>
                        </a:lnTo>
                        <a:close/>
                      </a:path>
                    </a:pathLst>
                  </a:custGeom>
                  <a:solidFill>
                    <a:srgbClr val="000000"/>
                  </a:solidFill>
                  <a:ln w="9525">
                    <a:noFill/>
                    <a:round/>
                    <a:headEnd/>
                    <a:tailEnd/>
                  </a:ln>
                </p:spPr>
                <p:txBody>
                  <a:bodyPr/>
                  <a:lstStyle/>
                  <a:p>
                    <a:endParaRPr lang="en-US" dirty="0"/>
                  </a:p>
                </p:txBody>
              </p:sp>
              <p:sp>
                <p:nvSpPr>
                  <p:cNvPr id="398656" name="Freeform 320"/>
                  <p:cNvSpPr>
                    <a:spLocks/>
                  </p:cNvSpPr>
                  <p:nvPr/>
                </p:nvSpPr>
                <p:spPr bwMode="auto">
                  <a:xfrm>
                    <a:off x="2003" y="2647"/>
                    <a:ext cx="0" cy="0"/>
                  </a:xfrm>
                  <a:custGeom>
                    <a:avLst/>
                    <a:gdLst/>
                    <a:ahLst/>
                    <a:cxnLst>
                      <a:cxn ang="0">
                        <a:pos x="0" y="1"/>
                      </a:cxn>
                      <a:cxn ang="0">
                        <a:pos x="1" y="3"/>
                      </a:cxn>
                      <a:cxn ang="0">
                        <a:pos x="1" y="3"/>
                      </a:cxn>
                      <a:cxn ang="0">
                        <a:pos x="3" y="1"/>
                      </a:cxn>
                      <a:cxn ang="0">
                        <a:pos x="2" y="0"/>
                      </a:cxn>
                      <a:cxn ang="0">
                        <a:pos x="1" y="1"/>
                      </a:cxn>
                      <a:cxn ang="0">
                        <a:pos x="0" y="1"/>
                      </a:cxn>
                    </a:cxnLst>
                    <a:rect l="0" t="0" r="r" b="b"/>
                    <a:pathLst>
                      <a:path w="3" h="3">
                        <a:moveTo>
                          <a:pt x="0" y="1"/>
                        </a:moveTo>
                        <a:lnTo>
                          <a:pt x="1" y="3"/>
                        </a:lnTo>
                        <a:lnTo>
                          <a:pt x="1" y="3"/>
                        </a:lnTo>
                        <a:lnTo>
                          <a:pt x="3" y="1"/>
                        </a:lnTo>
                        <a:lnTo>
                          <a:pt x="2" y="0"/>
                        </a:lnTo>
                        <a:lnTo>
                          <a:pt x="1" y="1"/>
                        </a:lnTo>
                        <a:lnTo>
                          <a:pt x="0" y="1"/>
                        </a:lnTo>
                        <a:close/>
                      </a:path>
                    </a:pathLst>
                  </a:custGeom>
                  <a:solidFill>
                    <a:srgbClr val="000000"/>
                  </a:solidFill>
                  <a:ln w="9525">
                    <a:noFill/>
                    <a:round/>
                    <a:headEnd/>
                    <a:tailEnd/>
                  </a:ln>
                </p:spPr>
                <p:txBody>
                  <a:bodyPr/>
                  <a:lstStyle/>
                  <a:p>
                    <a:endParaRPr lang="en-US" dirty="0"/>
                  </a:p>
                </p:txBody>
              </p:sp>
              <p:sp>
                <p:nvSpPr>
                  <p:cNvPr id="398657" name="Freeform 321"/>
                  <p:cNvSpPr>
                    <a:spLocks/>
                  </p:cNvSpPr>
                  <p:nvPr/>
                </p:nvSpPr>
                <p:spPr bwMode="auto">
                  <a:xfrm>
                    <a:off x="2002" y="2647"/>
                    <a:ext cx="3" cy="11"/>
                  </a:xfrm>
                  <a:custGeom>
                    <a:avLst/>
                    <a:gdLst/>
                    <a:ahLst/>
                    <a:cxnLst>
                      <a:cxn ang="0">
                        <a:pos x="6" y="2"/>
                      </a:cxn>
                      <a:cxn ang="0">
                        <a:pos x="6" y="3"/>
                      </a:cxn>
                      <a:cxn ang="0">
                        <a:pos x="8" y="8"/>
                      </a:cxn>
                      <a:cxn ang="0">
                        <a:pos x="8" y="9"/>
                      </a:cxn>
                      <a:cxn ang="0">
                        <a:pos x="9" y="11"/>
                      </a:cxn>
                      <a:cxn ang="0">
                        <a:pos x="9" y="14"/>
                      </a:cxn>
                      <a:cxn ang="0">
                        <a:pos x="11" y="16"/>
                      </a:cxn>
                      <a:cxn ang="0">
                        <a:pos x="11" y="26"/>
                      </a:cxn>
                      <a:cxn ang="0">
                        <a:pos x="12" y="28"/>
                      </a:cxn>
                      <a:cxn ang="0">
                        <a:pos x="11" y="31"/>
                      </a:cxn>
                      <a:cxn ang="0">
                        <a:pos x="11" y="38"/>
                      </a:cxn>
                      <a:cxn ang="0">
                        <a:pos x="5" y="54"/>
                      </a:cxn>
                      <a:cxn ang="0">
                        <a:pos x="3" y="56"/>
                      </a:cxn>
                      <a:cxn ang="0">
                        <a:pos x="0" y="60"/>
                      </a:cxn>
                      <a:cxn ang="0">
                        <a:pos x="1" y="61"/>
                      </a:cxn>
                      <a:cxn ang="0">
                        <a:pos x="3" y="62"/>
                      </a:cxn>
                      <a:cxn ang="0">
                        <a:pos x="5" y="59"/>
                      </a:cxn>
                      <a:cxn ang="0">
                        <a:pos x="7" y="56"/>
                      </a:cxn>
                      <a:cxn ang="0">
                        <a:pos x="13" y="38"/>
                      </a:cxn>
                      <a:cxn ang="0">
                        <a:pos x="13" y="31"/>
                      </a:cxn>
                      <a:cxn ang="0">
                        <a:pos x="14" y="25"/>
                      </a:cxn>
                      <a:cxn ang="0">
                        <a:pos x="13" y="24"/>
                      </a:cxn>
                      <a:cxn ang="0">
                        <a:pos x="13" y="16"/>
                      </a:cxn>
                      <a:cxn ang="0">
                        <a:pos x="12" y="14"/>
                      </a:cxn>
                      <a:cxn ang="0">
                        <a:pos x="12" y="11"/>
                      </a:cxn>
                      <a:cxn ang="0">
                        <a:pos x="11" y="9"/>
                      </a:cxn>
                      <a:cxn ang="0">
                        <a:pos x="11" y="8"/>
                      </a:cxn>
                      <a:cxn ang="0">
                        <a:pos x="8" y="3"/>
                      </a:cxn>
                      <a:cxn ang="0">
                        <a:pos x="8" y="0"/>
                      </a:cxn>
                      <a:cxn ang="0">
                        <a:pos x="6" y="2"/>
                      </a:cxn>
                    </a:cxnLst>
                    <a:rect l="0" t="0" r="r" b="b"/>
                    <a:pathLst>
                      <a:path w="14" h="62">
                        <a:moveTo>
                          <a:pt x="6" y="2"/>
                        </a:moveTo>
                        <a:lnTo>
                          <a:pt x="6" y="3"/>
                        </a:lnTo>
                        <a:lnTo>
                          <a:pt x="8" y="8"/>
                        </a:lnTo>
                        <a:lnTo>
                          <a:pt x="8" y="9"/>
                        </a:lnTo>
                        <a:lnTo>
                          <a:pt x="9" y="11"/>
                        </a:lnTo>
                        <a:lnTo>
                          <a:pt x="9" y="14"/>
                        </a:lnTo>
                        <a:lnTo>
                          <a:pt x="11" y="16"/>
                        </a:lnTo>
                        <a:lnTo>
                          <a:pt x="11" y="26"/>
                        </a:lnTo>
                        <a:lnTo>
                          <a:pt x="12" y="28"/>
                        </a:lnTo>
                        <a:lnTo>
                          <a:pt x="11" y="31"/>
                        </a:lnTo>
                        <a:lnTo>
                          <a:pt x="11" y="38"/>
                        </a:lnTo>
                        <a:lnTo>
                          <a:pt x="5" y="54"/>
                        </a:lnTo>
                        <a:lnTo>
                          <a:pt x="3" y="56"/>
                        </a:lnTo>
                        <a:lnTo>
                          <a:pt x="0" y="60"/>
                        </a:lnTo>
                        <a:lnTo>
                          <a:pt x="1" y="61"/>
                        </a:lnTo>
                        <a:lnTo>
                          <a:pt x="3" y="62"/>
                        </a:lnTo>
                        <a:lnTo>
                          <a:pt x="5" y="59"/>
                        </a:lnTo>
                        <a:lnTo>
                          <a:pt x="7" y="56"/>
                        </a:lnTo>
                        <a:lnTo>
                          <a:pt x="13" y="38"/>
                        </a:lnTo>
                        <a:lnTo>
                          <a:pt x="13" y="31"/>
                        </a:lnTo>
                        <a:lnTo>
                          <a:pt x="14" y="25"/>
                        </a:lnTo>
                        <a:lnTo>
                          <a:pt x="13" y="24"/>
                        </a:lnTo>
                        <a:lnTo>
                          <a:pt x="13" y="16"/>
                        </a:lnTo>
                        <a:lnTo>
                          <a:pt x="12" y="14"/>
                        </a:lnTo>
                        <a:lnTo>
                          <a:pt x="12" y="11"/>
                        </a:lnTo>
                        <a:lnTo>
                          <a:pt x="11" y="9"/>
                        </a:lnTo>
                        <a:lnTo>
                          <a:pt x="11" y="8"/>
                        </a:lnTo>
                        <a:lnTo>
                          <a:pt x="8" y="3"/>
                        </a:lnTo>
                        <a:lnTo>
                          <a:pt x="8" y="0"/>
                        </a:lnTo>
                        <a:lnTo>
                          <a:pt x="6" y="2"/>
                        </a:lnTo>
                        <a:close/>
                      </a:path>
                    </a:pathLst>
                  </a:custGeom>
                  <a:solidFill>
                    <a:srgbClr val="000000"/>
                  </a:solidFill>
                  <a:ln w="9525">
                    <a:noFill/>
                    <a:round/>
                    <a:headEnd/>
                    <a:tailEnd/>
                  </a:ln>
                </p:spPr>
                <p:txBody>
                  <a:bodyPr/>
                  <a:lstStyle/>
                  <a:p>
                    <a:endParaRPr lang="en-US" dirty="0"/>
                  </a:p>
                </p:txBody>
              </p:sp>
              <p:sp>
                <p:nvSpPr>
                  <p:cNvPr id="398658" name="Freeform 322"/>
                  <p:cNvSpPr>
                    <a:spLocks/>
                  </p:cNvSpPr>
                  <p:nvPr/>
                </p:nvSpPr>
                <p:spPr bwMode="auto">
                  <a:xfrm>
                    <a:off x="2002" y="2657"/>
                    <a:ext cx="1" cy="2"/>
                  </a:xfrm>
                  <a:custGeom>
                    <a:avLst/>
                    <a:gdLst/>
                    <a:ahLst/>
                    <a:cxnLst>
                      <a:cxn ang="0">
                        <a:pos x="1" y="4"/>
                      </a:cxn>
                      <a:cxn ang="0">
                        <a:pos x="4" y="0"/>
                      </a:cxn>
                      <a:cxn ang="0">
                        <a:pos x="0" y="7"/>
                      </a:cxn>
                      <a:cxn ang="0">
                        <a:pos x="1" y="7"/>
                      </a:cxn>
                      <a:cxn ang="0">
                        <a:pos x="2" y="7"/>
                      </a:cxn>
                      <a:cxn ang="0">
                        <a:pos x="4" y="5"/>
                      </a:cxn>
                      <a:cxn ang="0">
                        <a:pos x="2" y="5"/>
                      </a:cxn>
                      <a:cxn ang="0">
                        <a:pos x="1" y="4"/>
                      </a:cxn>
                    </a:cxnLst>
                    <a:rect l="0" t="0" r="r" b="b"/>
                    <a:pathLst>
                      <a:path w="4" h="7">
                        <a:moveTo>
                          <a:pt x="1" y="4"/>
                        </a:moveTo>
                        <a:lnTo>
                          <a:pt x="4" y="0"/>
                        </a:lnTo>
                        <a:lnTo>
                          <a:pt x="0" y="7"/>
                        </a:lnTo>
                        <a:lnTo>
                          <a:pt x="1" y="7"/>
                        </a:lnTo>
                        <a:lnTo>
                          <a:pt x="2" y="7"/>
                        </a:lnTo>
                        <a:lnTo>
                          <a:pt x="4" y="5"/>
                        </a:lnTo>
                        <a:lnTo>
                          <a:pt x="2" y="5"/>
                        </a:lnTo>
                        <a:lnTo>
                          <a:pt x="1" y="4"/>
                        </a:lnTo>
                        <a:close/>
                      </a:path>
                    </a:pathLst>
                  </a:custGeom>
                  <a:solidFill>
                    <a:srgbClr val="000000"/>
                  </a:solidFill>
                  <a:ln w="9525">
                    <a:noFill/>
                    <a:round/>
                    <a:headEnd/>
                    <a:tailEnd/>
                  </a:ln>
                </p:spPr>
                <p:txBody>
                  <a:bodyPr/>
                  <a:lstStyle/>
                  <a:p>
                    <a:endParaRPr lang="en-US" dirty="0"/>
                  </a:p>
                </p:txBody>
              </p:sp>
              <p:sp>
                <p:nvSpPr>
                  <p:cNvPr id="398659" name="Freeform 323"/>
                  <p:cNvSpPr>
                    <a:spLocks/>
                  </p:cNvSpPr>
                  <p:nvPr/>
                </p:nvSpPr>
                <p:spPr bwMode="auto">
                  <a:xfrm>
                    <a:off x="2009" y="2651"/>
                    <a:ext cx="4" cy="26"/>
                  </a:xfrm>
                  <a:custGeom>
                    <a:avLst/>
                    <a:gdLst/>
                    <a:ahLst/>
                    <a:cxnLst>
                      <a:cxn ang="0">
                        <a:pos x="23" y="2"/>
                      </a:cxn>
                      <a:cxn ang="0">
                        <a:pos x="23" y="131"/>
                      </a:cxn>
                      <a:cxn ang="0">
                        <a:pos x="3" y="131"/>
                      </a:cxn>
                      <a:cxn ang="0">
                        <a:pos x="0" y="133"/>
                      </a:cxn>
                      <a:cxn ang="0">
                        <a:pos x="2" y="136"/>
                      </a:cxn>
                      <a:cxn ang="0">
                        <a:pos x="26" y="135"/>
                      </a:cxn>
                      <a:cxn ang="0">
                        <a:pos x="25" y="0"/>
                      </a:cxn>
                      <a:cxn ang="0">
                        <a:pos x="23" y="2"/>
                      </a:cxn>
                    </a:cxnLst>
                    <a:rect l="0" t="0" r="r" b="b"/>
                    <a:pathLst>
                      <a:path w="26" h="136">
                        <a:moveTo>
                          <a:pt x="23" y="2"/>
                        </a:moveTo>
                        <a:lnTo>
                          <a:pt x="23" y="131"/>
                        </a:lnTo>
                        <a:lnTo>
                          <a:pt x="3" y="131"/>
                        </a:lnTo>
                        <a:lnTo>
                          <a:pt x="0" y="133"/>
                        </a:lnTo>
                        <a:lnTo>
                          <a:pt x="2" y="136"/>
                        </a:lnTo>
                        <a:lnTo>
                          <a:pt x="26" y="135"/>
                        </a:lnTo>
                        <a:lnTo>
                          <a:pt x="25" y="0"/>
                        </a:lnTo>
                        <a:lnTo>
                          <a:pt x="23" y="2"/>
                        </a:lnTo>
                        <a:close/>
                      </a:path>
                    </a:pathLst>
                  </a:custGeom>
                  <a:solidFill>
                    <a:srgbClr val="000000"/>
                  </a:solidFill>
                  <a:ln w="9525">
                    <a:noFill/>
                    <a:round/>
                    <a:headEnd/>
                    <a:tailEnd/>
                  </a:ln>
                </p:spPr>
                <p:txBody>
                  <a:bodyPr/>
                  <a:lstStyle/>
                  <a:p>
                    <a:endParaRPr lang="en-US" dirty="0"/>
                  </a:p>
                </p:txBody>
              </p:sp>
            </p:grpSp>
            <p:sp>
              <p:nvSpPr>
                <p:cNvPr id="398660" name="Freeform 324"/>
                <p:cNvSpPr>
                  <a:spLocks/>
                </p:cNvSpPr>
                <p:nvPr/>
              </p:nvSpPr>
              <p:spPr bwMode="auto">
                <a:xfrm>
                  <a:off x="3924" y="2927"/>
                  <a:ext cx="737" cy="332"/>
                </a:xfrm>
                <a:custGeom>
                  <a:avLst/>
                  <a:gdLst/>
                  <a:ahLst/>
                  <a:cxnLst>
                    <a:cxn ang="0">
                      <a:pos x="0" y="432"/>
                    </a:cxn>
                    <a:cxn ang="0">
                      <a:pos x="144" y="240"/>
                    </a:cxn>
                    <a:cxn ang="0">
                      <a:pos x="384" y="48"/>
                    </a:cxn>
                    <a:cxn ang="0">
                      <a:pos x="960" y="0"/>
                    </a:cxn>
                  </a:cxnLst>
                  <a:rect l="0" t="0" r="r" b="b"/>
                  <a:pathLst>
                    <a:path w="960" h="432">
                      <a:moveTo>
                        <a:pt x="0" y="432"/>
                      </a:moveTo>
                      <a:cubicBezTo>
                        <a:pt x="40" y="368"/>
                        <a:pt x="80" y="304"/>
                        <a:pt x="144" y="240"/>
                      </a:cubicBezTo>
                      <a:cubicBezTo>
                        <a:pt x="208" y="176"/>
                        <a:pt x="248" y="88"/>
                        <a:pt x="384" y="48"/>
                      </a:cubicBezTo>
                      <a:cubicBezTo>
                        <a:pt x="520" y="8"/>
                        <a:pt x="740" y="4"/>
                        <a:pt x="960" y="0"/>
                      </a:cubicBezTo>
                    </a:path>
                  </a:pathLst>
                </a:custGeom>
                <a:noFill/>
                <a:ln w="38100" cmpd="sng">
                  <a:solidFill>
                    <a:schemeClr val="tx1"/>
                  </a:solidFill>
                  <a:round/>
                  <a:headEnd/>
                  <a:tailEnd type="stealth" w="med" len="med"/>
                </a:ln>
                <a:effectLst/>
              </p:spPr>
              <p:txBody>
                <a:bodyPr/>
                <a:lstStyle/>
                <a:p>
                  <a:endParaRPr lang="en-US" dirty="0"/>
                </a:p>
              </p:txBody>
            </p:sp>
          </p:grpSp>
        </p:grpSp>
        <p:grpSp>
          <p:nvGrpSpPr>
            <p:cNvPr id="398703" name="Group 367"/>
            <p:cNvGrpSpPr>
              <a:grpSpLocks/>
            </p:cNvGrpSpPr>
            <p:nvPr/>
          </p:nvGrpSpPr>
          <p:grpSpPr bwMode="auto">
            <a:xfrm>
              <a:off x="3215" y="3070"/>
              <a:ext cx="342" cy="241"/>
              <a:chOff x="1656" y="1924"/>
              <a:chExt cx="929" cy="657"/>
            </a:xfrm>
          </p:grpSpPr>
          <p:sp>
            <p:nvSpPr>
              <p:cNvPr id="398704" name="Freeform 368"/>
              <p:cNvSpPr>
                <a:spLocks/>
              </p:cNvSpPr>
              <p:nvPr/>
            </p:nvSpPr>
            <p:spPr bwMode="auto">
              <a:xfrm>
                <a:off x="1667" y="1935"/>
                <a:ext cx="907" cy="636"/>
              </a:xfrm>
              <a:custGeom>
                <a:avLst/>
                <a:gdLst/>
                <a:ahLst/>
                <a:cxnLst>
                  <a:cxn ang="0">
                    <a:pos x="1" y="1271"/>
                  </a:cxn>
                  <a:cxn ang="0">
                    <a:pos x="0" y="0"/>
                  </a:cxn>
                  <a:cxn ang="0">
                    <a:pos x="274" y="1"/>
                  </a:cxn>
                  <a:cxn ang="0">
                    <a:pos x="274" y="190"/>
                  </a:cxn>
                  <a:cxn ang="0">
                    <a:pos x="1814" y="190"/>
                  </a:cxn>
                  <a:cxn ang="0">
                    <a:pos x="1814" y="1082"/>
                  </a:cxn>
                  <a:cxn ang="0">
                    <a:pos x="274" y="1082"/>
                  </a:cxn>
                  <a:cxn ang="0">
                    <a:pos x="274" y="1271"/>
                  </a:cxn>
                  <a:cxn ang="0">
                    <a:pos x="1" y="1271"/>
                  </a:cxn>
                  <a:cxn ang="0">
                    <a:pos x="1" y="1271"/>
                  </a:cxn>
                </a:cxnLst>
                <a:rect l="0" t="0" r="r" b="b"/>
                <a:pathLst>
                  <a:path w="1814" h="1271">
                    <a:moveTo>
                      <a:pt x="1" y="1271"/>
                    </a:moveTo>
                    <a:lnTo>
                      <a:pt x="0" y="0"/>
                    </a:lnTo>
                    <a:lnTo>
                      <a:pt x="274" y="1"/>
                    </a:lnTo>
                    <a:lnTo>
                      <a:pt x="274" y="190"/>
                    </a:lnTo>
                    <a:lnTo>
                      <a:pt x="1814" y="190"/>
                    </a:lnTo>
                    <a:lnTo>
                      <a:pt x="1814" y="1082"/>
                    </a:lnTo>
                    <a:lnTo>
                      <a:pt x="274" y="1082"/>
                    </a:lnTo>
                    <a:lnTo>
                      <a:pt x="274" y="1271"/>
                    </a:lnTo>
                    <a:lnTo>
                      <a:pt x="1" y="1271"/>
                    </a:lnTo>
                    <a:lnTo>
                      <a:pt x="1" y="1271"/>
                    </a:lnTo>
                    <a:close/>
                  </a:path>
                </a:pathLst>
              </a:custGeom>
              <a:solidFill>
                <a:srgbClr val="CC6600"/>
              </a:solidFill>
              <a:ln w="9525">
                <a:noFill/>
                <a:round/>
                <a:headEnd/>
                <a:tailEnd/>
              </a:ln>
            </p:spPr>
            <p:txBody>
              <a:bodyPr/>
              <a:lstStyle/>
              <a:p>
                <a:endParaRPr lang="en-US" dirty="0"/>
              </a:p>
            </p:txBody>
          </p:sp>
          <p:sp>
            <p:nvSpPr>
              <p:cNvPr id="398705" name="Freeform 369"/>
              <p:cNvSpPr>
                <a:spLocks/>
              </p:cNvSpPr>
              <p:nvPr/>
            </p:nvSpPr>
            <p:spPr bwMode="auto">
              <a:xfrm>
                <a:off x="1656" y="1924"/>
                <a:ext cx="158" cy="647"/>
              </a:xfrm>
              <a:custGeom>
                <a:avLst/>
                <a:gdLst/>
                <a:ahLst/>
                <a:cxnLst>
                  <a:cxn ang="0">
                    <a:pos x="1" y="1293"/>
                  </a:cxn>
                  <a:cxn ang="0">
                    <a:pos x="45" y="1293"/>
                  </a:cxn>
                  <a:cxn ang="0">
                    <a:pos x="43" y="44"/>
                  </a:cxn>
                  <a:cxn ang="0">
                    <a:pos x="274" y="45"/>
                  </a:cxn>
                  <a:cxn ang="0">
                    <a:pos x="317" y="1"/>
                  </a:cxn>
                  <a:cxn ang="0">
                    <a:pos x="0" y="0"/>
                  </a:cxn>
                  <a:cxn ang="0">
                    <a:pos x="1" y="1293"/>
                  </a:cxn>
                </a:cxnLst>
                <a:rect l="0" t="0" r="r" b="b"/>
                <a:pathLst>
                  <a:path w="317" h="1293">
                    <a:moveTo>
                      <a:pt x="1" y="1293"/>
                    </a:moveTo>
                    <a:lnTo>
                      <a:pt x="45" y="1293"/>
                    </a:lnTo>
                    <a:lnTo>
                      <a:pt x="43" y="44"/>
                    </a:lnTo>
                    <a:lnTo>
                      <a:pt x="274" y="45"/>
                    </a:lnTo>
                    <a:lnTo>
                      <a:pt x="317" y="1"/>
                    </a:lnTo>
                    <a:lnTo>
                      <a:pt x="0" y="0"/>
                    </a:lnTo>
                    <a:lnTo>
                      <a:pt x="1" y="1293"/>
                    </a:lnTo>
                    <a:close/>
                  </a:path>
                </a:pathLst>
              </a:custGeom>
              <a:solidFill>
                <a:srgbClr val="CC6600"/>
              </a:solidFill>
              <a:ln w="9525">
                <a:noFill/>
                <a:round/>
                <a:headEnd/>
                <a:tailEnd/>
              </a:ln>
            </p:spPr>
            <p:txBody>
              <a:bodyPr/>
              <a:lstStyle/>
              <a:p>
                <a:endParaRPr lang="en-US" dirty="0"/>
              </a:p>
            </p:txBody>
          </p:sp>
          <p:sp>
            <p:nvSpPr>
              <p:cNvPr id="398706" name="Freeform 370"/>
              <p:cNvSpPr>
                <a:spLocks/>
              </p:cNvSpPr>
              <p:nvPr/>
            </p:nvSpPr>
            <p:spPr bwMode="auto">
              <a:xfrm>
                <a:off x="1793" y="1925"/>
                <a:ext cx="792" cy="561"/>
              </a:xfrm>
              <a:custGeom>
                <a:avLst/>
                <a:gdLst/>
                <a:ahLst/>
                <a:cxnLst>
                  <a:cxn ang="0">
                    <a:pos x="0" y="44"/>
                  </a:cxn>
                  <a:cxn ang="0">
                    <a:pos x="0" y="232"/>
                  </a:cxn>
                  <a:cxn ang="0">
                    <a:pos x="1541" y="233"/>
                  </a:cxn>
                  <a:cxn ang="0">
                    <a:pos x="1541" y="1081"/>
                  </a:cxn>
                  <a:cxn ang="0">
                    <a:pos x="1584" y="1124"/>
                  </a:cxn>
                  <a:cxn ang="0">
                    <a:pos x="1583" y="189"/>
                  </a:cxn>
                  <a:cxn ang="0">
                    <a:pos x="44" y="189"/>
                  </a:cxn>
                  <a:cxn ang="0">
                    <a:pos x="43" y="0"/>
                  </a:cxn>
                  <a:cxn ang="0">
                    <a:pos x="0" y="44"/>
                  </a:cxn>
                </a:cxnLst>
                <a:rect l="0" t="0" r="r" b="b"/>
                <a:pathLst>
                  <a:path w="1584" h="1124">
                    <a:moveTo>
                      <a:pt x="0" y="44"/>
                    </a:moveTo>
                    <a:lnTo>
                      <a:pt x="0" y="232"/>
                    </a:lnTo>
                    <a:lnTo>
                      <a:pt x="1541" y="233"/>
                    </a:lnTo>
                    <a:lnTo>
                      <a:pt x="1541" y="1081"/>
                    </a:lnTo>
                    <a:lnTo>
                      <a:pt x="1584" y="1124"/>
                    </a:lnTo>
                    <a:lnTo>
                      <a:pt x="1583" y="189"/>
                    </a:lnTo>
                    <a:lnTo>
                      <a:pt x="44" y="189"/>
                    </a:lnTo>
                    <a:lnTo>
                      <a:pt x="43" y="0"/>
                    </a:lnTo>
                    <a:lnTo>
                      <a:pt x="0" y="44"/>
                    </a:lnTo>
                    <a:close/>
                  </a:path>
                </a:pathLst>
              </a:custGeom>
              <a:solidFill>
                <a:srgbClr val="CC6600"/>
              </a:solidFill>
              <a:ln w="9525">
                <a:noFill/>
                <a:round/>
                <a:headEnd/>
                <a:tailEnd/>
              </a:ln>
            </p:spPr>
            <p:txBody>
              <a:bodyPr/>
              <a:lstStyle/>
              <a:p>
                <a:endParaRPr lang="en-US" dirty="0"/>
              </a:p>
            </p:txBody>
          </p:sp>
          <p:sp>
            <p:nvSpPr>
              <p:cNvPr id="398707" name="Freeform 371"/>
              <p:cNvSpPr>
                <a:spLocks/>
              </p:cNvSpPr>
              <p:nvPr/>
            </p:nvSpPr>
            <p:spPr bwMode="auto">
              <a:xfrm>
                <a:off x="1656" y="2465"/>
                <a:ext cx="929" cy="116"/>
              </a:xfrm>
              <a:custGeom>
                <a:avLst/>
                <a:gdLst/>
                <a:ahLst/>
                <a:cxnLst>
                  <a:cxn ang="0">
                    <a:pos x="1814" y="0"/>
                  </a:cxn>
                  <a:cxn ang="0">
                    <a:pos x="274" y="0"/>
                  </a:cxn>
                  <a:cxn ang="0">
                    <a:pos x="273" y="189"/>
                  </a:cxn>
                  <a:cxn ang="0">
                    <a:pos x="42" y="189"/>
                  </a:cxn>
                  <a:cxn ang="0">
                    <a:pos x="0" y="211"/>
                  </a:cxn>
                  <a:cxn ang="0">
                    <a:pos x="1" y="233"/>
                  </a:cxn>
                  <a:cxn ang="0">
                    <a:pos x="317" y="232"/>
                  </a:cxn>
                  <a:cxn ang="0">
                    <a:pos x="317" y="44"/>
                  </a:cxn>
                  <a:cxn ang="0">
                    <a:pos x="1857" y="43"/>
                  </a:cxn>
                  <a:cxn ang="0">
                    <a:pos x="1814" y="0"/>
                  </a:cxn>
                </a:cxnLst>
                <a:rect l="0" t="0" r="r" b="b"/>
                <a:pathLst>
                  <a:path w="1857" h="233">
                    <a:moveTo>
                      <a:pt x="1814" y="0"/>
                    </a:moveTo>
                    <a:lnTo>
                      <a:pt x="274" y="0"/>
                    </a:lnTo>
                    <a:lnTo>
                      <a:pt x="273" y="189"/>
                    </a:lnTo>
                    <a:lnTo>
                      <a:pt x="42" y="189"/>
                    </a:lnTo>
                    <a:lnTo>
                      <a:pt x="0" y="211"/>
                    </a:lnTo>
                    <a:lnTo>
                      <a:pt x="1" y="233"/>
                    </a:lnTo>
                    <a:lnTo>
                      <a:pt x="317" y="232"/>
                    </a:lnTo>
                    <a:lnTo>
                      <a:pt x="317" y="44"/>
                    </a:lnTo>
                    <a:lnTo>
                      <a:pt x="1857" y="43"/>
                    </a:lnTo>
                    <a:lnTo>
                      <a:pt x="1814" y="0"/>
                    </a:lnTo>
                    <a:close/>
                  </a:path>
                </a:pathLst>
              </a:custGeom>
              <a:solidFill>
                <a:srgbClr val="CC6600"/>
              </a:solidFill>
              <a:ln w="9525">
                <a:noFill/>
                <a:round/>
                <a:headEnd/>
                <a:tailEnd/>
              </a:ln>
            </p:spPr>
            <p:txBody>
              <a:bodyPr/>
              <a:lstStyle/>
              <a:p>
                <a:endParaRPr lang="en-US" dirty="0"/>
              </a:p>
            </p:txBody>
          </p:sp>
          <p:sp>
            <p:nvSpPr>
              <p:cNvPr id="398708" name="Freeform 372"/>
              <p:cNvSpPr>
                <a:spLocks/>
              </p:cNvSpPr>
              <p:nvPr/>
            </p:nvSpPr>
            <p:spPr bwMode="auto">
              <a:xfrm>
                <a:off x="1667" y="2189"/>
                <a:ext cx="907" cy="136"/>
              </a:xfrm>
              <a:custGeom>
                <a:avLst/>
                <a:gdLst/>
                <a:ahLst/>
                <a:cxnLst>
                  <a:cxn ang="0">
                    <a:pos x="0" y="272"/>
                  </a:cxn>
                  <a:cxn ang="0">
                    <a:pos x="1814" y="272"/>
                  </a:cxn>
                  <a:cxn ang="0">
                    <a:pos x="1814" y="0"/>
                  </a:cxn>
                  <a:cxn ang="0">
                    <a:pos x="0" y="0"/>
                  </a:cxn>
                  <a:cxn ang="0">
                    <a:pos x="0" y="272"/>
                  </a:cxn>
                  <a:cxn ang="0">
                    <a:pos x="0" y="272"/>
                  </a:cxn>
                </a:cxnLst>
                <a:rect l="0" t="0" r="r" b="b"/>
                <a:pathLst>
                  <a:path w="1814" h="272">
                    <a:moveTo>
                      <a:pt x="0" y="272"/>
                    </a:moveTo>
                    <a:lnTo>
                      <a:pt x="1814" y="272"/>
                    </a:lnTo>
                    <a:lnTo>
                      <a:pt x="1814" y="0"/>
                    </a:lnTo>
                    <a:lnTo>
                      <a:pt x="0" y="0"/>
                    </a:lnTo>
                    <a:lnTo>
                      <a:pt x="0" y="272"/>
                    </a:lnTo>
                    <a:lnTo>
                      <a:pt x="0" y="272"/>
                    </a:lnTo>
                    <a:close/>
                  </a:path>
                </a:pathLst>
              </a:custGeom>
              <a:solidFill>
                <a:srgbClr val="CC6600"/>
              </a:solidFill>
              <a:ln w="9525">
                <a:noFill/>
                <a:round/>
                <a:headEnd/>
                <a:tailEnd/>
              </a:ln>
            </p:spPr>
            <p:txBody>
              <a:bodyPr/>
              <a:lstStyle/>
              <a:p>
                <a:endParaRPr lang="en-US" dirty="0"/>
              </a:p>
            </p:txBody>
          </p:sp>
          <p:sp>
            <p:nvSpPr>
              <p:cNvPr id="398709" name="Freeform 373"/>
              <p:cNvSpPr>
                <a:spLocks/>
              </p:cNvSpPr>
              <p:nvPr/>
            </p:nvSpPr>
            <p:spPr bwMode="auto">
              <a:xfrm>
                <a:off x="1667" y="2179"/>
                <a:ext cx="918" cy="157"/>
              </a:xfrm>
              <a:custGeom>
                <a:avLst/>
                <a:gdLst/>
                <a:ahLst/>
                <a:cxnLst>
                  <a:cxn ang="0">
                    <a:pos x="0" y="270"/>
                  </a:cxn>
                  <a:cxn ang="0">
                    <a:pos x="0" y="314"/>
                  </a:cxn>
                  <a:cxn ang="0">
                    <a:pos x="1835" y="314"/>
                  </a:cxn>
                  <a:cxn ang="0">
                    <a:pos x="1836" y="0"/>
                  </a:cxn>
                  <a:cxn ang="0">
                    <a:pos x="1793" y="42"/>
                  </a:cxn>
                  <a:cxn ang="0">
                    <a:pos x="1793" y="270"/>
                  </a:cxn>
                  <a:cxn ang="0">
                    <a:pos x="0" y="270"/>
                  </a:cxn>
                </a:cxnLst>
                <a:rect l="0" t="0" r="r" b="b"/>
                <a:pathLst>
                  <a:path w="1836" h="314">
                    <a:moveTo>
                      <a:pt x="0" y="270"/>
                    </a:moveTo>
                    <a:lnTo>
                      <a:pt x="0" y="314"/>
                    </a:lnTo>
                    <a:lnTo>
                      <a:pt x="1835" y="314"/>
                    </a:lnTo>
                    <a:lnTo>
                      <a:pt x="1836" y="0"/>
                    </a:lnTo>
                    <a:lnTo>
                      <a:pt x="1793" y="42"/>
                    </a:lnTo>
                    <a:lnTo>
                      <a:pt x="1793" y="270"/>
                    </a:lnTo>
                    <a:lnTo>
                      <a:pt x="0" y="270"/>
                    </a:lnTo>
                    <a:close/>
                  </a:path>
                </a:pathLst>
              </a:custGeom>
              <a:solidFill>
                <a:srgbClr val="CC6600"/>
              </a:solidFill>
              <a:ln w="9525">
                <a:noFill/>
                <a:round/>
                <a:headEnd/>
                <a:tailEnd/>
              </a:ln>
            </p:spPr>
            <p:txBody>
              <a:bodyPr/>
              <a:lstStyle/>
              <a:p>
                <a:endParaRPr lang="en-US" dirty="0"/>
              </a:p>
            </p:txBody>
          </p:sp>
          <p:sp>
            <p:nvSpPr>
              <p:cNvPr id="398710" name="Freeform 374"/>
              <p:cNvSpPr>
                <a:spLocks/>
              </p:cNvSpPr>
              <p:nvPr/>
            </p:nvSpPr>
            <p:spPr bwMode="auto">
              <a:xfrm>
                <a:off x="1656" y="2178"/>
                <a:ext cx="929" cy="158"/>
              </a:xfrm>
              <a:custGeom>
                <a:avLst/>
                <a:gdLst/>
                <a:ahLst/>
                <a:cxnLst>
                  <a:cxn ang="0">
                    <a:pos x="1858" y="2"/>
                  </a:cxn>
                  <a:cxn ang="0">
                    <a:pos x="1" y="0"/>
                  </a:cxn>
                  <a:cxn ang="0">
                    <a:pos x="0" y="315"/>
                  </a:cxn>
                  <a:cxn ang="0">
                    <a:pos x="22" y="316"/>
                  </a:cxn>
                  <a:cxn ang="0">
                    <a:pos x="43" y="272"/>
                  </a:cxn>
                  <a:cxn ang="0">
                    <a:pos x="43" y="44"/>
                  </a:cxn>
                  <a:cxn ang="0">
                    <a:pos x="1815" y="44"/>
                  </a:cxn>
                  <a:cxn ang="0">
                    <a:pos x="1858" y="2"/>
                  </a:cxn>
                </a:cxnLst>
                <a:rect l="0" t="0" r="r" b="b"/>
                <a:pathLst>
                  <a:path w="1858" h="316">
                    <a:moveTo>
                      <a:pt x="1858" y="2"/>
                    </a:moveTo>
                    <a:lnTo>
                      <a:pt x="1" y="0"/>
                    </a:lnTo>
                    <a:lnTo>
                      <a:pt x="0" y="315"/>
                    </a:lnTo>
                    <a:lnTo>
                      <a:pt x="22" y="316"/>
                    </a:lnTo>
                    <a:lnTo>
                      <a:pt x="43" y="272"/>
                    </a:lnTo>
                    <a:lnTo>
                      <a:pt x="43" y="44"/>
                    </a:lnTo>
                    <a:lnTo>
                      <a:pt x="1815" y="44"/>
                    </a:lnTo>
                    <a:lnTo>
                      <a:pt x="1858" y="2"/>
                    </a:lnTo>
                    <a:close/>
                  </a:path>
                </a:pathLst>
              </a:custGeom>
              <a:solidFill>
                <a:srgbClr val="CC6600"/>
              </a:solidFill>
              <a:ln w="9525">
                <a:noFill/>
                <a:round/>
                <a:headEnd/>
                <a:tailEnd/>
              </a:ln>
            </p:spPr>
            <p:txBody>
              <a:bodyPr/>
              <a:lstStyle/>
              <a:p>
                <a:endParaRPr lang="en-US" dirty="0"/>
              </a:p>
            </p:txBody>
          </p:sp>
        </p:gr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2000"/>
                                  </p:stCondLst>
                                  <p:childTnLst>
                                    <p:set>
                                      <p:cBhvr>
                                        <p:cTn id="6" dur="1" fill="hold">
                                          <p:stCondLst>
                                            <p:cond delay="0"/>
                                          </p:stCondLst>
                                        </p:cTn>
                                        <p:tgtEl>
                                          <p:spTgt spid="398718"/>
                                        </p:tgtEl>
                                        <p:attrNameLst>
                                          <p:attrName>style.visibility</p:attrName>
                                        </p:attrNameLst>
                                      </p:cBhvr>
                                      <p:to>
                                        <p:strVal val="visible"/>
                                      </p:to>
                                    </p:set>
                                    <p:animEffect transition="in" filter="dissolve">
                                      <p:cBhvr>
                                        <p:cTn id="7" dur="500"/>
                                        <p:tgtEl>
                                          <p:spTgt spid="398718"/>
                                        </p:tgtEl>
                                      </p:cBhvr>
                                    </p:animEffect>
                                  </p:childTnLst>
                                </p:cTn>
                              </p:par>
                            </p:childTnLst>
                          </p:cTn>
                        </p:par>
                        <p:par>
                          <p:cTn id="8" fill="hold">
                            <p:stCondLst>
                              <p:cond delay="2500"/>
                            </p:stCondLst>
                            <p:childTnLst>
                              <p:par>
                                <p:cTn id="9" presetID="9" presetClass="entr" presetSubtype="0" fill="hold" nodeType="afterEffect">
                                  <p:stCondLst>
                                    <p:cond delay="2000"/>
                                  </p:stCondLst>
                                  <p:childTnLst>
                                    <p:set>
                                      <p:cBhvr>
                                        <p:cTn id="10" dur="1" fill="hold">
                                          <p:stCondLst>
                                            <p:cond delay="0"/>
                                          </p:stCondLst>
                                        </p:cTn>
                                        <p:tgtEl>
                                          <p:spTgt spid="398714"/>
                                        </p:tgtEl>
                                        <p:attrNameLst>
                                          <p:attrName>style.visibility</p:attrName>
                                        </p:attrNameLst>
                                      </p:cBhvr>
                                      <p:to>
                                        <p:strVal val="visible"/>
                                      </p:to>
                                    </p:set>
                                    <p:animEffect transition="in" filter="dissolve">
                                      <p:cBhvr>
                                        <p:cTn id="11" dur="500"/>
                                        <p:tgtEl>
                                          <p:spTgt spid="398714"/>
                                        </p:tgtEl>
                                      </p:cBhvr>
                                    </p:animEffect>
                                  </p:childTnLst>
                                </p:cTn>
                              </p:par>
                            </p:childTnLst>
                          </p:cTn>
                        </p:par>
                        <p:par>
                          <p:cTn id="12" fill="hold">
                            <p:stCondLst>
                              <p:cond delay="5000"/>
                            </p:stCondLst>
                            <p:childTnLst>
                              <p:par>
                                <p:cTn id="13" presetID="9" presetClass="entr" presetSubtype="0" fill="hold" nodeType="afterEffect">
                                  <p:stCondLst>
                                    <p:cond delay="2000"/>
                                  </p:stCondLst>
                                  <p:childTnLst>
                                    <p:set>
                                      <p:cBhvr>
                                        <p:cTn id="14" dur="1" fill="hold">
                                          <p:stCondLst>
                                            <p:cond delay="0"/>
                                          </p:stCondLst>
                                        </p:cTn>
                                        <p:tgtEl>
                                          <p:spTgt spid="398711"/>
                                        </p:tgtEl>
                                        <p:attrNameLst>
                                          <p:attrName>style.visibility</p:attrName>
                                        </p:attrNameLst>
                                      </p:cBhvr>
                                      <p:to>
                                        <p:strVal val="visible"/>
                                      </p:to>
                                    </p:set>
                                    <p:animEffect transition="in" filter="dissolve">
                                      <p:cBhvr>
                                        <p:cTn id="15" dur="500"/>
                                        <p:tgtEl>
                                          <p:spTgt spid="398711"/>
                                        </p:tgtEl>
                                      </p:cBhvr>
                                    </p:animEffect>
                                  </p:childTnLst>
                                </p:cTn>
                              </p:par>
                            </p:childTnLst>
                          </p:cTn>
                        </p:par>
                        <p:par>
                          <p:cTn id="16" fill="hold">
                            <p:stCondLst>
                              <p:cond delay="7500"/>
                            </p:stCondLst>
                            <p:childTnLst>
                              <p:par>
                                <p:cTn id="17" presetID="9" presetClass="entr" presetSubtype="0" fill="hold" nodeType="afterEffect">
                                  <p:stCondLst>
                                    <p:cond delay="2000"/>
                                  </p:stCondLst>
                                  <p:childTnLst>
                                    <p:set>
                                      <p:cBhvr>
                                        <p:cTn id="18" dur="1" fill="hold">
                                          <p:stCondLst>
                                            <p:cond delay="0"/>
                                          </p:stCondLst>
                                        </p:cTn>
                                        <p:tgtEl>
                                          <p:spTgt spid="398715"/>
                                        </p:tgtEl>
                                        <p:attrNameLst>
                                          <p:attrName>style.visibility</p:attrName>
                                        </p:attrNameLst>
                                      </p:cBhvr>
                                      <p:to>
                                        <p:strVal val="visible"/>
                                      </p:to>
                                    </p:set>
                                    <p:animEffect transition="in" filter="dissolve">
                                      <p:cBhvr>
                                        <p:cTn id="19" dur="500"/>
                                        <p:tgtEl>
                                          <p:spTgt spid="398715"/>
                                        </p:tgtEl>
                                      </p:cBhvr>
                                    </p:animEffect>
                                  </p:childTnLst>
                                </p:cTn>
                              </p:par>
                            </p:childTnLst>
                          </p:cTn>
                        </p:par>
                        <p:par>
                          <p:cTn id="20" fill="hold">
                            <p:stCondLst>
                              <p:cond delay="10000"/>
                            </p:stCondLst>
                            <p:childTnLst>
                              <p:par>
                                <p:cTn id="21" presetID="9" presetClass="entr" presetSubtype="0" fill="hold" nodeType="afterEffect">
                                  <p:stCondLst>
                                    <p:cond delay="2000"/>
                                  </p:stCondLst>
                                  <p:childTnLst>
                                    <p:set>
                                      <p:cBhvr>
                                        <p:cTn id="22" dur="1" fill="hold">
                                          <p:stCondLst>
                                            <p:cond delay="0"/>
                                          </p:stCondLst>
                                        </p:cTn>
                                        <p:tgtEl>
                                          <p:spTgt spid="398717"/>
                                        </p:tgtEl>
                                        <p:attrNameLst>
                                          <p:attrName>style.visibility</p:attrName>
                                        </p:attrNameLst>
                                      </p:cBhvr>
                                      <p:to>
                                        <p:strVal val="visible"/>
                                      </p:to>
                                    </p:set>
                                    <p:animEffect transition="in" filter="dissolve">
                                      <p:cBhvr>
                                        <p:cTn id="23" dur="500"/>
                                        <p:tgtEl>
                                          <p:spTgt spid="398717"/>
                                        </p:tgtEl>
                                      </p:cBhvr>
                                    </p:animEffect>
                                  </p:childTnLst>
                                </p:cTn>
                              </p:par>
                            </p:childTnLst>
                          </p:cTn>
                        </p:par>
                        <p:par>
                          <p:cTn id="24" fill="hold">
                            <p:stCondLst>
                              <p:cond delay="12500"/>
                            </p:stCondLst>
                            <p:childTnLst>
                              <p:par>
                                <p:cTn id="25" presetID="9" presetClass="entr" presetSubtype="0" fill="hold" nodeType="afterEffect">
                                  <p:stCondLst>
                                    <p:cond delay="2000"/>
                                  </p:stCondLst>
                                  <p:childTnLst>
                                    <p:set>
                                      <p:cBhvr>
                                        <p:cTn id="26" dur="1" fill="hold">
                                          <p:stCondLst>
                                            <p:cond delay="0"/>
                                          </p:stCondLst>
                                        </p:cTn>
                                        <p:tgtEl>
                                          <p:spTgt spid="398716"/>
                                        </p:tgtEl>
                                        <p:attrNameLst>
                                          <p:attrName>style.visibility</p:attrName>
                                        </p:attrNameLst>
                                      </p:cBhvr>
                                      <p:to>
                                        <p:strVal val="visible"/>
                                      </p:to>
                                    </p:set>
                                    <p:animEffect transition="in" filter="dissolve">
                                      <p:cBhvr>
                                        <p:cTn id="27" dur="500"/>
                                        <p:tgtEl>
                                          <p:spTgt spid="398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2"/>
          <p:cNvSpPr>
            <a:spLocks noGrp="1" noChangeArrowheads="1"/>
          </p:cNvSpPr>
          <p:nvPr>
            <p:ph type="title"/>
          </p:nvPr>
        </p:nvSpPr>
        <p:spPr bwMode="auto">
          <a:xfrm>
            <a:off x="673100" y="292100"/>
            <a:ext cx="7772400" cy="660400"/>
          </a:xfrm>
          <a:noFill/>
          <a:ln>
            <a:miter lim="800000"/>
            <a:headEnd/>
            <a:tailEnd/>
          </a:ln>
        </p:spPr>
        <p:txBody>
          <a:bodyPr vert="horz" wrap="square" lIns="91440" tIns="45720" rIns="91440" bIns="45720" numCol="1" anchor="t" anchorCtr="0" compatLnSpc="1">
            <a:prstTxWarp prst="textNoShape">
              <a:avLst/>
            </a:prstTxWarp>
          </a:bodyPr>
          <a:lstStyle/>
          <a:p>
            <a:r>
              <a:rPr lang="en-US" dirty="0"/>
              <a:t>New Shuler 5500 Ton Hydroformer</a:t>
            </a:r>
            <a:br>
              <a:rPr lang="en-US" dirty="0"/>
            </a:br>
            <a:endParaRPr lang="en-US" dirty="0"/>
          </a:p>
        </p:txBody>
      </p:sp>
      <p:pic>
        <p:nvPicPr>
          <p:cNvPr id="481285" name="Picture 5" descr="C:\Documents and Settings\Markb\My Documents\My Pictures\Blasi Nikon Offload 5-28-08\Blasi Nikon Offload 5-28-08 261.jpg"/>
          <p:cNvPicPr>
            <a:picLocks noChangeAspect="1" noChangeArrowheads="1"/>
          </p:cNvPicPr>
          <p:nvPr/>
        </p:nvPicPr>
        <p:blipFill>
          <a:blip r:embed="rId2" cstate="print"/>
          <a:srcRect/>
          <a:stretch>
            <a:fillRect/>
          </a:stretch>
        </p:blipFill>
        <p:spPr bwMode="auto">
          <a:xfrm>
            <a:off x="461963" y="920750"/>
            <a:ext cx="7961312" cy="5280025"/>
          </a:xfrm>
          <a:prstGeom prst="rect">
            <a:avLst/>
          </a:prstGeom>
          <a:noFill/>
          <a:ln w="9525">
            <a:noFill/>
            <a:miter lim="800000"/>
            <a:headEnd/>
            <a:tailEnd/>
          </a:ln>
        </p:spPr>
      </p:pic>
    </p:spTree>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ChangeArrowheads="1"/>
          </p:cNvSpPr>
          <p:nvPr/>
        </p:nvSpPr>
        <p:spPr bwMode="auto">
          <a:xfrm>
            <a:off x="4219575" y="2117725"/>
            <a:ext cx="3175" cy="1588"/>
          </a:xfrm>
          <a:prstGeom prst="rect">
            <a:avLst/>
          </a:prstGeom>
          <a:solidFill>
            <a:srgbClr val="000000"/>
          </a:solidFill>
          <a:ln w="9525">
            <a:noFill/>
            <a:miter lim="800000"/>
            <a:headEnd/>
            <a:tailEnd/>
          </a:ln>
        </p:spPr>
        <p:txBody>
          <a:bodyPr/>
          <a:lstStyle/>
          <a:p>
            <a:endParaRPr lang="en-US" dirty="0"/>
          </a:p>
        </p:txBody>
      </p:sp>
      <p:sp>
        <p:nvSpPr>
          <p:cNvPr id="381955" name="Rectangle 3"/>
          <p:cNvSpPr>
            <a:spLocks noChangeArrowheads="1"/>
          </p:cNvSpPr>
          <p:nvPr/>
        </p:nvSpPr>
        <p:spPr bwMode="auto">
          <a:xfrm>
            <a:off x="4219575" y="2122488"/>
            <a:ext cx="3175" cy="3175"/>
          </a:xfrm>
          <a:prstGeom prst="rect">
            <a:avLst/>
          </a:prstGeom>
          <a:solidFill>
            <a:srgbClr val="000000"/>
          </a:solidFill>
          <a:ln w="9525">
            <a:noFill/>
            <a:miter lim="800000"/>
            <a:headEnd/>
            <a:tailEnd/>
          </a:ln>
        </p:spPr>
        <p:txBody>
          <a:bodyPr/>
          <a:lstStyle/>
          <a:p>
            <a:endParaRPr lang="en-US" dirty="0"/>
          </a:p>
        </p:txBody>
      </p:sp>
      <p:sp>
        <p:nvSpPr>
          <p:cNvPr id="381956" name="Rectangle 4"/>
          <p:cNvSpPr>
            <a:spLocks noChangeArrowheads="1"/>
          </p:cNvSpPr>
          <p:nvPr/>
        </p:nvSpPr>
        <p:spPr bwMode="auto">
          <a:xfrm>
            <a:off x="4219575" y="2128838"/>
            <a:ext cx="3175" cy="1587"/>
          </a:xfrm>
          <a:prstGeom prst="rect">
            <a:avLst/>
          </a:prstGeom>
          <a:solidFill>
            <a:srgbClr val="000000"/>
          </a:solidFill>
          <a:ln w="9525">
            <a:noFill/>
            <a:miter lim="800000"/>
            <a:headEnd/>
            <a:tailEnd/>
          </a:ln>
        </p:spPr>
        <p:txBody>
          <a:bodyPr/>
          <a:lstStyle/>
          <a:p>
            <a:endParaRPr lang="en-US" dirty="0"/>
          </a:p>
        </p:txBody>
      </p:sp>
      <p:sp>
        <p:nvSpPr>
          <p:cNvPr id="381957" name="Rectangle 5"/>
          <p:cNvSpPr>
            <a:spLocks noChangeArrowheads="1"/>
          </p:cNvSpPr>
          <p:nvPr/>
        </p:nvSpPr>
        <p:spPr bwMode="auto">
          <a:xfrm>
            <a:off x="4219575" y="2130425"/>
            <a:ext cx="3175" cy="3175"/>
          </a:xfrm>
          <a:prstGeom prst="rect">
            <a:avLst/>
          </a:prstGeom>
          <a:solidFill>
            <a:srgbClr val="000000"/>
          </a:solidFill>
          <a:ln w="9525">
            <a:noFill/>
            <a:miter lim="800000"/>
            <a:headEnd/>
            <a:tailEnd/>
          </a:ln>
        </p:spPr>
        <p:txBody>
          <a:bodyPr/>
          <a:lstStyle/>
          <a:p>
            <a:endParaRPr lang="en-US" dirty="0"/>
          </a:p>
        </p:txBody>
      </p:sp>
      <p:sp>
        <p:nvSpPr>
          <p:cNvPr id="381958" name="Rectangle 6"/>
          <p:cNvSpPr>
            <a:spLocks noChangeArrowheads="1"/>
          </p:cNvSpPr>
          <p:nvPr/>
        </p:nvSpPr>
        <p:spPr bwMode="auto">
          <a:xfrm>
            <a:off x="4219575" y="2141538"/>
            <a:ext cx="3175" cy="3175"/>
          </a:xfrm>
          <a:prstGeom prst="rect">
            <a:avLst/>
          </a:prstGeom>
          <a:solidFill>
            <a:srgbClr val="000000"/>
          </a:solidFill>
          <a:ln w="9525">
            <a:noFill/>
            <a:miter lim="800000"/>
            <a:headEnd/>
            <a:tailEnd/>
          </a:ln>
        </p:spPr>
        <p:txBody>
          <a:bodyPr/>
          <a:lstStyle/>
          <a:p>
            <a:endParaRPr lang="en-US" dirty="0"/>
          </a:p>
        </p:txBody>
      </p:sp>
      <p:sp>
        <p:nvSpPr>
          <p:cNvPr id="381959" name="Rectangle 7"/>
          <p:cNvSpPr>
            <a:spLocks noChangeArrowheads="1"/>
          </p:cNvSpPr>
          <p:nvPr/>
        </p:nvSpPr>
        <p:spPr bwMode="auto">
          <a:xfrm>
            <a:off x="4219575" y="2144713"/>
            <a:ext cx="3175" cy="3175"/>
          </a:xfrm>
          <a:prstGeom prst="rect">
            <a:avLst/>
          </a:prstGeom>
          <a:solidFill>
            <a:srgbClr val="000000"/>
          </a:solidFill>
          <a:ln w="9525">
            <a:noFill/>
            <a:miter lim="800000"/>
            <a:headEnd/>
            <a:tailEnd/>
          </a:ln>
        </p:spPr>
        <p:txBody>
          <a:bodyPr/>
          <a:lstStyle/>
          <a:p>
            <a:endParaRPr lang="en-US" dirty="0"/>
          </a:p>
        </p:txBody>
      </p:sp>
      <p:sp>
        <p:nvSpPr>
          <p:cNvPr id="381960" name="Rectangle 8"/>
          <p:cNvSpPr>
            <a:spLocks noChangeArrowheads="1"/>
          </p:cNvSpPr>
          <p:nvPr/>
        </p:nvSpPr>
        <p:spPr bwMode="auto">
          <a:xfrm>
            <a:off x="4219575" y="2147888"/>
            <a:ext cx="3175" cy="1587"/>
          </a:xfrm>
          <a:prstGeom prst="rect">
            <a:avLst/>
          </a:prstGeom>
          <a:solidFill>
            <a:srgbClr val="000000"/>
          </a:solidFill>
          <a:ln w="9525">
            <a:noFill/>
            <a:miter lim="800000"/>
            <a:headEnd/>
            <a:tailEnd/>
          </a:ln>
        </p:spPr>
        <p:txBody>
          <a:bodyPr/>
          <a:lstStyle/>
          <a:p>
            <a:endParaRPr lang="en-US" dirty="0"/>
          </a:p>
        </p:txBody>
      </p:sp>
      <p:sp>
        <p:nvSpPr>
          <p:cNvPr id="381961" name="Rectangle 9"/>
          <p:cNvSpPr>
            <a:spLocks noChangeArrowheads="1"/>
          </p:cNvSpPr>
          <p:nvPr/>
        </p:nvSpPr>
        <p:spPr bwMode="auto">
          <a:xfrm>
            <a:off x="4219575" y="2155825"/>
            <a:ext cx="3175" cy="3175"/>
          </a:xfrm>
          <a:prstGeom prst="rect">
            <a:avLst/>
          </a:prstGeom>
          <a:solidFill>
            <a:srgbClr val="000000"/>
          </a:solidFill>
          <a:ln w="9525">
            <a:noFill/>
            <a:miter lim="800000"/>
            <a:headEnd/>
            <a:tailEnd/>
          </a:ln>
        </p:spPr>
        <p:txBody>
          <a:bodyPr/>
          <a:lstStyle/>
          <a:p>
            <a:endParaRPr lang="en-US" dirty="0"/>
          </a:p>
        </p:txBody>
      </p:sp>
      <p:sp>
        <p:nvSpPr>
          <p:cNvPr id="381962" name="Rectangle 10"/>
          <p:cNvSpPr>
            <a:spLocks noChangeArrowheads="1"/>
          </p:cNvSpPr>
          <p:nvPr/>
        </p:nvSpPr>
        <p:spPr bwMode="auto">
          <a:xfrm>
            <a:off x="4219575" y="2159000"/>
            <a:ext cx="3175" cy="1588"/>
          </a:xfrm>
          <a:prstGeom prst="rect">
            <a:avLst/>
          </a:prstGeom>
          <a:solidFill>
            <a:srgbClr val="000000"/>
          </a:solidFill>
          <a:ln w="9525">
            <a:noFill/>
            <a:miter lim="800000"/>
            <a:headEnd/>
            <a:tailEnd/>
          </a:ln>
        </p:spPr>
        <p:txBody>
          <a:bodyPr/>
          <a:lstStyle/>
          <a:p>
            <a:endParaRPr lang="en-US" dirty="0"/>
          </a:p>
        </p:txBody>
      </p:sp>
      <p:sp>
        <p:nvSpPr>
          <p:cNvPr id="381963" name="Rectangle 11"/>
          <p:cNvSpPr>
            <a:spLocks noChangeArrowheads="1"/>
          </p:cNvSpPr>
          <p:nvPr/>
        </p:nvSpPr>
        <p:spPr bwMode="auto">
          <a:xfrm>
            <a:off x="4219575" y="2160588"/>
            <a:ext cx="3175" cy="3175"/>
          </a:xfrm>
          <a:prstGeom prst="rect">
            <a:avLst/>
          </a:prstGeom>
          <a:solidFill>
            <a:srgbClr val="000000"/>
          </a:solidFill>
          <a:ln w="9525">
            <a:noFill/>
            <a:miter lim="800000"/>
            <a:headEnd/>
            <a:tailEnd/>
          </a:ln>
        </p:spPr>
        <p:txBody>
          <a:bodyPr/>
          <a:lstStyle/>
          <a:p>
            <a:endParaRPr lang="en-US" dirty="0"/>
          </a:p>
        </p:txBody>
      </p:sp>
      <p:sp>
        <p:nvSpPr>
          <p:cNvPr id="381964" name="Rectangle 12"/>
          <p:cNvSpPr>
            <a:spLocks noChangeArrowheads="1"/>
          </p:cNvSpPr>
          <p:nvPr/>
        </p:nvSpPr>
        <p:spPr bwMode="auto">
          <a:xfrm>
            <a:off x="4219575" y="2166938"/>
            <a:ext cx="3175" cy="1587"/>
          </a:xfrm>
          <a:prstGeom prst="rect">
            <a:avLst/>
          </a:prstGeom>
          <a:solidFill>
            <a:srgbClr val="000000"/>
          </a:solidFill>
          <a:ln w="9525">
            <a:noFill/>
            <a:miter lim="800000"/>
            <a:headEnd/>
            <a:tailEnd/>
          </a:ln>
        </p:spPr>
        <p:txBody>
          <a:bodyPr/>
          <a:lstStyle/>
          <a:p>
            <a:endParaRPr lang="en-US" dirty="0"/>
          </a:p>
        </p:txBody>
      </p:sp>
      <p:sp>
        <p:nvSpPr>
          <p:cNvPr id="381965" name="Rectangle 13"/>
          <p:cNvSpPr>
            <a:spLocks noChangeArrowheads="1"/>
          </p:cNvSpPr>
          <p:nvPr/>
        </p:nvSpPr>
        <p:spPr bwMode="auto">
          <a:xfrm>
            <a:off x="4219575" y="2168525"/>
            <a:ext cx="3175" cy="3175"/>
          </a:xfrm>
          <a:prstGeom prst="rect">
            <a:avLst/>
          </a:prstGeom>
          <a:solidFill>
            <a:srgbClr val="000000"/>
          </a:solidFill>
          <a:ln w="9525">
            <a:noFill/>
            <a:miter lim="800000"/>
            <a:headEnd/>
            <a:tailEnd/>
          </a:ln>
        </p:spPr>
        <p:txBody>
          <a:bodyPr/>
          <a:lstStyle/>
          <a:p>
            <a:endParaRPr lang="en-US" dirty="0"/>
          </a:p>
        </p:txBody>
      </p:sp>
      <p:sp>
        <p:nvSpPr>
          <p:cNvPr id="381966" name="Rectangle 14"/>
          <p:cNvSpPr>
            <a:spLocks noChangeArrowheads="1"/>
          </p:cNvSpPr>
          <p:nvPr/>
        </p:nvSpPr>
        <p:spPr bwMode="auto">
          <a:xfrm>
            <a:off x="4219575" y="2171700"/>
            <a:ext cx="3175" cy="3175"/>
          </a:xfrm>
          <a:prstGeom prst="rect">
            <a:avLst/>
          </a:prstGeom>
          <a:solidFill>
            <a:srgbClr val="000000"/>
          </a:solidFill>
          <a:ln w="9525">
            <a:noFill/>
            <a:miter lim="800000"/>
            <a:headEnd/>
            <a:tailEnd/>
          </a:ln>
        </p:spPr>
        <p:txBody>
          <a:bodyPr/>
          <a:lstStyle/>
          <a:p>
            <a:endParaRPr lang="en-US" dirty="0"/>
          </a:p>
        </p:txBody>
      </p:sp>
      <p:sp>
        <p:nvSpPr>
          <p:cNvPr id="381967" name="Rectangle 15"/>
          <p:cNvSpPr>
            <a:spLocks noChangeArrowheads="1"/>
          </p:cNvSpPr>
          <p:nvPr/>
        </p:nvSpPr>
        <p:spPr bwMode="auto">
          <a:xfrm>
            <a:off x="4219575" y="2179638"/>
            <a:ext cx="3175" cy="3175"/>
          </a:xfrm>
          <a:prstGeom prst="rect">
            <a:avLst/>
          </a:prstGeom>
          <a:solidFill>
            <a:srgbClr val="000000"/>
          </a:solidFill>
          <a:ln w="9525">
            <a:noFill/>
            <a:miter lim="800000"/>
            <a:headEnd/>
            <a:tailEnd/>
          </a:ln>
        </p:spPr>
        <p:txBody>
          <a:bodyPr/>
          <a:lstStyle/>
          <a:p>
            <a:endParaRPr lang="en-US" dirty="0"/>
          </a:p>
        </p:txBody>
      </p:sp>
      <p:sp>
        <p:nvSpPr>
          <p:cNvPr id="381968" name="Rectangle 16"/>
          <p:cNvSpPr>
            <a:spLocks noChangeArrowheads="1"/>
          </p:cNvSpPr>
          <p:nvPr/>
        </p:nvSpPr>
        <p:spPr bwMode="auto">
          <a:xfrm>
            <a:off x="4219575" y="2182813"/>
            <a:ext cx="3175" cy="3175"/>
          </a:xfrm>
          <a:prstGeom prst="rect">
            <a:avLst/>
          </a:prstGeom>
          <a:solidFill>
            <a:srgbClr val="000000"/>
          </a:solidFill>
          <a:ln w="9525">
            <a:noFill/>
            <a:miter lim="800000"/>
            <a:headEnd/>
            <a:tailEnd/>
          </a:ln>
        </p:spPr>
        <p:txBody>
          <a:bodyPr/>
          <a:lstStyle/>
          <a:p>
            <a:endParaRPr lang="en-US" dirty="0"/>
          </a:p>
        </p:txBody>
      </p:sp>
      <p:sp>
        <p:nvSpPr>
          <p:cNvPr id="381969" name="Rectangle 17"/>
          <p:cNvSpPr>
            <a:spLocks noChangeArrowheads="1"/>
          </p:cNvSpPr>
          <p:nvPr/>
        </p:nvSpPr>
        <p:spPr bwMode="auto">
          <a:xfrm>
            <a:off x="4219575" y="2193925"/>
            <a:ext cx="3175" cy="3175"/>
          </a:xfrm>
          <a:prstGeom prst="rect">
            <a:avLst/>
          </a:prstGeom>
          <a:solidFill>
            <a:srgbClr val="000000"/>
          </a:solidFill>
          <a:ln w="9525">
            <a:noFill/>
            <a:miter lim="800000"/>
            <a:headEnd/>
            <a:tailEnd/>
          </a:ln>
        </p:spPr>
        <p:txBody>
          <a:bodyPr/>
          <a:lstStyle/>
          <a:p>
            <a:endParaRPr lang="en-US" dirty="0"/>
          </a:p>
        </p:txBody>
      </p:sp>
      <p:sp>
        <p:nvSpPr>
          <p:cNvPr id="381970" name="Rectangle 18"/>
          <p:cNvSpPr>
            <a:spLocks noChangeArrowheads="1"/>
          </p:cNvSpPr>
          <p:nvPr/>
        </p:nvSpPr>
        <p:spPr bwMode="auto">
          <a:xfrm>
            <a:off x="4219575" y="2197100"/>
            <a:ext cx="3175" cy="1588"/>
          </a:xfrm>
          <a:prstGeom prst="rect">
            <a:avLst/>
          </a:prstGeom>
          <a:solidFill>
            <a:srgbClr val="000000"/>
          </a:solidFill>
          <a:ln w="9525">
            <a:noFill/>
            <a:miter lim="800000"/>
            <a:headEnd/>
            <a:tailEnd/>
          </a:ln>
        </p:spPr>
        <p:txBody>
          <a:bodyPr/>
          <a:lstStyle/>
          <a:p>
            <a:endParaRPr lang="en-US" dirty="0"/>
          </a:p>
        </p:txBody>
      </p:sp>
      <p:sp>
        <p:nvSpPr>
          <p:cNvPr id="381971" name="Rectangle 19"/>
          <p:cNvSpPr>
            <a:spLocks noChangeArrowheads="1"/>
          </p:cNvSpPr>
          <p:nvPr/>
        </p:nvSpPr>
        <p:spPr bwMode="auto">
          <a:xfrm>
            <a:off x="4219575" y="2198688"/>
            <a:ext cx="3175" cy="3175"/>
          </a:xfrm>
          <a:prstGeom prst="rect">
            <a:avLst/>
          </a:prstGeom>
          <a:solidFill>
            <a:srgbClr val="000000"/>
          </a:solidFill>
          <a:ln w="9525">
            <a:noFill/>
            <a:miter lim="800000"/>
            <a:headEnd/>
            <a:tailEnd/>
          </a:ln>
        </p:spPr>
        <p:txBody>
          <a:bodyPr/>
          <a:lstStyle/>
          <a:p>
            <a:endParaRPr lang="en-US" dirty="0"/>
          </a:p>
        </p:txBody>
      </p:sp>
      <p:sp>
        <p:nvSpPr>
          <p:cNvPr id="381972" name="Rectangle 20"/>
          <p:cNvSpPr>
            <a:spLocks noChangeArrowheads="1"/>
          </p:cNvSpPr>
          <p:nvPr/>
        </p:nvSpPr>
        <p:spPr bwMode="auto">
          <a:xfrm>
            <a:off x="4219575" y="2208213"/>
            <a:ext cx="3175" cy="1587"/>
          </a:xfrm>
          <a:prstGeom prst="rect">
            <a:avLst/>
          </a:prstGeom>
          <a:solidFill>
            <a:srgbClr val="000000"/>
          </a:solidFill>
          <a:ln w="9525">
            <a:noFill/>
            <a:miter lim="800000"/>
            <a:headEnd/>
            <a:tailEnd/>
          </a:ln>
        </p:spPr>
        <p:txBody>
          <a:bodyPr/>
          <a:lstStyle/>
          <a:p>
            <a:endParaRPr lang="en-US" dirty="0"/>
          </a:p>
        </p:txBody>
      </p:sp>
      <p:sp>
        <p:nvSpPr>
          <p:cNvPr id="381973" name="Rectangle 21"/>
          <p:cNvSpPr>
            <a:spLocks noChangeArrowheads="1"/>
          </p:cNvSpPr>
          <p:nvPr/>
        </p:nvSpPr>
        <p:spPr bwMode="auto">
          <a:xfrm>
            <a:off x="4219575" y="2209800"/>
            <a:ext cx="3175" cy="3175"/>
          </a:xfrm>
          <a:prstGeom prst="rect">
            <a:avLst/>
          </a:prstGeom>
          <a:solidFill>
            <a:srgbClr val="000000"/>
          </a:solidFill>
          <a:ln w="9525">
            <a:noFill/>
            <a:miter lim="800000"/>
            <a:headEnd/>
            <a:tailEnd/>
          </a:ln>
        </p:spPr>
        <p:txBody>
          <a:bodyPr/>
          <a:lstStyle/>
          <a:p>
            <a:endParaRPr lang="en-US" dirty="0"/>
          </a:p>
        </p:txBody>
      </p:sp>
      <p:sp>
        <p:nvSpPr>
          <p:cNvPr id="381974" name="Rectangle 22"/>
          <p:cNvSpPr>
            <a:spLocks noChangeArrowheads="1"/>
          </p:cNvSpPr>
          <p:nvPr/>
        </p:nvSpPr>
        <p:spPr bwMode="auto">
          <a:xfrm>
            <a:off x="4219575" y="2219325"/>
            <a:ext cx="3175" cy="1588"/>
          </a:xfrm>
          <a:prstGeom prst="rect">
            <a:avLst/>
          </a:prstGeom>
          <a:solidFill>
            <a:srgbClr val="000000"/>
          </a:solidFill>
          <a:ln w="9525">
            <a:noFill/>
            <a:miter lim="800000"/>
            <a:headEnd/>
            <a:tailEnd/>
          </a:ln>
        </p:spPr>
        <p:txBody>
          <a:bodyPr/>
          <a:lstStyle/>
          <a:p>
            <a:endParaRPr lang="en-US" dirty="0"/>
          </a:p>
        </p:txBody>
      </p:sp>
      <p:sp>
        <p:nvSpPr>
          <p:cNvPr id="381975" name="Rectangle 23"/>
          <p:cNvSpPr>
            <a:spLocks noChangeArrowheads="1"/>
          </p:cNvSpPr>
          <p:nvPr/>
        </p:nvSpPr>
        <p:spPr bwMode="auto">
          <a:xfrm>
            <a:off x="4219575" y="2224088"/>
            <a:ext cx="3175" cy="3175"/>
          </a:xfrm>
          <a:prstGeom prst="rect">
            <a:avLst/>
          </a:prstGeom>
          <a:solidFill>
            <a:srgbClr val="000000"/>
          </a:solidFill>
          <a:ln w="9525">
            <a:noFill/>
            <a:miter lim="800000"/>
            <a:headEnd/>
            <a:tailEnd/>
          </a:ln>
        </p:spPr>
        <p:txBody>
          <a:bodyPr/>
          <a:lstStyle/>
          <a:p>
            <a:endParaRPr lang="en-US" dirty="0"/>
          </a:p>
        </p:txBody>
      </p:sp>
      <p:sp>
        <p:nvSpPr>
          <p:cNvPr id="381976" name="Rectangle 24"/>
          <p:cNvSpPr>
            <a:spLocks noChangeArrowheads="1"/>
          </p:cNvSpPr>
          <p:nvPr/>
        </p:nvSpPr>
        <p:spPr bwMode="auto">
          <a:xfrm>
            <a:off x="4219575" y="2232025"/>
            <a:ext cx="3175" cy="3175"/>
          </a:xfrm>
          <a:prstGeom prst="rect">
            <a:avLst/>
          </a:prstGeom>
          <a:solidFill>
            <a:srgbClr val="000000"/>
          </a:solidFill>
          <a:ln w="9525">
            <a:noFill/>
            <a:miter lim="800000"/>
            <a:headEnd/>
            <a:tailEnd/>
          </a:ln>
        </p:spPr>
        <p:txBody>
          <a:bodyPr/>
          <a:lstStyle/>
          <a:p>
            <a:endParaRPr lang="en-US" dirty="0"/>
          </a:p>
        </p:txBody>
      </p:sp>
      <p:sp>
        <p:nvSpPr>
          <p:cNvPr id="381977" name="Rectangle 25"/>
          <p:cNvSpPr>
            <a:spLocks noChangeArrowheads="1"/>
          </p:cNvSpPr>
          <p:nvPr/>
        </p:nvSpPr>
        <p:spPr bwMode="auto">
          <a:xfrm>
            <a:off x="4219575" y="2238375"/>
            <a:ext cx="3175" cy="1588"/>
          </a:xfrm>
          <a:prstGeom prst="rect">
            <a:avLst/>
          </a:prstGeom>
          <a:solidFill>
            <a:srgbClr val="000000"/>
          </a:solidFill>
          <a:ln w="9525">
            <a:noFill/>
            <a:miter lim="800000"/>
            <a:headEnd/>
            <a:tailEnd/>
          </a:ln>
        </p:spPr>
        <p:txBody>
          <a:bodyPr/>
          <a:lstStyle/>
          <a:p>
            <a:endParaRPr lang="en-US" dirty="0"/>
          </a:p>
        </p:txBody>
      </p:sp>
      <p:sp>
        <p:nvSpPr>
          <p:cNvPr id="381978" name="Rectangle 26"/>
          <p:cNvSpPr>
            <a:spLocks noChangeArrowheads="1"/>
          </p:cNvSpPr>
          <p:nvPr/>
        </p:nvSpPr>
        <p:spPr bwMode="auto">
          <a:xfrm>
            <a:off x="4219575" y="2243138"/>
            <a:ext cx="3175" cy="3175"/>
          </a:xfrm>
          <a:prstGeom prst="rect">
            <a:avLst/>
          </a:prstGeom>
          <a:solidFill>
            <a:srgbClr val="000000"/>
          </a:solidFill>
          <a:ln w="9525">
            <a:noFill/>
            <a:miter lim="800000"/>
            <a:headEnd/>
            <a:tailEnd/>
          </a:ln>
        </p:spPr>
        <p:txBody>
          <a:bodyPr/>
          <a:lstStyle/>
          <a:p>
            <a:endParaRPr lang="en-US" dirty="0"/>
          </a:p>
        </p:txBody>
      </p:sp>
      <p:sp>
        <p:nvSpPr>
          <p:cNvPr id="381979" name="Rectangle 27"/>
          <p:cNvSpPr>
            <a:spLocks noChangeArrowheads="1"/>
          </p:cNvSpPr>
          <p:nvPr/>
        </p:nvSpPr>
        <p:spPr bwMode="auto">
          <a:xfrm>
            <a:off x="4219575" y="2246313"/>
            <a:ext cx="3175" cy="1587"/>
          </a:xfrm>
          <a:prstGeom prst="rect">
            <a:avLst/>
          </a:prstGeom>
          <a:solidFill>
            <a:srgbClr val="000000"/>
          </a:solidFill>
          <a:ln w="9525">
            <a:noFill/>
            <a:miter lim="800000"/>
            <a:headEnd/>
            <a:tailEnd/>
          </a:ln>
        </p:spPr>
        <p:txBody>
          <a:bodyPr/>
          <a:lstStyle/>
          <a:p>
            <a:endParaRPr lang="en-US" dirty="0"/>
          </a:p>
        </p:txBody>
      </p:sp>
      <p:sp>
        <p:nvSpPr>
          <p:cNvPr id="381980" name="Rectangle 28"/>
          <p:cNvSpPr>
            <a:spLocks noChangeArrowheads="1"/>
          </p:cNvSpPr>
          <p:nvPr/>
        </p:nvSpPr>
        <p:spPr bwMode="auto">
          <a:xfrm>
            <a:off x="4219575" y="2268538"/>
            <a:ext cx="3175" cy="1587"/>
          </a:xfrm>
          <a:prstGeom prst="rect">
            <a:avLst/>
          </a:prstGeom>
          <a:solidFill>
            <a:srgbClr val="000000"/>
          </a:solidFill>
          <a:ln w="9525">
            <a:noFill/>
            <a:miter lim="800000"/>
            <a:headEnd/>
            <a:tailEnd/>
          </a:ln>
        </p:spPr>
        <p:txBody>
          <a:bodyPr/>
          <a:lstStyle/>
          <a:p>
            <a:endParaRPr lang="en-US" dirty="0"/>
          </a:p>
        </p:txBody>
      </p:sp>
      <p:sp>
        <p:nvSpPr>
          <p:cNvPr id="381981" name="Rectangle 29"/>
          <p:cNvSpPr>
            <a:spLocks noChangeArrowheads="1"/>
          </p:cNvSpPr>
          <p:nvPr/>
        </p:nvSpPr>
        <p:spPr bwMode="auto">
          <a:xfrm>
            <a:off x="4219575" y="2270125"/>
            <a:ext cx="3175" cy="3175"/>
          </a:xfrm>
          <a:prstGeom prst="rect">
            <a:avLst/>
          </a:prstGeom>
          <a:solidFill>
            <a:srgbClr val="000000"/>
          </a:solidFill>
          <a:ln w="9525">
            <a:noFill/>
            <a:miter lim="800000"/>
            <a:headEnd/>
            <a:tailEnd/>
          </a:ln>
        </p:spPr>
        <p:txBody>
          <a:bodyPr/>
          <a:lstStyle/>
          <a:p>
            <a:endParaRPr lang="en-US" dirty="0"/>
          </a:p>
        </p:txBody>
      </p:sp>
      <p:sp>
        <p:nvSpPr>
          <p:cNvPr id="381982" name="Rectangle 30"/>
          <p:cNvSpPr>
            <a:spLocks noChangeArrowheads="1"/>
          </p:cNvSpPr>
          <p:nvPr/>
        </p:nvSpPr>
        <p:spPr bwMode="auto">
          <a:xfrm>
            <a:off x="4219575" y="2273300"/>
            <a:ext cx="3175" cy="3175"/>
          </a:xfrm>
          <a:prstGeom prst="rect">
            <a:avLst/>
          </a:prstGeom>
          <a:solidFill>
            <a:srgbClr val="000000"/>
          </a:solidFill>
          <a:ln w="9525">
            <a:noFill/>
            <a:miter lim="800000"/>
            <a:headEnd/>
            <a:tailEnd/>
          </a:ln>
        </p:spPr>
        <p:txBody>
          <a:bodyPr/>
          <a:lstStyle/>
          <a:p>
            <a:endParaRPr lang="en-US" dirty="0"/>
          </a:p>
        </p:txBody>
      </p:sp>
      <p:sp>
        <p:nvSpPr>
          <p:cNvPr id="381983" name="Rectangle 31"/>
          <p:cNvSpPr>
            <a:spLocks noChangeArrowheads="1"/>
          </p:cNvSpPr>
          <p:nvPr/>
        </p:nvSpPr>
        <p:spPr bwMode="auto">
          <a:xfrm>
            <a:off x="4219575" y="2281238"/>
            <a:ext cx="3175" cy="3175"/>
          </a:xfrm>
          <a:prstGeom prst="rect">
            <a:avLst/>
          </a:prstGeom>
          <a:solidFill>
            <a:srgbClr val="000000"/>
          </a:solidFill>
          <a:ln w="9525">
            <a:noFill/>
            <a:miter lim="800000"/>
            <a:headEnd/>
            <a:tailEnd/>
          </a:ln>
        </p:spPr>
        <p:txBody>
          <a:bodyPr/>
          <a:lstStyle/>
          <a:p>
            <a:endParaRPr lang="en-US" dirty="0"/>
          </a:p>
        </p:txBody>
      </p:sp>
      <p:sp>
        <p:nvSpPr>
          <p:cNvPr id="381984" name="Rectangle 32"/>
          <p:cNvSpPr>
            <a:spLocks noChangeArrowheads="1"/>
          </p:cNvSpPr>
          <p:nvPr/>
        </p:nvSpPr>
        <p:spPr bwMode="auto">
          <a:xfrm>
            <a:off x="4219575" y="2284413"/>
            <a:ext cx="3175" cy="3175"/>
          </a:xfrm>
          <a:prstGeom prst="rect">
            <a:avLst/>
          </a:prstGeom>
          <a:solidFill>
            <a:srgbClr val="000000"/>
          </a:solidFill>
          <a:ln w="9525">
            <a:noFill/>
            <a:miter lim="800000"/>
            <a:headEnd/>
            <a:tailEnd/>
          </a:ln>
        </p:spPr>
        <p:txBody>
          <a:bodyPr/>
          <a:lstStyle/>
          <a:p>
            <a:endParaRPr lang="en-US" dirty="0"/>
          </a:p>
        </p:txBody>
      </p:sp>
      <p:sp>
        <p:nvSpPr>
          <p:cNvPr id="381985" name="Rectangle 33"/>
          <p:cNvSpPr>
            <a:spLocks noChangeArrowheads="1"/>
          </p:cNvSpPr>
          <p:nvPr/>
        </p:nvSpPr>
        <p:spPr bwMode="auto">
          <a:xfrm>
            <a:off x="4219575" y="2287588"/>
            <a:ext cx="3175" cy="1587"/>
          </a:xfrm>
          <a:prstGeom prst="rect">
            <a:avLst/>
          </a:prstGeom>
          <a:solidFill>
            <a:srgbClr val="000000"/>
          </a:solidFill>
          <a:ln w="9525">
            <a:noFill/>
            <a:miter lim="800000"/>
            <a:headEnd/>
            <a:tailEnd/>
          </a:ln>
        </p:spPr>
        <p:txBody>
          <a:bodyPr/>
          <a:lstStyle/>
          <a:p>
            <a:endParaRPr lang="en-US" dirty="0"/>
          </a:p>
        </p:txBody>
      </p:sp>
      <p:sp>
        <p:nvSpPr>
          <p:cNvPr id="381986" name="Rectangle 34"/>
          <p:cNvSpPr>
            <a:spLocks noChangeArrowheads="1"/>
          </p:cNvSpPr>
          <p:nvPr/>
        </p:nvSpPr>
        <p:spPr bwMode="auto">
          <a:xfrm>
            <a:off x="4219575" y="2295525"/>
            <a:ext cx="3175" cy="3175"/>
          </a:xfrm>
          <a:prstGeom prst="rect">
            <a:avLst/>
          </a:prstGeom>
          <a:solidFill>
            <a:srgbClr val="000000"/>
          </a:solidFill>
          <a:ln w="9525">
            <a:noFill/>
            <a:miter lim="800000"/>
            <a:headEnd/>
            <a:tailEnd/>
          </a:ln>
        </p:spPr>
        <p:txBody>
          <a:bodyPr/>
          <a:lstStyle/>
          <a:p>
            <a:endParaRPr lang="en-US" dirty="0"/>
          </a:p>
        </p:txBody>
      </p:sp>
      <p:sp>
        <p:nvSpPr>
          <p:cNvPr id="381987" name="Rectangle 35"/>
          <p:cNvSpPr>
            <a:spLocks noChangeArrowheads="1"/>
          </p:cNvSpPr>
          <p:nvPr/>
        </p:nvSpPr>
        <p:spPr bwMode="auto">
          <a:xfrm>
            <a:off x="4219575" y="2298700"/>
            <a:ext cx="3175" cy="1588"/>
          </a:xfrm>
          <a:prstGeom prst="rect">
            <a:avLst/>
          </a:prstGeom>
          <a:solidFill>
            <a:srgbClr val="000000"/>
          </a:solidFill>
          <a:ln w="9525">
            <a:noFill/>
            <a:miter lim="800000"/>
            <a:headEnd/>
            <a:tailEnd/>
          </a:ln>
        </p:spPr>
        <p:txBody>
          <a:bodyPr/>
          <a:lstStyle/>
          <a:p>
            <a:endParaRPr lang="en-US" dirty="0"/>
          </a:p>
        </p:txBody>
      </p:sp>
      <p:sp>
        <p:nvSpPr>
          <p:cNvPr id="381988" name="Rectangle 36"/>
          <p:cNvSpPr>
            <a:spLocks noChangeArrowheads="1"/>
          </p:cNvSpPr>
          <p:nvPr/>
        </p:nvSpPr>
        <p:spPr bwMode="auto">
          <a:xfrm>
            <a:off x="4219575" y="2300288"/>
            <a:ext cx="3175" cy="3175"/>
          </a:xfrm>
          <a:prstGeom prst="rect">
            <a:avLst/>
          </a:prstGeom>
          <a:solidFill>
            <a:srgbClr val="000000"/>
          </a:solidFill>
          <a:ln w="9525">
            <a:noFill/>
            <a:miter lim="800000"/>
            <a:headEnd/>
            <a:tailEnd/>
          </a:ln>
        </p:spPr>
        <p:txBody>
          <a:bodyPr/>
          <a:lstStyle/>
          <a:p>
            <a:endParaRPr lang="en-US" dirty="0"/>
          </a:p>
        </p:txBody>
      </p:sp>
      <p:sp>
        <p:nvSpPr>
          <p:cNvPr id="381989" name="Rectangle 37"/>
          <p:cNvSpPr>
            <a:spLocks noChangeArrowheads="1"/>
          </p:cNvSpPr>
          <p:nvPr/>
        </p:nvSpPr>
        <p:spPr bwMode="auto">
          <a:xfrm>
            <a:off x="4219575" y="2308225"/>
            <a:ext cx="3175" cy="3175"/>
          </a:xfrm>
          <a:prstGeom prst="rect">
            <a:avLst/>
          </a:prstGeom>
          <a:solidFill>
            <a:srgbClr val="000000"/>
          </a:solidFill>
          <a:ln w="9525">
            <a:noFill/>
            <a:miter lim="800000"/>
            <a:headEnd/>
            <a:tailEnd/>
          </a:ln>
        </p:spPr>
        <p:txBody>
          <a:bodyPr/>
          <a:lstStyle/>
          <a:p>
            <a:endParaRPr lang="en-US" dirty="0"/>
          </a:p>
        </p:txBody>
      </p:sp>
      <p:sp>
        <p:nvSpPr>
          <p:cNvPr id="381990" name="Rectangle 38"/>
          <p:cNvSpPr>
            <a:spLocks noChangeArrowheads="1"/>
          </p:cNvSpPr>
          <p:nvPr/>
        </p:nvSpPr>
        <p:spPr bwMode="auto">
          <a:xfrm>
            <a:off x="4219575" y="2311400"/>
            <a:ext cx="3175" cy="3175"/>
          </a:xfrm>
          <a:prstGeom prst="rect">
            <a:avLst/>
          </a:prstGeom>
          <a:solidFill>
            <a:srgbClr val="000000"/>
          </a:solidFill>
          <a:ln w="9525">
            <a:noFill/>
            <a:miter lim="800000"/>
            <a:headEnd/>
            <a:tailEnd/>
          </a:ln>
        </p:spPr>
        <p:txBody>
          <a:bodyPr/>
          <a:lstStyle/>
          <a:p>
            <a:endParaRPr lang="en-US" dirty="0"/>
          </a:p>
        </p:txBody>
      </p:sp>
      <p:sp>
        <p:nvSpPr>
          <p:cNvPr id="381991" name="Rectangle 39"/>
          <p:cNvSpPr>
            <a:spLocks noChangeArrowheads="1"/>
          </p:cNvSpPr>
          <p:nvPr/>
        </p:nvSpPr>
        <p:spPr bwMode="auto">
          <a:xfrm>
            <a:off x="4219575" y="2322513"/>
            <a:ext cx="3175" cy="3175"/>
          </a:xfrm>
          <a:prstGeom prst="rect">
            <a:avLst/>
          </a:prstGeom>
          <a:solidFill>
            <a:srgbClr val="000000"/>
          </a:solidFill>
          <a:ln w="9525">
            <a:noFill/>
            <a:miter lim="800000"/>
            <a:headEnd/>
            <a:tailEnd/>
          </a:ln>
        </p:spPr>
        <p:txBody>
          <a:bodyPr/>
          <a:lstStyle/>
          <a:p>
            <a:endParaRPr lang="en-US" dirty="0"/>
          </a:p>
        </p:txBody>
      </p:sp>
      <p:sp>
        <p:nvSpPr>
          <p:cNvPr id="381992" name="Rectangle 40"/>
          <p:cNvSpPr>
            <a:spLocks noChangeArrowheads="1"/>
          </p:cNvSpPr>
          <p:nvPr/>
        </p:nvSpPr>
        <p:spPr bwMode="auto">
          <a:xfrm>
            <a:off x="4219575" y="2325688"/>
            <a:ext cx="3175" cy="1587"/>
          </a:xfrm>
          <a:prstGeom prst="rect">
            <a:avLst/>
          </a:prstGeom>
          <a:solidFill>
            <a:srgbClr val="000000"/>
          </a:solidFill>
          <a:ln w="9525">
            <a:noFill/>
            <a:miter lim="800000"/>
            <a:headEnd/>
            <a:tailEnd/>
          </a:ln>
        </p:spPr>
        <p:txBody>
          <a:bodyPr/>
          <a:lstStyle/>
          <a:p>
            <a:endParaRPr lang="en-US" dirty="0"/>
          </a:p>
        </p:txBody>
      </p:sp>
      <p:sp>
        <p:nvSpPr>
          <p:cNvPr id="381993" name="Rectangle 41"/>
          <p:cNvSpPr>
            <a:spLocks noChangeArrowheads="1"/>
          </p:cNvSpPr>
          <p:nvPr/>
        </p:nvSpPr>
        <p:spPr bwMode="auto">
          <a:xfrm>
            <a:off x="4219575" y="2336800"/>
            <a:ext cx="3175" cy="1588"/>
          </a:xfrm>
          <a:prstGeom prst="rect">
            <a:avLst/>
          </a:prstGeom>
          <a:solidFill>
            <a:srgbClr val="000000"/>
          </a:solidFill>
          <a:ln w="9525">
            <a:noFill/>
            <a:miter lim="800000"/>
            <a:headEnd/>
            <a:tailEnd/>
          </a:ln>
        </p:spPr>
        <p:txBody>
          <a:bodyPr/>
          <a:lstStyle/>
          <a:p>
            <a:endParaRPr lang="en-US" dirty="0"/>
          </a:p>
        </p:txBody>
      </p:sp>
      <p:sp>
        <p:nvSpPr>
          <p:cNvPr id="381994" name="Rectangle 42"/>
          <p:cNvSpPr>
            <a:spLocks noChangeArrowheads="1"/>
          </p:cNvSpPr>
          <p:nvPr/>
        </p:nvSpPr>
        <p:spPr bwMode="auto">
          <a:xfrm>
            <a:off x="4219575" y="2338388"/>
            <a:ext cx="3175" cy="3175"/>
          </a:xfrm>
          <a:prstGeom prst="rect">
            <a:avLst/>
          </a:prstGeom>
          <a:solidFill>
            <a:srgbClr val="000000"/>
          </a:solidFill>
          <a:ln w="9525">
            <a:noFill/>
            <a:miter lim="800000"/>
            <a:headEnd/>
            <a:tailEnd/>
          </a:ln>
        </p:spPr>
        <p:txBody>
          <a:bodyPr/>
          <a:lstStyle/>
          <a:p>
            <a:endParaRPr lang="en-US" dirty="0"/>
          </a:p>
        </p:txBody>
      </p:sp>
      <p:sp>
        <p:nvSpPr>
          <p:cNvPr id="381995" name="Rectangle 43"/>
          <p:cNvSpPr>
            <a:spLocks noChangeArrowheads="1"/>
          </p:cNvSpPr>
          <p:nvPr/>
        </p:nvSpPr>
        <p:spPr bwMode="auto">
          <a:xfrm>
            <a:off x="4219575" y="2344738"/>
            <a:ext cx="3175" cy="3175"/>
          </a:xfrm>
          <a:prstGeom prst="rect">
            <a:avLst/>
          </a:prstGeom>
          <a:solidFill>
            <a:srgbClr val="000000"/>
          </a:solidFill>
          <a:ln w="9525">
            <a:noFill/>
            <a:miter lim="800000"/>
            <a:headEnd/>
            <a:tailEnd/>
          </a:ln>
        </p:spPr>
        <p:txBody>
          <a:bodyPr/>
          <a:lstStyle/>
          <a:p>
            <a:endParaRPr lang="en-US" dirty="0"/>
          </a:p>
        </p:txBody>
      </p:sp>
      <p:sp>
        <p:nvSpPr>
          <p:cNvPr id="381996" name="Rectangle 44"/>
          <p:cNvSpPr>
            <a:spLocks noChangeArrowheads="1"/>
          </p:cNvSpPr>
          <p:nvPr/>
        </p:nvSpPr>
        <p:spPr bwMode="auto">
          <a:xfrm>
            <a:off x="4219575" y="2347913"/>
            <a:ext cx="3175" cy="1587"/>
          </a:xfrm>
          <a:prstGeom prst="rect">
            <a:avLst/>
          </a:prstGeom>
          <a:solidFill>
            <a:srgbClr val="000000"/>
          </a:solidFill>
          <a:ln w="9525">
            <a:noFill/>
            <a:miter lim="800000"/>
            <a:headEnd/>
            <a:tailEnd/>
          </a:ln>
        </p:spPr>
        <p:txBody>
          <a:bodyPr/>
          <a:lstStyle/>
          <a:p>
            <a:endParaRPr lang="en-US" dirty="0"/>
          </a:p>
        </p:txBody>
      </p:sp>
      <p:sp>
        <p:nvSpPr>
          <p:cNvPr id="381997" name="Rectangle 45"/>
          <p:cNvSpPr>
            <a:spLocks noChangeArrowheads="1"/>
          </p:cNvSpPr>
          <p:nvPr/>
        </p:nvSpPr>
        <p:spPr bwMode="auto">
          <a:xfrm>
            <a:off x="4219575" y="2357438"/>
            <a:ext cx="3175" cy="3175"/>
          </a:xfrm>
          <a:prstGeom prst="rect">
            <a:avLst/>
          </a:prstGeom>
          <a:solidFill>
            <a:srgbClr val="000000"/>
          </a:solidFill>
          <a:ln w="9525">
            <a:noFill/>
            <a:miter lim="800000"/>
            <a:headEnd/>
            <a:tailEnd/>
          </a:ln>
        </p:spPr>
        <p:txBody>
          <a:bodyPr/>
          <a:lstStyle/>
          <a:p>
            <a:endParaRPr lang="en-US" dirty="0"/>
          </a:p>
        </p:txBody>
      </p:sp>
      <p:sp>
        <p:nvSpPr>
          <p:cNvPr id="381998" name="Rectangle 46"/>
          <p:cNvSpPr>
            <a:spLocks noChangeArrowheads="1"/>
          </p:cNvSpPr>
          <p:nvPr/>
        </p:nvSpPr>
        <p:spPr bwMode="auto">
          <a:xfrm>
            <a:off x="4219575" y="2360613"/>
            <a:ext cx="3175" cy="3175"/>
          </a:xfrm>
          <a:prstGeom prst="rect">
            <a:avLst/>
          </a:prstGeom>
          <a:solidFill>
            <a:srgbClr val="000000"/>
          </a:solidFill>
          <a:ln w="9525">
            <a:noFill/>
            <a:miter lim="800000"/>
            <a:headEnd/>
            <a:tailEnd/>
          </a:ln>
        </p:spPr>
        <p:txBody>
          <a:bodyPr/>
          <a:lstStyle/>
          <a:p>
            <a:endParaRPr lang="en-US" dirty="0"/>
          </a:p>
        </p:txBody>
      </p:sp>
      <p:sp>
        <p:nvSpPr>
          <p:cNvPr id="381999" name="Rectangle 47"/>
          <p:cNvSpPr>
            <a:spLocks noChangeArrowheads="1"/>
          </p:cNvSpPr>
          <p:nvPr/>
        </p:nvSpPr>
        <p:spPr bwMode="auto">
          <a:xfrm>
            <a:off x="4219575" y="2371725"/>
            <a:ext cx="3175" cy="3175"/>
          </a:xfrm>
          <a:prstGeom prst="rect">
            <a:avLst/>
          </a:prstGeom>
          <a:solidFill>
            <a:srgbClr val="000000"/>
          </a:solidFill>
          <a:ln w="9525">
            <a:noFill/>
            <a:miter lim="800000"/>
            <a:headEnd/>
            <a:tailEnd/>
          </a:ln>
        </p:spPr>
        <p:txBody>
          <a:bodyPr/>
          <a:lstStyle/>
          <a:p>
            <a:endParaRPr lang="en-US" dirty="0"/>
          </a:p>
        </p:txBody>
      </p:sp>
      <p:sp>
        <p:nvSpPr>
          <p:cNvPr id="382000" name="Rectangle 48"/>
          <p:cNvSpPr>
            <a:spLocks noChangeArrowheads="1"/>
          </p:cNvSpPr>
          <p:nvPr/>
        </p:nvSpPr>
        <p:spPr bwMode="auto">
          <a:xfrm>
            <a:off x="4219575" y="2374900"/>
            <a:ext cx="3175" cy="3175"/>
          </a:xfrm>
          <a:prstGeom prst="rect">
            <a:avLst/>
          </a:prstGeom>
          <a:solidFill>
            <a:srgbClr val="000000"/>
          </a:solidFill>
          <a:ln w="9525">
            <a:noFill/>
            <a:miter lim="800000"/>
            <a:headEnd/>
            <a:tailEnd/>
          </a:ln>
        </p:spPr>
        <p:txBody>
          <a:bodyPr/>
          <a:lstStyle/>
          <a:p>
            <a:endParaRPr lang="en-US" dirty="0"/>
          </a:p>
        </p:txBody>
      </p:sp>
      <p:sp>
        <p:nvSpPr>
          <p:cNvPr id="382001" name="Rectangle 49"/>
          <p:cNvSpPr>
            <a:spLocks noChangeArrowheads="1"/>
          </p:cNvSpPr>
          <p:nvPr/>
        </p:nvSpPr>
        <p:spPr bwMode="auto">
          <a:xfrm>
            <a:off x="4219575" y="2382838"/>
            <a:ext cx="3175" cy="3175"/>
          </a:xfrm>
          <a:prstGeom prst="rect">
            <a:avLst/>
          </a:prstGeom>
          <a:solidFill>
            <a:srgbClr val="000000"/>
          </a:solidFill>
          <a:ln w="9525">
            <a:noFill/>
            <a:miter lim="800000"/>
            <a:headEnd/>
            <a:tailEnd/>
          </a:ln>
        </p:spPr>
        <p:txBody>
          <a:bodyPr/>
          <a:lstStyle/>
          <a:p>
            <a:endParaRPr lang="en-US" dirty="0"/>
          </a:p>
        </p:txBody>
      </p:sp>
      <p:sp>
        <p:nvSpPr>
          <p:cNvPr id="382002" name="Rectangle 50"/>
          <p:cNvSpPr>
            <a:spLocks noChangeArrowheads="1"/>
          </p:cNvSpPr>
          <p:nvPr/>
        </p:nvSpPr>
        <p:spPr bwMode="auto">
          <a:xfrm>
            <a:off x="4219575" y="2386013"/>
            <a:ext cx="3175" cy="1587"/>
          </a:xfrm>
          <a:prstGeom prst="rect">
            <a:avLst/>
          </a:prstGeom>
          <a:solidFill>
            <a:srgbClr val="000000"/>
          </a:solidFill>
          <a:ln w="9525">
            <a:noFill/>
            <a:miter lim="800000"/>
            <a:headEnd/>
            <a:tailEnd/>
          </a:ln>
        </p:spPr>
        <p:txBody>
          <a:bodyPr/>
          <a:lstStyle/>
          <a:p>
            <a:endParaRPr lang="en-US" dirty="0"/>
          </a:p>
        </p:txBody>
      </p:sp>
      <p:sp>
        <p:nvSpPr>
          <p:cNvPr id="382003" name="Rectangle 51"/>
          <p:cNvSpPr>
            <a:spLocks noChangeArrowheads="1"/>
          </p:cNvSpPr>
          <p:nvPr/>
        </p:nvSpPr>
        <p:spPr bwMode="auto">
          <a:xfrm>
            <a:off x="4219575" y="2424113"/>
            <a:ext cx="3175" cy="3175"/>
          </a:xfrm>
          <a:prstGeom prst="rect">
            <a:avLst/>
          </a:prstGeom>
          <a:solidFill>
            <a:srgbClr val="000000"/>
          </a:solidFill>
          <a:ln w="9525">
            <a:noFill/>
            <a:miter lim="800000"/>
            <a:headEnd/>
            <a:tailEnd/>
          </a:ln>
        </p:spPr>
        <p:txBody>
          <a:bodyPr/>
          <a:lstStyle/>
          <a:p>
            <a:endParaRPr lang="en-US" dirty="0"/>
          </a:p>
        </p:txBody>
      </p:sp>
      <p:sp>
        <p:nvSpPr>
          <p:cNvPr id="382004" name="Rectangle 52"/>
          <p:cNvSpPr>
            <a:spLocks noChangeArrowheads="1"/>
          </p:cNvSpPr>
          <p:nvPr/>
        </p:nvSpPr>
        <p:spPr bwMode="auto">
          <a:xfrm>
            <a:off x="4219575" y="2427288"/>
            <a:ext cx="3175" cy="1587"/>
          </a:xfrm>
          <a:prstGeom prst="rect">
            <a:avLst/>
          </a:prstGeom>
          <a:solidFill>
            <a:srgbClr val="000000"/>
          </a:solidFill>
          <a:ln w="9525">
            <a:noFill/>
            <a:miter lim="800000"/>
            <a:headEnd/>
            <a:tailEnd/>
          </a:ln>
        </p:spPr>
        <p:txBody>
          <a:bodyPr/>
          <a:lstStyle/>
          <a:p>
            <a:endParaRPr lang="en-US" dirty="0"/>
          </a:p>
        </p:txBody>
      </p:sp>
      <p:sp>
        <p:nvSpPr>
          <p:cNvPr id="382005" name="Rectangle 53"/>
          <p:cNvSpPr>
            <a:spLocks noChangeArrowheads="1"/>
          </p:cNvSpPr>
          <p:nvPr/>
        </p:nvSpPr>
        <p:spPr bwMode="auto">
          <a:xfrm>
            <a:off x="4219575" y="2436813"/>
            <a:ext cx="3175" cy="3175"/>
          </a:xfrm>
          <a:prstGeom prst="rect">
            <a:avLst/>
          </a:prstGeom>
          <a:solidFill>
            <a:srgbClr val="000000"/>
          </a:solidFill>
          <a:ln w="9525">
            <a:noFill/>
            <a:miter lim="800000"/>
            <a:headEnd/>
            <a:tailEnd/>
          </a:ln>
        </p:spPr>
        <p:txBody>
          <a:bodyPr/>
          <a:lstStyle/>
          <a:p>
            <a:endParaRPr lang="en-US" dirty="0"/>
          </a:p>
        </p:txBody>
      </p:sp>
      <p:sp>
        <p:nvSpPr>
          <p:cNvPr id="382006" name="Rectangle 54"/>
          <p:cNvSpPr>
            <a:spLocks noChangeArrowheads="1"/>
          </p:cNvSpPr>
          <p:nvPr/>
        </p:nvSpPr>
        <p:spPr bwMode="auto">
          <a:xfrm>
            <a:off x="4219575" y="2439988"/>
            <a:ext cx="3175" cy="3175"/>
          </a:xfrm>
          <a:prstGeom prst="rect">
            <a:avLst/>
          </a:prstGeom>
          <a:solidFill>
            <a:srgbClr val="000000"/>
          </a:solidFill>
          <a:ln w="9525">
            <a:noFill/>
            <a:miter lim="800000"/>
            <a:headEnd/>
            <a:tailEnd/>
          </a:ln>
        </p:spPr>
        <p:txBody>
          <a:bodyPr/>
          <a:lstStyle/>
          <a:p>
            <a:endParaRPr lang="en-US" dirty="0"/>
          </a:p>
        </p:txBody>
      </p:sp>
      <p:sp>
        <p:nvSpPr>
          <p:cNvPr id="382007" name="Rectangle 55"/>
          <p:cNvSpPr>
            <a:spLocks noChangeArrowheads="1"/>
          </p:cNvSpPr>
          <p:nvPr/>
        </p:nvSpPr>
        <p:spPr bwMode="auto">
          <a:xfrm>
            <a:off x="4219575" y="2451100"/>
            <a:ext cx="3175" cy="3175"/>
          </a:xfrm>
          <a:prstGeom prst="rect">
            <a:avLst/>
          </a:prstGeom>
          <a:solidFill>
            <a:srgbClr val="000000"/>
          </a:solidFill>
          <a:ln w="9525">
            <a:noFill/>
            <a:miter lim="800000"/>
            <a:headEnd/>
            <a:tailEnd/>
          </a:ln>
        </p:spPr>
        <p:txBody>
          <a:bodyPr/>
          <a:lstStyle/>
          <a:p>
            <a:endParaRPr lang="en-US" dirty="0"/>
          </a:p>
        </p:txBody>
      </p:sp>
      <p:sp>
        <p:nvSpPr>
          <p:cNvPr id="382008" name="Rectangle 56"/>
          <p:cNvSpPr>
            <a:spLocks noChangeArrowheads="1"/>
          </p:cNvSpPr>
          <p:nvPr/>
        </p:nvSpPr>
        <p:spPr bwMode="auto">
          <a:xfrm>
            <a:off x="4219575" y="2486025"/>
            <a:ext cx="3175" cy="3175"/>
          </a:xfrm>
          <a:prstGeom prst="rect">
            <a:avLst/>
          </a:prstGeom>
          <a:solidFill>
            <a:srgbClr val="000000"/>
          </a:solidFill>
          <a:ln w="9525">
            <a:noFill/>
            <a:miter lim="800000"/>
            <a:headEnd/>
            <a:tailEnd/>
          </a:ln>
        </p:spPr>
        <p:txBody>
          <a:bodyPr/>
          <a:lstStyle/>
          <a:p>
            <a:endParaRPr lang="en-US" dirty="0"/>
          </a:p>
        </p:txBody>
      </p:sp>
      <p:sp>
        <p:nvSpPr>
          <p:cNvPr id="382009" name="Rectangle 57"/>
          <p:cNvSpPr>
            <a:spLocks noChangeArrowheads="1"/>
          </p:cNvSpPr>
          <p:nvPr/>
        </p:nvSpPr>
        <p:spPr bwMode="auto">
          <a:xfrm>
            <a:off x="4219575" y="2489200"/>
            <a:ext cx="3175" cy="3175"/>
          </a:xfrm>
          <a:prstGeom prst="rect">
            <a:avLst/>
          </a:prstGeom>
          <a:solidFill>
            <a:srgbClr val="000000"/>
          </a:solidFill>
          <a:ln w="9525">
            <a:noFill/>
            <a:miter lim="800000"/>
            <a:headEnd/>
            <a:tailEnd/>
          </a:ln>
        </p:spPr>
        <p:txBody>
          <a:bodyPr/>
          <a:lstStyle/>
          <a:p>
            <a:endParaRPr lang="en-US" dirty="0"/>
          </a:p>
        </p:txBody>
      </p:sp>
      <p:sp>
        <p:nvSpPr>
          <p:cNvPr id="382010" name="Rectangle 58"/>
          <p:cNvSpPr>
            <a:spLocks noChangeArrowheads="1"/>
          </p:cNvSpPr>
          <p:nvPr/>
        </p:nvSpPr>
        <p:spPr bwMode="auto">
          <a:xfrm>
            <a:off x="4219575" y="2497138"/>
            <a:ext cx="3175" cy="3175"/>
          </a:xfrm>
          <a:prstGeom prst="rect">
            <a:avLst/>
          </a:prstGeom>
          <a:solidFill>
            <a:srgbClr val="000000"/>
          </a:solidFill>
          <a:ln w="9525">
            <a:noFill/>
            <a:miter lim="800000"/>
            <a:headEnd/>
            <a:tailEnd/>
          </a:ln>
        </p:spPr>
        <p:txBody>
          <a:bodyPr/>
          <a:lstStyle/>
          <a:p>
            <a:endParaRPr lang="en-US" dirty="0"/>
          </a:p>
        </p:txBody>
      </p:sp>
      <p:sp>
        <p:nvSpPr>
          <p:cNvPr id="382011" name="Rectangle 59"/>
          <p:cNvSpPr>
            <a:spLocks noChangeArrowheads="1"/>
          </p:cNvSpPr>
          <p:nvPr/>
        </p:nvSpPr>
        <p:spPr bwMode="auto">
          <a:xfrm>
            <a:off x="4219575" y="2500313"/>
            <a:ext cx="3175" cy="3175"/>
          </a:xfrm>
          <a:prstGeom prst="rect">
            <a:avLst/>
          </a:prstGeom>
          <a:solidFill>
            <a:srgbClr val="000000"/>
          </a:solidFill>
          <a:ln w="9525">
            <a:noFill/>
            <a:miter lim="800000"/>
            <a:headEnd/>
            <a:tailEnd/>
          </a:ln>
        </p:spPr>
        <p:txBody>
          <a:bodyPr/>
          <a:lstStyle/>
          <a:p>
            <a:endParaRPr lang="en-US" dirty="0"/>
          </a:p>
        </p:txBody>
      </p:sp>
      <p:sp>
        <p:nvSpPr>
          <p:cNvPr id="382012" name="Rectangle 60"/>
          <p:cNvSpPr>
            <a:spLocks noChangeArrowheads="1"/>
          </p:cNvSpPr>
          <p:nvPr/>
        </p:nvSpPr>
        <p:spPr bwMode="auto">
          <a:xfrm>
            <a:off x="4219575" y="2503488"/>
            <a:ext cx="3175" cy="3175"/>
          </a:xfrm>
          <a:prstGeom prst="rect">
            <a:avLst/>
          </a:prstGeom>
          <a:solidFill>
            <a:srgbClr val="000000"/>
          </a:solidFill>
          <a:ln w="9525">
            <a:noFill/>
            <a:miter lim="800000"/>
            <a:headEnd/>
            <a:tailEnd/>
          </a:ln>
        </p:spPr>
        <p:txBody>
          <a:bodyPr/>
          <a:lstStyle/>
          <a:p>
            <a:endParaRPr lang="en-US" dirty="0"/>
          </a:p>
        </p:txBody>
      </p:sp>
      <p:sp>
        <p:nvSpPr>
          <p:cNvPr id="382013" name="Rectangle 61"/>
          <p:cNvSpPr>
            <a:spLocks noChangeArrowheads="1"/>
          </p:cNvSpPr>
          <p:nvPr/>
        </p:nvSpPr>
        <p:spPr bwMode="auto">
          <a:xfrm>
            <a:off x="4219575" y="2511425"/>
            <a:ext cx="3175" cy="3175"/>
          </a:xfrm>
          <a:prstGeom prst="rect">
            <a:avLst/>
          </a:prstGeom>
          <a:solidFill>
            <a:srgbClr val="000000"/>
          </a:solidFill>
          <a:ln w="9525">
            <a:noFill/>
            <a:miter lim="800000"/>
            <a:headEnd/>
            <a:tailEnd/>
          </a:ln>
        </p:spPr>
        <p:txBody>
          <a:bodyPr/>
          <a:lstStyle/>
          <a:p>
            <a:endParaRPr lang="en-US" dirty="0"/>
          </a:p>
        </p:txBody>
      </p:sp>
      <p:sp>
        <p:nvSpPr>
          <p:cNvPr id="382014" name="Rectangle 62"/>
          <p:cNvSpPr>
            <a:spLocks noChangeArrowheads="1"/>
          </p:cNvSpPr>
          <p:nvPr/>
        </p:nvSpPr>
        <p:spPr bwMode="auto">
          <a:xfrm>
            <a:off x="4219575" y="2514600"/>
            <a:ext cx="3175" cy="1588"/>
          </a:xfrm>
          <a:prstGeom prst="rect">
            <a:avLst/>
          </a:prstGeom>
          <a:solidFill>
            <a:srgbClr val="000000"/>
          </a:solidFill>
          <a:ln w="9525">
            <a:noFill/>
            <a:miter lim="800000"/>
            <a:headEnd/>
            <a:tailEnd/>
          </a:ln>
        </p:spPr>
        <p:txBody>
          <a:bodyPr/>
          <a:lstStyle/>
          <a:p>
            <a:endParaRPr lang="en-US" dirty="0"/>
          </a:p>
        </p:txBody>
      </p:sp>
      <p:sp>
        <p:nvSpPr>
          <p:cNvPr id="382015" name="Rectangle 63"/>
          <p:cNvSpPr>
            <a:spLocks noChangeArrowheads="1"/>
          </p:cNvSpPr>
          <p:nvPr/>
        </p:nvSpPr>
        <p:spPr bwMode="auto">
          <a:xfrm>
            <a:off x="4219575" y="2516188"/>
            <a:ext cx="3175" cy="3175"/>
          </a:xfrm>
          <a:prstGeom prst="rect">
            <a:avLst/>
          </a:prstGeom>
          <a:solidFill>
            <a:srgbClr val="000000"/>
          </a:solidFill>
          <a:ln w="9525">
            <a:noFill/>
            <a:miter lim="800000"/>
            <a:headEnd/>
            <a:tailEnd/>
          </a:ln>
        </p:spPr>
        <p:txBody>
          <a:bodyPr/>
          <a:lstStyle/>
          <a:p>
            <a:endParaRPr lang="en-US" dirty="0"/>
          </a:p>
        </p:txBody>
      </p:sp>
      <p:sp>
        <p:nvSpPr>
          <p:cNvPr id="382016" name="Rectangle 64"/>
          <p:cNvSpPr>
            <a:spLocks noChangeArrowheads="1"/>
          </p:cNvSpPr>
          <p:nvPr/>
        </p:nvSpPr>
        <p:spPr bwMode="auto">
          <a:xfrm>
            <a:off x="4219575" y="2522538"/>
            <a:ext cx="3175" cy="3175"/>
          </a:xfrm>
          <a:prstGeom prst="rect">
            <a:avLst/>
          </a:prstGeom>
          <a:solidFill>
            <a:srgbClr val="000000"/>
          </a:solidFill>
          <a:ln w="9525">
            <a:noFill/>
            <a:miter lim="800000"/>
            <a:headEnd/>
            <a:tailEnd/>
          </a:ln>
        </p:spPr>
        <p:txBody>
          <a:bodyPr/>
          <a:lstStyle/>
          <a:p>
            <a:endParaRPr lang="en-US" dirty="0"/>
          </a:p>
        </p:txBody>
      </p:sp>
      <p:sp>
        <p:nvSpPr>
          <p:cNvPr id="382017" name="Rectangle 65"/>
          <p:cNvSpPr>
            <a:spLocks noChangeArrowheads="1"/>
          </p:cNvSpPr>
          <p:nvPr/>
        </p:nvSpPr>
        <p:spPr bwMode="auto">
          <a:xfrm>
            <a:off x="4219575" y="2525713"/>
            <a:ext cx="3175" cy="1587"/>
          </a:xfrm>
          <a:prstGeom prst="rect">
            <a:avLst/>
          </a:prstGeom>
          <a:solidFill>
            <a:srgbClr val="000000"/>
          </a:solidFill>
          <a:ln w="9525">
            <a:noFill/>
            <a:miter lim="800000"/>
            <a:headEnd/>
            <a:tailEnd/>
          </a:ln>
        </p:spPr>
        <p:txBody>
          <a:bodyPr/>
          <a:lstStyle/>
          <a:p>
            <a:endParaRPr lang="en-US" dirty="0"/>
          </a:p>
        </p:txBody>
      </p:sp>
      <p:sp>
        <p:nvSpPr>
          <p:cNvPr id="382018" name="Rectangle 66"/>
          <p:cNvSpPr>
            <a:spLocks noChangeArrowheads="1"/>
          </p:cNvSpPr>
          <p:nvPr/>
        </p:nvSpPr>
        <p:spPr bwMode="auto">
          <a:xfrm>
            <a:off x="4219575" y="2527300"/>
            <a:ext cx="3175" cy="3175"/>
          </a:xfrm>
          <a:prstGeom prst="rect">
            <a:avLst/>
          </a:prstGeom>
          <a:solidFill>
            <a:srgbClr val="000000"/>
          </a:solidFill>
          <a:ln w="9525">
            <a:noFill/>
            <a:miter lim="800000"/>
            <a:headEnd/>
            <a:tailEnd/>
          </a:ln>
        </p:spPr>
        <p:txBody>
          <a:bodyPr/>
          <a:lstStyle/>
          <a:p>
            <a:endParaRPr lang="en-US" dirty="0"/>
          </a:p>
        </p:txBody>
      </p:sp>
      <p:sp>
        <p:nvSpPr>
          <p:cNvPr id="382019" name="Rectangle 67"/>
          <p:cNvSpPr>
            <a:spLocks noChangeArrowheads="1"/>
          </p:cNvSpPr>
          <p:nvPr/>
        </p:nvSpPr>
        <p:spPr bwMode="auto">
          <a:xfrm>
            <a:off x="4219575" y="2536825"/>
            <a:ext cx="3175" cy="1588"/>
          </a:xfrm>
          <a:prstGeom prst="rect">
            <a:avLst/>
          </a:prstGeom>
          <a:solidFill>
            <a:srgbClr val="000000"/>
          </a:solidFill>
          <a:ln w="9525">
            <a:noFill/>
            <a:miter lim="800000"/>
            <a:headEnd/>
            <a:tailEnd/>
          </a:ln>
        </p:spPr>
        <p:txBody>
          <a:bodyPr/>
          <a:lstStyle/>
          <a:p>
            <a:endParaRPr lang="en-US" dirty="0"/>
          </a:p>
        </p:txBody>
      </p:sp>
      <p:sp>
        <p:nvSpPr>
          <p:cNvPr id="382020" name="Rectangle 68"/>
          <p:cNvSpPr>
            <a:spLocks noChangeArrowheads="1"/>
          </p:cNvSpPr>
          <p:nvPr/>
        </p:nvSpPr>
        <p:spPr bwMode="auto">
          <a:xfrm>
            <a:off x="4219575" y="2538413"/>
            <a:ext cx="3175" cy="3175"/>
          </a:xfrm>
          <a:prstGeom prst="rect">
            <a:avLst/>
          </a:prstGeom>
          <a:solidFill>
            <a:srgbClr val="000000"/>
          </a:solidFill>
          <a:ln w="9525">
            <a:noFill/>
            <a:miter lim="800000"/>
            <a:headEnd/>
            <a:tailEnd/>
          </a:ln>
        </p:spPr>
        <p:txBody>
          <a:bodyPr/>
          <a:lstStyle/>
          <a:p>
            <a:endParaRPr lang="en-US" dirty="0"/>
          </a:p>
        </p:txBody>
      </p:sp>
      <p:sp>
        <p:nvSpPr>
          <p:cNvPr id="382021" name="Rectangle 69"/>
          <p:cNvSpPr>
            <a:spLocks noChangeArrowheads="1"/>
          </p:cNvSpPr>
          <p:nvPr/>
        </p:nvSpPr>
        <p:spPr bwMode="auto">
          <a:xfrm>
            <a:off x="4219575" y="2541588"/>
            <a:ext cx="3175" cy="3175"/>
          </a:xfrm>
          <a:prstGeom prst="rect">
            <a:avLst/>
          </a:prstGeom>
          <a:solidFill>
            <a:srgbClr val="000000"/>
          </a:solidFill>
          <a:ln w="9525">
            <a:noFill/>
            <a:miter lim="800000"/>
            <a:headEnd/>
            <a:tailEnd/>
          </a:ln>
        </p:spPr>
        <p:txBody>
          <a:bodyPr/>
          <a:lstStyle/>
          <a:p>
            <a:endParaRPr lang="en-US" dirty="0"/>
          </a:p>
        </p:txBody>
      </p:sp>
      <p:sp>
        <p:nvSpPr>
          <p:cNvPr id="382022" name="Rectangle 70"/>
          <p:cNvSpPr>
            <a:spLocks noChangeArrowheads="1"/>
          </p:cNvSpPr>
          <p:nvPr/>
        </p:nvSpPr>
        <p:spPr bwMode="auto">
          <a:xfrm>
            <a:off x="4219575" y="2552700"/>
            <a:ext cx="3175" cy="3175"/>
          </a:xfrm>
          <a:prstGeom prst="rect">
            <a:avLst/>
          </a:prstGeom>
          <a:solidFill>
            <a:srgbClr val="000000"/>
          </a:solidFill>
          <a:ln w="9525">
            <a:noFill/>
            <a:miter lim="800000"/>
            <a:headEnd/>
            <a:tailEnd/>
          </a:ln>
        </p:spPr>
        <p:txBody>
          <a:bodyPr/>
          <a:lstStyle/>
          <a:p>
            <a:endParaRPr lang="en-US" dirty="0"/>
          </a:p>
        </p:txBody>
      </p:sp>
      <p:sp>
        <p:nvSpPr>
          <p:cNvPr id="382023" name="Rectangle 71"/>
          <p:cNvSpPr>
            <a:spLocks noChangeArrowheads="1"/>
          </p:cNvSpPr>
          <p:nvPr/>
        </p:nvSpPr>
        <p:spPr bwMode="auto">
          <a:xfrm>
            <a:off x="4219575" y="2555875"/>
            <a:ext cx="3175" cy="1588"/>
          </a:xfrm>
          <a:prstGeom prst="rect">
            <a:avLst/>
          </a:prstGeom>
          <a:solidFill>
            <a:srgbClr val="000000"/>
          </a:solidFill>
          <a:ln w="9525">
            <a:noFill/>
            <a:miter lim="800000"/>
            <a:headEnd/>
            <a:tailEnd/>
          </a:ln>
        </p:spPr>
        <p:txBody>
          <a:bodyPr/>
          <a:lstStyle/>
          <a:p>
            <a:endParaRPr lang="en-US" dirty="0"/>
          </a:p>
        </p:txBody>
      </p:sp>
      <p:sp>
        <p:nvSpPr>
          <p:cNvPr id="382024" name="Rectangle 72"/>
          <p:cNvSpPr>
            <a:spLocks noChangeArrowheads="1"/>
          </p:cNvSpPr>
          <p:nvPr/>
        </p:nvSpPr>
        <p:spPr bwMode="auto">
          <a:xfrm>
            <a:off x="4219575" y="2560638"/>
            <a:ext cx="3175" cy="3175"/>
          </a:xfrm>
          <a:prstGeom prst="rect">
            <a:avLst/>
          </a:prstGeom>
          <a:solidFill>
            <a:srgbClr val="000000"/>
          </a:solidFill>
          <a:ln w="9525">
            <a:noFill/>
            <a:miter lim="800000"/>
            <a:headEnd/>
            <a:tailEnd/>
          </a:ln>
        </p:spPr>
        <p:txBody>
          <a:bodyPr/>
          <a:lstStyle/>
          <a:p>
            <a:endParaRPr lang="en-US" dirty="0"/>
          </a:p>
        </p:txBody>
      </p:sp>
      <p:sp>
        <p:nvSpPr>
          <p:cNvPr id="382025" name="Rectangle 73"/>
          <p:cNvSpPr>
            <a:spLocks noChangeArrowheads="1"/>
          </p:cNvSpPr>
          <p:nvPr/>
        </p:nvSpPr>
        <p:spPr bwMode="auto">
          <a:xfrm>
            <a:off x="4219575" y="2565400"/>
            <a:ext cx="3175" cy="3175"/>
          </a:xfrm>
          <a:prstGeom prst="rect">
            <a:avLst/>
          </a:prstGeom>
          <a:solidFill>
            <a:srgbClr val="000000"/>
          </a:solidFill>
          <a:ln w="9525">
            <a:noFill/>
            <a:miter lim="800000"/>
            <a:headEnd/>
            <a:tailEnd/>
          </a:ln>
        </p:spPr>
        <p:txBody>
          <a:bodyPr/>
          <a:lstStyle/>
          <a:p>
            <a:endParaRPr lang="en-US" dirty="0"/>
          </a:p>
        </p:txBody>
      </p:sp>
      <p:sp>
        <p:nvSpPr>
          <p:cNvPr id="382026" name="Rectangle 74"/>
          <p:cNvSpPr>
            <a:spLocks noChangeArrowheads="1"/>
          </p:cNvSpPr>
          <p:nvPr/>
        </p:nvSpPr>
        <p:spPr bwMode="auto">
          <a:xfrm>
            <a:off x="4219575" y="2574925"/>
            <a:ext cx="3175" cy="1588"/>
          </a:xfrm>
          <a:prstGeom prst="rect">
            <a:avLst/>
          </a:prstGeom>
          <a:solidFill>
            <a:srgbClr val="000000"/>
          </a:solidFill>
          <a:ln w="9525">
            <a:noFill/>
            <a:miter lim="800000"/>
            <a:headEnd/>
            <a:tailEnd/>
          </a:ln>
        </p:spPr>
        <p:txBody>
          <a:bodyPr/>
          <a:lstStyle/>
          <a:p>
            <a:endParaRPr lang="en-US" dirty="0"/>
          </a:p>
        </p:txBody>
      </p:sp>
      <p:sp>
        <p:nvSpPr>
          <p:cNvPr id="382027" name="Rectangle 75"/>
          <p:cNvSpPr>
            <a:spLocks noChangeArrowheads="1"/>
          </p:cNvSpPr>
          <p:nvPr/>
        </p:nvSpPr>
        <p:spPr bwMode="auto">
          <a:xfrm>
            <a:off x="3422650" y="5229225"/>
            <a:ext cx="3175" cy="3175"/>
          </a:xfrm>
          <a:prstGeom prst="rect">
            <a:avLst/>
          </a:prstGeom>
          <a:solidFill>
            <a:srgbClr val="000000"/>
          </a:solidFill>
          <a:ln w="9525">
            <a:noFill/>
            <a:miter lim="800000"/>
            <a:headEnd/>
            <a:tailEnd/>
          </a:ln>
        </p:spPr>
        <p:txBody>
          <a:bodyPr/>
          <a:lstStyle/>
          <a:p>
            <a:endParaRPr lang="en-US" dirty="0"/>
          </a:p>
        </p:txBody>
      </p:sp>
      <p:sp>
        <p:nvSpPr>
          <p:cNvPr id="382028" name="Rectangle 76"/>
          <p:cNvSpPr>
            <a:spLocks noChangeArrowheads="1"/>
          </p:cNvSpPr>
          <p:nvPr/>
        </p:nvSpPr>
        <p:spPr bwMode="auto">
          <a:xfrm>
            <a:off x="3422650" y="5232400"/>
            <a:ext cx="3175" cy="3175"/>
          </a:xfrm>
          <a:prstGeom prst="rect">
            <a:avLst/>
          </a:prstGeom>
          <a:solidFill>
            <a:srgbClr val="000000"/>
          </a:solidFill>
          <a:ln w="9525">
            <a:noFill/>
            <a:miter lim="800000"/>
            <a:headEnd/>
            <a:tailEnd/>
          </a:ln>
        </p:spPr>
        <p:txBody>
          <a:bodyPr/>
          <a:lstStyle/>
          <a:p>
            <a:endParaRPr lang="en-US" dirty="0"/>
          </a:p>
        </p:txBody>
      </p:sp>
      <p:sp>
        <p:nvSpPr>
          <p:cNvPr id="382029" name="Rectangle 77"/>
          <p:cNvSpPr>
            <a:spLocks noChangeArrowheads="1"/>
          </p:cNvSpPr>
          <p:nvPr/>
        </p:nvSpPr>
        <p:spPr bwMode="auto">
          <a:xfrm>
            <a:off x="3422650" y="5235575"/>
            <a:ext cx="3175" cy="1588"/>
          </a:xfrm>
          <a:prstGeom prst="rect">
            <a:avLst/>
          </a:prstGeom>
          <a:solidFill>
            <a:srgbClr val="000000"/>
          </a:solidFill>
          <a:ln w="9525">
            <a:noFill/>
            <a:miter lim="800000"/>
            <a:headEnd/>
            <a:tailEnd/>
          </a:ln>
        </p:spPr>
        <p:txBody>
          <a:bodyPr/>
          <a:lstStyle/>
          <a:p>
            <a:endParaRPr lang="en-US" dirty="0"/>
          </a:p>
        </p:txBody>
      </p:sp>
      <p:sp>
        <p:nvSpPr>
          <p:cNvPr id="382030" name="Rectangle 78"/>
          <p:cNvSpPr>
            <a:spLocks noChangeArrowheads="1"/>
          </p:cNvSpPr>
          <p:nvPr/>
        </p:nvSpPr>
        <p:spPr bwMode="auto">
          <a:xfrm>
            <a:off x="3422650" y="5240338"/>
            <a:ext cx="3175" cy="3175"/>
          </a:xfrm>
          <a:prstGeom prst="rect">
            <a:avLst/>
          </a:prstGeom>
          <a:solidFill>
            <a:srgbClr val="000000"/>
          </a:solidFill>
          <a:ln w="9525">
            <a:noFill/>
            <a:miter lim="800000"/>
            <a:headEnd/>
            <a:tailEnd/>
          </a:ln>
        </p:spPr>
        <p:txBody>
          <a:bodyPr/>
          <a:lstStyle/>
          <a:p>
            <a:endParaRPr lang="en-US" dirty="0"/>
          </a:p>
        </p:txBody>
      </p:sp>
      <p:sp>
        <p:nvSpPr>
          <p:cNvPr id="382031" name="Rectangle 79"/>
          <p:cNvSpPr>
            <a:spLocks noChangeArrowheads="1"/>
          </p:cNvSpPr>
          <p:nvPr/>
        </p:nvSpPr>
        <p:spPr bwMode="auto">
          <a:xfrm>
            <a:off x="3422650" y="5243513"/>
            <a:ext cx="3175" cy="3175"/>
          </a:xfrm>
          <a:prstGeom prst="rect">
            <a:avLst/>
          </a:prstGeom>
          <a:solidFill>
            <a:srgbClr val="000000"/>
          </a:solidFill>
          <a:ln w="9525">
            <a:noFill/>
            <a:miter lim="800000"/>
            <a:headEnd/>
            <a:tailEnd/>
          </a:ln>
        </p:spPr>
        <p:txBody>
          <a:bodyPr/>
          <a:lstStyle/>
          <a:p>
            <a:endParaRPr lang="en-US" dirty="0"/>
          </a:p>
        </p:txBody>
      </p:sp>
      <p:sp>
        <p:nvSpPr>
          <p:cNvPr id="382032" name="Rectangle 80"/>
          <p:cNvSpPr>
            <a:spLocks noChangeArrowheads="1"/>
          </p:cNvSpPr>
          <p:nvPr/>
        </p:nvSpPr>
        <p:spPr bwMode="auto">
          <a:xfrm>
            <a:off x="3422650" y="5246688"/>
            <a:ext cx="3175" cy="1587"/>
          </a:xfrm>
          <a:prstGeom prst="rect">
            <a:avLst/>
          </a:prstGeom>
          <a:solidFill>
            <a:srgbClr val="000000"/>
          </a:solidFill>
          <a:ln w="9525">
            <a:noFill/>
            <a:miter lim="800000"/>
            <a:headEnd/>
            <a:tailEnd/>
          </a:ln>
        </p:spPr>
        <p:txBody>
          <a:bodyPr/>
          <a:lstStyle/>
          <a:p>
            <a:endParaRPr lang="en-US" dirty="0"/>
          </a:p>
        </p:txBody>
      </p:sp>
      <p:sp>
        <p:nvSpPr>
          <p:cNvPr id="382033" name="Rectangle 81"/>
          <p:cNvSpPr>
            <a:spLocks noChangeArrowheads="1"/>
          </p:cNvSpPr>
          <p:nvPr/>
        </p:nvSpPr>
        <p:spPr bwMode="auto">
          <a:xfrm>
            <a:off x="3422650" y="5254625"/>
            <a:ext cx="3175" cy="1588"/>
          </a:xfrm>
          <a:prstGeom prst="rect">
            <a:avLst/>
          </a:prstGeom>
          <a:solidFill>
            <a:srgbClr val="000000"/>
          </a:solidFill>
          <a:ln w="9525">
            <a:noFill/>
            <a:miter lim="800000"/>
            <a:headEnd/>
            <a:tailEnd/>
          </a:ln>
        </p:spPr>
        <p:txBody>
          <a:bodyPr/>
          <a:lstStyle/>
          <a:p>
            <a:endParaRPr lang="en-US" dirty="0"/>
          </a:p>
        </p:txBody>
      </p:sp>
      <p:sp>
        <p:nvSpPr>
          <p:cNvPr id="382034" name="Rectangle 82"/>
          <p:cNvSpPr>
            <a:spLocks noChangeArrowheads="1"/>
          </p:cNvSpPr>
          <p:nvPr/>
        </p:nvSpPr>
        <p:spPr bwMode="auto">
          <a:xfrm>
            <a:off x="3422650" y="5256213"/>
            <a:ext cx="3175" cy="3175"/>
          </a:xfrm>
          <a:prstGeom prst="rect">
            <a:avLst/>
          </a:prstGeom>
          <a:solidFill>
            <a:srgbClr val="000000"/>
          </a:solidFill>
          <a:ln w="9525">
            <a:noFill/>
            <a:miter lim="800000"/>
            <a:headEnd/>
            <a:tailEnd/>
          </a:ln>
        </p:spPr>
        <p:txBody>
          <a:bodyPr/>
          <a:lstStyle/>
          <a:p>
            <a:endParaRPr lang="en-US" dirty="0"/>
          </a:p>
        </p:txBody>
      </p:sp>
      <p:sp>
        <p:nvSpPr>
          <p:cNvPr id="382035" name="Rectangle 83"/>
          <p:cNvSpPr>
            <a:spLocks noChangeArrowheads="1"/>
          </p:cNvSpPr>
          <p:nvPr/>
        </p:nvSpPr>
        <p:spPr bwMode="auto">
          <a:xfrm>
            <a:off x="3422650" y="5259388"/>
            <a:ext cx="3175" cy="3175"/>
          </a:xfrm>
          <a:prstGeom prst="rect">
            <a:avLst/>
          </a:prstGeom>
          <a:solidFill>
            <a:srgbClr val="000000"/>
          </a:solidFill>
          <a:ln w="9525">
            <a:noFill/>
            <a:miter lim="800000"/>
            <a:headEnd/>
            <a:tailEnd/>
          </a:ln>
        </p:spPr>
        <p:txBody>
          <a:bodyPr/>
          <a:lstStyle/>
          <a:p>
            <a:endParaRPr lang="en-US" dirty="0"/>
          </a:p>
        </p:txBody>
      </p:sp>
      <p:sp>
        <p:nvSpPr>
          <p:cNvPr id="382036" name="Rectangle 84"/>
          <p:cNvSpPr>
            <a:spLocks noChangeArrowheads="1"/>
          </p:cNvSpPr>
          <p:nvPr/>
        </p:nvSpPr>
        <p:spPr bwMode="auto">
          <a:xfrm>
            <a:off x="3422650" y="5265738"/>
            <a:ext cx="3175" cy="1587"/>
          </a:xfrm>
          <a:prstGeom prst="rect">
            <a:avLst/>
          </a:prstGeom>
          <a:solidFill>
            <a:srgbClr val="000000"/>
          </a:solidFill>
          <a:ln w="9525">
            <a:noFill/>
            <a:miter lim="800000"/>
            <a:headEnd/>
            <a:tailEnd/>
          </a:ln>
        </p:spPr>
        <p:txBody>
          <a:bodyPr/>
          <a:lstStyle/>
          <a:p>
            <a:endParaRPr lang="en-US" dirty="0"/>
          </a:p>
        </p:txBody>
      </p:sp>
      <p:sp>
        <p:nvSpPr>
          <p:cNvPr id="382037" name="Rectangle 85"/>
          <p:cNvSpPr>
            <a:spLocks noChangeArrowheads="1"/>
          </p:cNvSpPr>
          <p:nvPr/>
        </p:nvSpPr>
        <p:spPr bwMode="auto">
          <a:xfrm>
            <a:off x="3422650" y="5267325"/>
            <a:ext cx="3175" cy="3175"/>
          </a:xfrm>
          <a:prstGeom prst="rect">
            <a:avLst/>
          </a:prstGeom>
          <a:solidFill>
            <a:srgbClr val="000000"/>
          </a:solidFill>
          <a:ln w="9525">
            <a:noFill/>
            <a:miter lim="800000"/>
            <a:headEnd/>
            <a:tailEnd/>
          </a:ln>
        </p:spPr>
        <p:txBody>
          <a:bodyPr/>
          <a:lstStyle/>
          <a:p>
            <a:endParaRPr lang="en-US" dirty="0"/>
          </a:p>
        </p:txBody>
      </p:sp>
      <p:sp>
        <p:nvSpPr>
          <p:cNvPr id="382038" name="Rectangle 86"/>
          <p:cNvSpPr>
            <a:spLocks noChangeArrowheads="1"/>
          </p:cNvSpPr>
          <p:nvPr/>
        </p:nvSpPr>
        <p:spPr bwMode="auto">
          <a:xfrm>
            <a:off x="3422650" y="5270500"/>
            <a:ext cx="3175" cy="3175"/>
          </a:xfrm>
          <a:prstGeom prst="rect">
            <a:avLst/>
          </a:prstGeom>
          <a:solidFill>
            <a:srgbClr val="000000"/>
          </a:solidFill>
          <a:ln w="9525">
            <a:noFill/>
            <a:miter lim="800000"/>
            <a:headEnd/>
            <a:tailEnd/>
          </a:ln>
        </p:spPr>
        <p:txBody>
          <a:bodyPr/>
          <a:lstStyle/>
          <a:p>
            <a:endParaRPr lang="en-US" dirty="0"/>
          </a:p>
        </p:txBody>
      </p:sp>
      <p:sp>
        <p:nvSpPr>
          <p:cNvPr id="382039" name="Rectangle 87"/>
          <p:cNvSpPr>
            <a:spLocks noChangeArrowheads="1"/>
          </p:cNvSpPr>
          <p:nvPr/>
        </p:nvSpPr>
        <p:spPr bwMode="auto">
          <a:xfrm>
            <a:off x="3422650" y="5273675"/>
            <a:ext cx="3175" cy="1588"/>
          </a:xfrm>
          <a:prstGeom prst="rect">
            <a:avLst/>
          </a:prstGeom>
          <a:solidFill>
            <a:srgbClr val="000000"/>
          </a:solidFill>
          <a:ln w="9525">
            <a:noFill/>
            <a:miter lim="800000"/>
            <a:headEnd/>
            <a:tailEnd/>
          </a:ln>
        </p:spPr>
        <p:txBody>
          <a:bodyPr/>
          <a:lstStyle/>
          <a:p>
            <a:endParaRPr lang="en-US" dirty="0"/>
          </a:p>
        </p:txBody>
      </p:sp>
      <p:sp>
        <p:nvSpPr>
          <p:cNvPr id="382040" name="Rectangle 88"/>
          <p:cNvSpPr>
            <a:spLocks noChangeArrowheads="1"/>
          </p:cNvSpPr>
          <p:nvPr/>
        </p:nvSpPr>
        <p:spPr bwMode="auto">
          <a:xfrm>
            <a:off x="3422650" y="5278438"/>
            <a:ext cx="3175" cy="3175"/>
          </a:xfrm>
          <a:prstGeom prst="rect">
            <a:avLst/>
          </a:prstGeom>
          <a:solidFill>
            <a:srgbClr val="000000"/>
          </a:solidFill>
          <a:ln w="9525">
            <a:noFill/>
            <a:miter lim="800000"/>
            <a:headEnd/>
            <a:tailEnd/>
          </a:ln>
        </p:spPr>
        <p:txBody>
          <a:bodyPr/>
          <a:lstStyle/>
          <a:p>
            <a:endParaRPr lang="en-US" dirty="0"/>
          </a:p>
        </p:txBody>
      </p:sp>
      <p:sp>
        <p:nvSpPr>
          <p:cNvPr id="382041" name="Rectangle 89"/>
          <p:cNvSpPr>
            <a:spLocks noChangeArrowheads="1"/>
          </p:cNvSpPr>
          <p:nvPr/>
        </p:nvSpPr>
        <p:spPr bwMode="auto">
          <a:xfrm>
            <a:off x="3422650" y="5281613"/>
            <a:ext cx="3175" cy="3175"/>
          </a:xfrm>
          <a:prstGeom prst="rect">
            <a:avLst/>
          </a:prstGeom>
          <a:solidFill>
            <a:srgbClr val="000000"/>
          </a:solidFill>
          <a:ln w="9525">
            <a:noFill/>
            <a:miter lim="800000"/>
            <a:headEnd/>
            <a:tailEnd/>
          </a:ln>
        </p:spPr>
        <p:txBody>
          <a:bodyPr/>
          <a:lstStyle/>
          <a:p>
            <a:endParaRPr lang="en-US" dirty="0"/>
          </a:p>
        </p:txBody>
      </p:sp>
      <p:sp>
        <p:nvSpPr>
          <p:cNvPr id="382042" name="Rectangle 90"/>
          <p:cNvSpPr>
            <a:spLocks noChangeArrowheads="1"/>
          </p:cNvSpPr>
          <p:nvPr/>
        </p:nvSpPr>
        <p:spPr bwMode="auto">
          <a:xfrm>
            <a:off x="3422650" y="5284788"/>
            <a:ext cx="3175" cy="1587"/>
          </a:xfrm>
          <a:prstGeom prst="rect">
            <a:avLst/>
          </a:prstGeom>
          <a:solidFill>
            <a:srgbClr val="000000"/>
          </a:solidFill>
          <a:ln w="9525">
            <a:noFill/>
            <a:miter lim="800000"/>
            <a:headEnd/>
            <a:tailEnd/>
          </a:ln>
        </p:spPr>
        <p:txBody>
          <a:bodyPr/>
          <a:lstStyle/>
          <a:p>
            <a:endParaRPr lang="en-US" dirty="0"/>
          </a:p>
        </p:txBody>
      </p:sp>
      <p:sp>
        <p:nvSpPr>
          <p:cNvPr id="382043" name="Rectangle 91"/>
          <p:cNvSpPr>
            <a:spLocks noChangeArrowheads="1"/>
          </p:cNvSpPr>
          <p:nvPr/>
        </p:nvSpPr>
        <p:spPr bwMode="auto">
          <a:xfrm>
            <a:off x="3422650" y="5292725"/>
            <a:ext cx="3175" cy="3175"/>
          </a:xfrm>
          <a:prstGeom prst="rect">
            <a:avLst/>
          </a:prstGeom>
          <a:solidFill>
            <a:srgbClr val="000000"/>
          </a:solidFill>
          <a:ln w="9525">
            <a:noFill/>
            <a:miter lim="800000"/>
            <a:headEnd/>
            <a:tailEnd/>
          </a:ln>
        </p:spPr>
        <p:txBody>
          <a:bodyPr/>
          <a:lstStyle/>
          <a:p>
            <a:endParaRPr lang="en-US" dirty="0"/>
          </a:p>
        </p:txBody>
      </p:sp>
      <p:sp>
        <p:nvSpPr>
          <p:cNvPr id="382044" name="Rectangle 92"/>
          <p:cNvSpPr>
            <a:spLocks noChangeArrowheads="1"/>
          </p:cNvSpPr>
          <p:nvPr/>
        </p:nvSpPr>
        <p:spPr bwMode="auto">
          <a:xfrm>
            <a:off x="3422650" y="5295900"/>
            <a:ext cx="3175" cy="1588"/>
          </a:xfrm>
          <a:prstGeom prst="rect">
            <a:avLst/>
          </a:prstGeom>
          <a:solidFill>
            <a:srgbClr val="000000"/>
          </a:solidFill>
          <a:ln w="9525">
            <a:noFill/>
            <a:miter lim="800000"/>
            <a:headEnd/>
            <a:tailEnd/>
          </a:ln>
        </p:spPr>
        <p:txBody>
          <a:bodyPr/>
          <a:lstStyle/>
          <a:p>
            <a:endParaRPr lang="en-US" dirty="0"/>
          </a:p>
        </p:txBody>
      </p:sp>
      <p:sp>
        <p:nvSpPr>
          <p:cNvPr id="382045" name="Rectangle 93"/>
          <p:cNvSpPr>
            <a:spLocks noChangeArrowheads="1"/>
          </p:cNvSpPr>
          <p:nvPr/>
        </p:nvSpPr>
        <p:spPr bwMode="auto">
          <a:xfrm>
            <a:off x="7140575" y="2114550"/>
            <a:ext cx="1588" cy="3175"/>
          </a:xfrm>
          <a:prstGeom prst="rect">
            <a:avLst/>
          </a:prstGeom>
          <a:solidFill>
            <a:srgbClr val="000000"/>
          </a:solidFill>
          <a:ln w="9525">
            <a:noFill/>
            <a:miter lim="800000"/>
            <a:headEnd/>
            <a:tailEnd/>
          </a:ln>
        </p:spPr>
        <p:txBody>
          <a:bodyPr/>
          <a:lstStyle/>
          <a:p>
            <a:endParaRPr lang="en-US" dirty="0"/>
          </a:p>
        </p:txBody>
      </p:sp>
      <p:sp>
        <p:nvSpPr>
          <p:cNvPr id="382046" name="Rectangle 94"/>
          <p:cNvSpPr>
            <a:spLocks noChangeArrowheads="1"/>
          </p:cNvSpPr>
          <p:nvPr/>
        </p:nvSpPr>
        <p:spPr bwMode="auto">
          <a:xfrm>
            <a:off x="7140575" y="2117725"/>
            <a:ext cx="1588" cy="1588"/>
          </a:xfrm>
          <a:prstGeom prst="rect">
            <a:avLst/>
          </a:prstGeom>
          <a:solidFill>
            <a:srgbClr val="000000"/>
          </a:solidFill>
          <a:ln w="9525">
            <a:noFill/>
            <a:miter lim="800000"/>
            <a:headEnd/>
            <a:tailEnd/>
          </a:ln>
        </p:spPr>
        <p:txBody>
          <a:bodyPr/>
          <a:lstStyle/>
          <a:p>
            <a:endParaRPr lang="en-US" dirty="0"/>
          </a:p>
        </p:txBody>
      </p:sp>
      <p:sp>
        <p:nvSpPr>
          <p:cNvPr id="382047" name="Rectangle 95"/>
          <p:cNvSpPr>
            <a:spLocks noChangeArrowheads="1"/>
          </p:cNvSpPr>
          <p:nvPr/>
        </p:nvSpPr>
        <p:spPr bwMode="auto">
          <a:xfrm>
            <a:off x="7140575" y="2119313"/>
            <a:ext cx="1588" cy="3175"/>
          </a:xfrm>
          <a:prstGeom prst="rect">
            <a:avLst/>
          </a:prstGeom>
          <a:solidFill>
            <a:srgbClr val="000000"/>
          </a:solidFill>
          <a:ln w="9525">
            <a:noFill/>
            <a:miter lim="800000"/>
            <a:headEnd/>
            <a:tailEnd/>
          </a:ln>
        </p:spPr>
        <p:txBody>
          <a:bodyPr/>
          <a:lstStyle/>
          <a:p>
            <a:endParaRPr lang="en-US" dirty="0"/>
          </a:p>
        </p:txBody>
      </p:sp>
      <p:sp>
        <p:nvSpPr>
          <p:cNvPr id="382048" name="Rectangle 96"/>
          <p:cNvSpPr>
            <a:spLocks noChangeArrowheads="1"/>
          </p:cNvSpPr>
          <p:nvPr/>
        </p:nvSpPr>
        <p:spPr bwMode="auto">
          <a:xfrm>
            <a:off x="7140575" y="2122488"/>
            <a:ext cx="1588" cy="3175"/>
          </a:xfrm>
          <a:prstGeom prst="rect">
            <a:avLst/>
          </a:prstGeom>
          <a:solidFill>
            <a:srgbClr val="000000"/>
          </a:solidFill>
          <a:ln w="9525">
            <a:noFill/>
            <a:miter lim="800000"/>
            <a:headEnd/>
            <a:tailEnd/>
          </a:ln>
        </p:spPr>
        <p:txBody>
          <a:bodyPr/>
          <a:lstStyle/>
          <a:p>
            <a:endParaRPr lang="en-US" dirty="0"/>
          </a:p>
        </p:txBody>
      </p:sp>
      <p:sp>
        <p:nvSpPr>
          <p:cNvPr id="382049" name="Rectangle 97"/>
          <p:cNvSpPr>
            <a:spLocks noChangeArrowheads="1"/>
          </p:cNvSpPr>
          <p:nvPr/>
        </p:nvSpPr>
        <p:spPr bwMode="auto">
          <a:xfrm>
            <a:off x="7140575" y="2125663"/>
            <a:ext cx="1588" cy="3175"/>
          </a:xfrm>
          <a:prstGeom prst="rect">
            <a:avLst/>
          </a:prstGeom>
          <a:solidFill>
            <a:srgbClr val="000000"/>
          </a:solidFill>
          <a:ln w="9525">
            <a:noFill/>
            <a:miter lim="800000"/>
            <a:headEnd/>
            <a:tailEnd/>
          </a:ln>
        </p:spPr>
        <p:txBody>
          <a:bodyPr/>
          <a:lstStyle/>
          <a:p>
            <a:endParaRPr lang="en-US" dirty="0"/>
          </a:p>
        </p:txBody>
      </p:sp>
      <p:sp>
        <p:nvSpPr>
          <p:cNvPr id="382050" name="Rectangle 98"/>
          <p:cNvSpPr>
            <a:spLocks noChangeArrowheads="1"/>
          </p:cNvSpPr>
          <p:nvPr/>
        </p:nvSpPr>
        <p:spPr bwMode="auto">
          <a:xfrm>
            <a:off x="7140575" y="2128838"/>
            <a:ext cx="1588" cy="1587"/>
          </a:xfrm>
          <a:prstGeom prst="rect">
            <a:avLst/>
          </a:prstGeom>
          <a:solidFill>
            <a:srgbClr val="000000"/>
          </a:solidFill>
          <a:ln w="9525">
            <a:noFill/>
            <a:miter lim="800000"/>
            <a:headEnd/>
            <a:tailEnd/>
          </a:ln>
        </p:spPr>
        <p:txBody>
          <a:bodyPr/>
          <a:lstStyle/>
          <a:p>
            <a:endParaRPr lang="en-US" dirty="0"/>
          </a:p>
        </p:txBody>
      </p:sp>
      <p:sp>
        <p:nvSpPr>
          <p:cNvPr id="382051" name="Rectangle 99"/>
          <p:cNvSpPr>
            <a:spLocks noChangeArrowheads="1"/>
          </p:cNvSpPr>
          <p:nvPr/>
        </p:nvSpPr>
        <p:spPr bwMode="auto">
          <a:xfrm>
            <a:off x="7140575" y="2130425"/>
            <a:ext cx="1588" cy="3175"/>
          </a:xfrm>
          <a:prstGeom prst="rect">
            <a:avLst/>
          </a:prstGeom>
          <a:solidFill>
            <a:srgbClr val="000000"/>
          </a:solidFill>
          <a:ln w="9525">
            <a:noFill/>
            <a:miter lim="800000"/>
            <a:headEnd/>
            <a:tailEnd/>
          </a:ln>
        </p:spPr>
        <p:txBody>
          <a:bodyPr/>
          <a:lstStyle/>
          <a:p>
            <a:endParaRPr lang="en-US" dirty="0"/>
          </a:p>
        </p:txBody>
      </p:sp>
      <p:sp>
        <p:nvSpPr>
          <p:cNvPr id="382052" name="Rectangle 100"/>
          <p:cNvSpPr>
            <a:spLocks noChangeArrowheads="1"/>
          </p:cNvSpPr>
          <p:nvPr/>
        </p:nvSpPr>
        <p:spPr bwMode="auto">
          <a:xfrm>
            <a:off x="7140575" y="2133600"/>
            <a:ext cx="1588" cy="3175"/>
          </a:xfrm>
          <a:prstGeom prst="rect">
            <a:avLst/>
          </a:prstGeom>
          <a:solidFill>
            <a:srgbClr val="000000"/>
          </a:solidFill>
          <a:ln w="9525">
            <a:noFill/>
            <a:miter lim="800000"/>
            <a:headEnd/>
            <a:tailEnd/>
          </a:ln>
        </p:spPr>
        <p:txBody>
          <a:bodyPr/>
          <a:lstStyle/>
          <a:p>
            <a:endParaRPr lang="en-US" dirty="0"/>
          </a:p>
        </p:txBody>
      </p:sp>
      <p:sp>
        <p:nvSpPr>
          <p:cNvPr id="382053" name="Rectangle 101"/>
          <p:cNvSpPr>
            <a:spLocks noChangeArrowheads="1"/>
          </p:cNvSpPr>
          <p:nvPr/>
        </p:nvSpPr>
        <p:spPr bwMode="auto">
          <a:xfrm>
            <a:off x="7140575" y="2136775"/>
            <a:ext cx="1588" cy="3175"/>
          </a:xfrm>
          <a:prstGeom prst="rect">
            <a:avLst/>
          </a:prstGeom>
          <a:solidFill>
            <a:srgbClr val="000000"/>
          </a:solidFill>
          <a:ln w="9525">
            <a:noFill/>
            <a:miter lim="800000"/>
            <a:headEnd/>
            <a:tailEnd/>
          </a:ln>
        </p:spPr>
        <p:txBody>
          <a:bodyPr/>
          <a:lstStyle/>
          <a:p>
            <a:endParaRPr lang="en-US" dirty="0"/>
          </a:p>
        </p:txBody>
      </p:sp>
      <p:sp>
        <p:nvSpPr>
          <p:cNvPr id="382054" name="Rectangle 102"/>
          <p:cNvSpPr>
            <a:spLocks noChangeArrowheads="1"/>
          </p:cNvSpPr>
          <p:nvPr/>
        </p:nvSpPr>
        <p:spPr bwMode="auto">
          <a:xfrm>
            <a:off x="7140575" y="2139950"/>
            <a:ext cx="1588" cy="1588"/>
          </a:xfrm>
          <a:prstGeom prst="rect">
            <a:avLst/>
          </a:prstGeom>
          <a:solidFill>
            <a:srgbClr val="000000"/>
          </a:solidFill>
          <a:ln w="9525">
            <a:noFill/>
            <a:miter lim="800000"/>
            <a:headEnd/>
            <a:tailEnd/>
          </a:ln>
        </p:spPr>
        <p:txBody>
          <a:bodyPr/>
          <a:lstStyle/>
          <a:p>
            <a:endParaRPr lang="en-US" dirty="0"/>
          </a:p>
        </p:txBody>
      </p:sp>
      <p:sp>
        <p:nvSpPr>
          <p:cNvPr id="382055" name="Rectangle 103"/>
          <p:cNvSpPr>
            <a:spLocks noChangeArrowheads="1"/>
          </p:cNvSpPr>
          <p:nvPr/>
        </p:nvSpPr>
        <p:spPr bwMode="auto">
          <a:xfrm>
            <a:off x="7140575" y="2141538"/>
            <a:ext cx="1588" cy="3175"/>
          </a:xfrm>
          <a:prstGeom prst="rect">
            <a:avLst/>
          </a:prstGeom>
          <a:solidFill>
            <a:srgbClr val="000000"/>
          </a:solidFill>
          <a:ln w="9525">
            <a:noFill/>
            <a:miter lim="800000"/>
            <a:headEnd/>
            <a:tailEnd/>
          </a:ln>
        </p:spPr>
        <p:txBody>
          <a:bodyPr/>
          <a:lstStyle/>
          <a:p>
            <a:endParaRPr lang="en-US" dirty="0"/>
          </a:p>
        </p:txBody>
      </p:sp>
      <p:sp>
        <p:nvSpPr>
          <p:cNvPr id="382056" name="Rectangle 104"/>
          <p:cNvSpPr>
            <a:spLocks noChangeArrowheads="1"/>
          </p:cNvSpPr>
          <p:nvPr/>
        </p:nvSpPr>
        <p:spPr bwMode="auto">
          <a:xfrm>
            <a:off x="7140575" y="2144713"/>
            <a:ext cx="1588" cy="3175"/>
          </a:xfrm>
          <a:prstGeom prst="rect">
            <a:avLst/>
          </a:prstGeom>
          <a:solidFill>
            <a:srgbClr val="000000"/>
          </a:solidFill>
          <a:ln w="9525">
            <a:noFill/>
            <a:miter lim="800000"/>
            <a:headEnd/>
            <a:tailEnd/>
          </a:ln>
        </p:spPr>
        <p:txBody>
          <a:bodyPr/>
          <a:lstStyle/>
          <a:p>
            <a:endParaRPr lang="en-US" dirty="0"/>
          </a:p>
        </p:txBody>
      </p:sp>
      <p:sp>
        <p:nvSpPr>
          <p:cNvPr id="382057" name="Rectangle 105"/>
          <p:cNvSpPr>
            <a:spLocks noChangeArrowheads="1"/>
          </p:cNvSpPr>
          <p:nvPr/>
        </p:nvSpPr>
        <p:spPr bwMode="auto">
          <a:xfrm>
            <a:off x="7140575" y="2147888"/>
            <a:ext cx="1588" cy="1587"/>
          </a:xfrm>
          <a:prstGeom prst="rect">
            <a:avLst/>
          </a:prstGeom>
          <a:solidFill>
            <a:srgbClr val="000000"/>
          </a:solidFill>
          <a:ln w="9525">
            <a:noFill/>
            <a:miter lim="800000"/>
            <a:headEnd/>
            <a:tailEnd/>
          </a:ln>
        </p:spPr>
        <p:txBody>
          <a:bodyPr/>
          <a:lstStyle/>
          <a:p>
            <a:endParaRPr lang="en-US" dirty="0"/>
          </a:p>
        </p:txBody>
      </p:sp>
      <p:sp>
        <p:nvSpPr>
          <p:cNvPr id="382058" name="Rectangle 106"/>
          <p:cNvSpPr>
            <a:spLocks noChangeArrowheads="1"/>
          </p:cNvSpPr>
          <p:nvPr/>
        </p:nvSpPr>
        <p:spPr bwMode="auto">
          <a:xfrm>
            <a:off x="7140575" y="2149475"/>
            <a:ext cx="1588" cy="3175"/>
          </a:xfrm>
          <a:prstGeom prst="rect">
            <a:avLst/>
          </a:prstGeom>
          <a:solidFill>
            <a:srgbClr val="000000"/>
          </a:solidFill>
          <a:ln w="9525">
            <a:noFill/>
            <a:miter lim="800000"/>
            <a:headEnd/>
            <a:tailEnd/>
          </a:ln>
        </p:spPr>
        <p:txBody>
          <a:bodyPr/>
          <a:lstStyle/>
          <a:p>
            <a:endParaRPr lang="en-US" dirty="0"/>
          </a:p>
        </p:txBody>
      </p:sp>
      <p:sp>
        <p:nvSpPr>
          <p:cNvPr id="382059" name="Rectangle 107"/>
          <p:cNvSpPr>
            <a:spLocks noChangeArrowheads="1"/>
          </p:cNvSpPr>
          <p:nvPr/>
        </p:nvSpPr>
        <p:spPr bwMode="auto">
          <a:xfrm>
            <a:off x="7140575" y="2152650"/>
            <a:ext cx="1588" cy="3175"/>
          </a:xfrm>
          <a:prstGeom prst="rect">
            <a:avLst/>
          </a:prstGeom>
          <a:solidFill>
            <a:srgbClr val="000000"/>
          </a:solidFill>
          <a:ln w="9525">
            <a:noFill/>
            <a:miter lim="800000"/>
            <a:headEnd/>
            <a:tailEnd/>
          </a:ln>
        </p:spPr>
        <p:txBody>
          <a:bodyPr/>
          <a:lstStyle/>
          <a:p>
            <a:endParaRPr lang="en-US" dirty="0"/>
          </a:p>
        </p:txBody>
      </p:sp>
      <p:sp>
        <p:nvSpPr>
          <p:cNvPr id="382060" name="Rectangle 108"/>
          <p:cNvSpPr>
            <a:spLocks noChangeArrowheads="1"/>
          </p:cNvSpPr>
          <p:nvPr/>
        </p:nvSpPr>
        <p:spPr bwMode="auto">
          <a:xfrm>
            <a:off x="7140575" y="2155825"/>
            <a:ext cx="1588" cy="3175"/>
          </a:xfrm>
          <a:prstGeom prst="rect">
            <a:avLst/>
          </a:prstGeom>
          <a:solidFill>
            <a:srgbClr val="000000"/>
          </a:solidFill>
          <a:ln w="9525">
            <a:noFill/>
            <a:miter lim="800000"/>
            <a:headEnd/>
            <a:tailEnd/>
          </a:ln>
        </p:spPr>
        <p:txBody>
          <a:bodyPr/>
          <a:lstStyle/>
          <a:p>
            <a:endParaRPr lang="en-US" dirty="0"/>
          </a:p>
        </p:txBody>
      </p:sp>
      <p:sp>
        <p:nvSpPr>
          <p:cNvPr id="382061" name="Rectangle 109"/>
          <p:cNvSpPr>
            <a:spLocks noChangeArrowheads="1"/>
          </p:cNvSpPr>
          <p:nvPr/>
        </p:nvSpPr>
        <p:spPr bwMode="auto">
          <a:xfrm>
            <a:off x="7140575" y="2159000"/>
            <a:ext cx="1588" cy="1588"/>
          </a:xfrm>
          <a:prstGeom prst="rect">
            <a:avLst/>
          </a:prstGeom>
          <a:solidFill>
            <a:srgbClr val="000000"/>
          </a:solidFill>
          <a:ln w="9525">
            <a:noFill/>
            <a:miter lim="800000"/>
            <a:headEnd/>
            <a:tailEnd/>
          </a:ln>
        </p:spPr>
        <p:txBody>
          <a:bodyPr/>
          <a:lstStyle/>
          <a:p>
            <a:endParaRPr lang="en-US" dirty="0"/>
          </a:p>
        </p:txBody>
      </p:sp>
      <p:sp>
        <p:nvSpPr>
          <p:cNvPr id="382062" name="Rectangle 110"/>
          <p:cNvSpPr>
            <a:spLocks noChangeArrowheads="1"/>
          </p:cNvSpPr>
          <p:nvPr/>
        </p:nvSpPr>
        <p:spPr bwMode="auto">
          <a:xfrm>
            <a:off x="7140575" y="2160588"/>
            <a:ext cx="1588" cy="3175"/>
          </a:xfrm>
          <a:prstGeom prst="rect">
            <a:avLst/>
          </a:prstGeom>
          <a:solidFill>
            <a:srgbClr val="000000"/>
          </a:solidFill>
          <a:ln w="9525">
            <a:noFill/>
            <a:miter lim="800000"/>
            <a:headEnd/>
            <a:tailEnd/>
          </a:ln>
        </p:spPr>
        <p:txBody>
          <a:bodyPr/>
          <a:lstStyle/>
          <a:p>
            <a:endParaRPr lang="en-US" dirty="0"/>
          </a:p>
        </p:txBody>
      </p:sp>
      <p:sp>
        <p:nvSpPr>
          <p:cNvPr id="382063" name="Rectangle 111"/>
          <p:cNvSpPr>
            <a:spLocks noChangeArrowheads="1"/>
          </p:cNvSpPr>
          <p:nvPr/>
        </p:nvSpPr>
        <p:spPr bwMode="auto">
          <a:xfrm>
            <a:off x="7140575" y="2163763"/>
            <a:ext cx="1588" cy="3175"/>
          </a:xfrm>
          <a:prstGeom prst="rect">
            <a:avLst/>
          </a:prstGeom>
          <a:solidFill>
            <a:srgbClr val="000000"/>
          </a:solidFill>
          <a:ln w="9525">
            <a:noFill/>
            <a:miter lim="800000"/>
            <a:headEnd/>
            <a:tailEnd/>
          </a:ln>
        </p:spPr>
        <p:txBody>
          <a:bodyPr/>
          <a:lstStyle/>
          <a:p>
            <a:endParaRPr lang="en-US" dirty="0"/>
          </a:p>
        </p:txBody>
      </p:sp>
      <p:sp>
        <p:nvSpPr>
          <p:cNvPr id="382064" name="Rectangle 112"/>
          <p:cNvSpPr>
            <a:spLocks noChangeArrowheads="1"/>
          </p:cNvSpPr>
          <p:nvPr/>
        </p:nvSpPr>
        <p:spPr bwMode="auto">
          <a:xfrm>
            <a:off x="7140575" y="2166938"/>
            <a:ext cx="1588" cy="1587"/>
          </a:xfrm>
          <a:prstGeom prst="rect">
            <a:avLst/>
          </a:prstGeom>
          <a:solidFill>
            <a:srgbClr val="000000"/>
          </a:solidFill>
          <a:ln w="9525">
            <a:noFill/>
            <a:miter lim="800000"/>
            <a:headEnd/>
            <a:tailEnd/>
          </a:ln>
        </p:spPr>
        <p:txBody>
          <a:bodyPr/>
          <a:lstStyle/>
          <a:p>
            <a:endParaRPr lang="en-US" dirty="0"/>
          </a:p>
        </p:txBody>
      </p:sp>
      <p:sp>
        <p:nvSpPr>
          <p:cNvPr id="382065" name="Rectangle 113"/>
          <p:cNvSpPr>
            <a:spLocks noChangeArrowheads="1"/>
          </p:cNvSpPr>
          <p:nvPr/>
        </p:nvSpPr>
        <p:spPr bwMode="auto">
          <a:xfrm>
            <a:off x="7140575" y="2168525"/>
            <a:ext cx="1588" cy="3175"/>
          </a:xfrm>
          <a:prstGeom prst="rect">
            <a:avLst/>
          </a:prstGeom>
          <a:solidFill>
            <a:srgbClr val="000000"/>
          </a:solidFill>
          <a:ln w="9525">
            <a:noFill/>
            <a:miter lim="800000"/>
            <a:headEnd/>
            <a:tailEnd/>
          </a:ln>
        </p:spPr>
        <p:txBody>
          <a:bodyPr/>
          <a:lstStyle/>
          <a:p>
            <a:endParaRPr lang="en-US" dirty="0"/>
          </a:p>
        </p:txBody>
      </p:sp>
      <p:sp>
        <p:nvSpPr>
          <p:cNvPr id="382066" name="Rectangle 114"/>
          <p:cNvSpPr>
            <a:spLocks noChangeArrowheads="1"/>
          </p:cNvSpPr>
          <p:nvPr/>
        </p:nvSpPr>
        <p:spPr bwMode="auto">
          <a:xfrm>
            <a:off x="7140575" y="2171700"/>
            <a:ext cx="1588" cy="3175"/>
          </a:xfrm>
          <a:prstGeom prst="rect">
            <a:avLst/>
          </a:prstGeom>
          <a:solidFill>
            <a:srgbClr val="000000"/>
          </a:solidFill>
          <a:ln w="9525">
            <a:noFill/>
            <a:miter lim="800000"/>
            <a:headEnd/>
            <a:tailEnd/>
          </a:ln>
        </p:spPr>
        <p:txBody>
          <a:bodyPr/>
          <a:lstStyle/>
          <a:p>
            <a:endParaRPr lang="en-US" dirty="0"/>
          </a:p>
        </p:txBody>
      </p:sp>
      <p:sp>
        <p:nvSpPr>
          <p:cNvPr id="382067" name="Rectangle 115"/>
          <p:cNvSpPr>
            <a:spLocks noChangeArrowheads="1"/>
          </p:cNvSpPr>
          <p:nvPr/>
        </p:nvSpPr>
        <p:spPr bwMode="auto">
          <a:xfrm>
            <a:off x="7140575" y="2174875"/>
            <a:ext cx="1588" cy="3175"/>
          </a:xfrm>
          <a:prstGeom prst="rect">
            <a:avLst/>
          </a:prstGeom>
          <a:solidFill>
            <a:srgbClr val="000000"/>
          </a:solidFill>
          <a:ln w="9525">
            <a:noFill/>
            <a:miter lim="800000"/>
            <a:headEnd/>
            <a:tailEnd/>
          </a:ln>
        </p:spPr>
        <p:txBody>
          <a:bodyPr/>
          <a:lstStyle/>
          <a:p>
            <a:endParaRPr lang="en-US" dirty="0"/>
          </a:p>
        </p:txBody>
      </p:sp>
      <p:sp>
        <p:nvSpPr>
          <p:cNvPr id="382068" name="Rectangle 116"/>
          <p:cNvSpPr>
            <a:spLocks noChangeArrowheads="1"/>
          </p:cNvSpPr>
          <p:nvPr/>
        </p:nvSpPr>
        <p:spPr bwMode="auto">
          <a:xfrm>
            <a:off x="7140575" y="2178050"/>
            <a:ext cx="1588" cy="1588"/>
          </a:xfrm>
          <a:prstGeom prst="rect">
            <a:avLst/>
          </a:prstGeom>
          <a:solidFill>
            <a:srgbClr val="000000"/>
          </a:solidFill>
          <a:ln w="9525">
            <a:noFill/>
            <a:miter lim="800000"/>
            <a:headEnd/>
            <a:tailEnd/>
          </a:ln>
        </p:spPr>
        <p:txBody>
          <a:bodyPr/>
          <a:lstStyle/>
          <a:p>
            <a:endParaRPr lang="en-US" dirty="0"/>
          </a:p>
        </p:txBody>
      </p:sp>
      <p:sp>
        <p:nvSpPr>
          <p:cNvPr id="382069" name="Rectangle 117"/>
          <p:cNvSpPr>
            <a:spLocks noChangeArrowheads="1"/>
          </p:cNvSpPr>
          <p:nvPr/>
        </p:nvSpPr>
        <p:spPr bwMode="auto">
          <a:xfrm>
            <a:off x="7140575" y="2179638"/>
            <a:ext cx="1588" cy="3175"/>
          </a:xfrm>
          <a:prstGeom prst="rect">
            <a:avLst/>
          </a:prstGeom>
          <a:solidFill>
            <a:srgbClr val="000000"/>
          </a:solidFill>
          <a:ln w="9525">
            <a:noFill/>
            <a:miter lim="800000"/>
            <a:headEnd/>
            <a:tailEnd/>
          </a:ln>
        </p:spPr>
        <p:txBody>
          <a:bodyPr/>
          <a:lstStyle/>
          <a:p>
            <a:endParaRPr lang="en-US" dirty="0"/>
          </a:p>
        </p:txBody>
      </p:sp>
      <p:sp>
        <p:nvSpPr>
          <p:cNvPr id="382070" name="Rectangle 118"/>
          <p:cNvSpPr>
            <a:spLocks noChangeArrowheads="1"/>
          </p:cNvSpPr>
          <p:nvPr/>
        </p:nvSpPr>
        <p:spPr bwMode="auto">
          <a:xfrm>
            <a:off x="7140575" y="2182813"/>
            <a:ext cx="1588" cy="3175"/>
          </a:xfrm>
          <a:prstGeom prst="rect">
            <a:avLst/>
          </a:prstGeom>
          <a:solidFill>
            <a:srgbClr val="000000"/>
          </a:solidFill>
          <a:ln w="9525">
            <a:noFill/>
            <a:miter lim="800000"/>
            <a:headEnd/>
            <a:tailEnd/>
          </a:ln>
        </p:spPr>
        <p:txBody>
          <a:bodyPr/>
          <a:lstStyle/>
          <a:p>
            <a:endParaRPr lang="en-US" dirty="0"/>
          </a:p>
        </p:txBody>
      </p:sp>
      <p:sp>
        <p:nvSpPr>
          <p:cNvPr id="382071" name="Rectangle 119"/>
          <p:cNvSpPr>
            <a:spLocks noChangeArrowheads="1"/>
          </p:cNvSpPr>
          <p:nvPr/>
        </p:nvSpPr>
        <p:spPr bwMode="auto">
          <a:xfrm>
            <a:off x="7140575" y="2185988"/>
            <a:ext cx="1588" cy="3175"/>
          </a:xfrm>
          <a:prstGeom prst="rect">
            <a:avLst/>
          </a:prstGeom>
          <a:solidFill>
            <a:srgbClr val="000000"/>
          </a:solidFill>
          <a:ln w="9525">
            <a:noFill/>
            <a:miter lim="800000"/>
            <a:headEnd/>
            <a:tailEnd/>
          </a:ln>
        </p:spPr>
        <p:txBody>
          <a:bodyPr/>
          <a:lstStyle/>
          <a:p>
            <a:endParaRPr lang="en-US" dirty="0"/>
          </a:p>
        </p:txBody>
      </p:sp>
      <p:sp>
        <p:nvSpPr>
          <p:cNvPr id="382072" name="Rectangle 120"/>
          <p:cNvSpPr>
            <a:spLocks noChangeArrowheads="1"/>
          </p:cNvSpPr>
          <p:nvPr/>
        </p:nvSpPr>
        <p:spPr bwMode="auto">
          <a:xfrm>
            <a:off x="7140575" y="2189163"/>
            <a:ext cx="1588" cy="1587"/>
          </a:xfrm>
          <a:prstGeom prst="rect">
            <a:avLst/>
          </a:prstGeom>
          <a:solidFill>
            <a:srgbClr val="000000"/>
          </a:solidFill>
          <a:ln w="9525">
            <a:noFill/>
            <a:miter lim="800000"/>
            <a:headEnd/>
            <a:tailEnd/>
          </a:ln>
        </p:spPr>
        <p:txBody>
          <a:bodyPr/>
          <a:lstStyle/>
          <a:p>
            <a:endParaRPr lang="en-US" dirty="0"/>
          </a:p>
        </p:txBody>
      </p:sp>
      <p:sp>
        <p:nvSpPr>
          <p:cNvPr id="382073" name="Rectangle 121"/>
          <p:cNvSpPr>
            <a:spLocks noChangeArrowheads="1"/>
          </p:cNvSpPr>
          <p:nvPr/>
        </p:nvSpPr>
        <p:spPr bwMode="auto">
          <a:xfrm>
            <a:off x="7140575" y="2190750"/>
            <a:ext cx="1588" cy="3175"/>
          </a:xfrm>
          <a:prstGeom prst="rect">
            <a:avLst/>
          </a:prstGeom>
          <a:solidFill>
            <a:srgbClr val="000000"/>
          </a:solidFill>
          <a:ln w="9525">
            <a:noFill/>
            <a:miter lim="800000"/>
            <a:headEnd/>
            <a:tailEnd/>
          </a:ln>
        </p:spPr>
        <p:txBody>
          <a:bodyPr/>
          <a:lstStyle/>
          <a:p>
            <a:endParaRPr lang="en-US" dirty="0"/>
          </a:p>
        </p:txBody>
      </p:sp>
      <p:sp>
        <p:nvSpPr>
          <p:cNvPr id="382074" name="Rectangle 122"/>
          <p:cNvSpPr>
            <a:spLocks noChangeArrowheads="1"/>
          </p:cNvSpPr>
          <p:nvPr/>
        </p:nvSpPr>
        <p:spPr bwMode="auto">
          <a:xfrm>
            <a:off x="7140575" y="2193925"/>
            <a:ext cx="1588" cy="3175"/>
          </a:xfrm>
          <a:prstGeom prst="rect">
            <a:avLst/>
          </a:prstGeom>
          <a:solidFill>
            <a:srgbClr val="000000"/>
          </a:solidFill>
          <a:ln w="9525">
            <a:noFill/>
            <a:miter lim="800000"/>
            <a:headEnd/>
            <a:tailEnd/>
          </a:ln>
        </p:spPr>
        <p:txBody>
          <a:bodyPr/>
          <a:lstStyle/>
          <a:p>
            <a:endParaRPr lang="en-US" dirty="0"/>
          </a:p>
        </p:txBody>
      </p:sp>
      <p:sp>
        <p:nvSpPr>
          <p:cNvPr id="382075" name="Rectangle 123"/>
          <p:cNvSpPr>
            <a:spLocks noChangeArrowheads="1"/>
          </p:cNvSpPr>
          <p:nvPr/>
        </p:nvSpPr>
        <p:spPr bwMode="auto">
          <a:xfrm>
            <a:off x="7140575" y="2197100"/>
            <a:ext cx="1588" cy="1588"/>
          </a:xfrm>
          <a:prstGeom prst="rect">
            <a:avLst/>
          </a:prstGeom>
          <a:solidFill>
            <a:srgbClr val="000000"/>
          </a:solidFill>
          <a:ln w="9525">
            <a:noFill/>
            <a:miter lim="800000"/>
            <a:headEnd/>
            <a:tailEnd/>
          </a:ln>
        </p:spPr>
        <p:txBody>
          <a:bodyPr/>
          <a:lstStyle/>
          <a:p>
            <a:endParaRPr lang="en-US" dirty="0"/>
          </a:p>
        </p:txBody>
      </p:sp>
      <p:sp>
        <p:nvSpPr>
          <p:cNvPr id="382076" name="Rectangle 124"/>
          <p:cNvSpPr>
            <a:spLocks noChangeArrowheads="1"/>
          </p:cNvSpPr>
          <p:nvPr/>
        </p:nvSpPr>
        <p:spPr bwMode="auto">
          <a:xfrm>
            <a:off x="7140575" y="2198688"/>
            <a:ext cx="1588" cy="3175"/>
          </a:xfrm>
          <a:prstGeom prst="rect">
            <a:avLst/>
          </a:prstGeom>
          <a:solidFill>
            <a:srgbClr val="000000"/>
          </a:solidFill>
          <a:ln w="9525">
            <a:noFill/>
            <a:miter lim="800000"/>
            <a:headEnd/>
            <a:tailEnd/>
          </a:ln>
        </p:spPr>
        <p:txBody>
          <a:bodyPr/>
          <a:lstStyle/>
          <a:p>
            <a:endParaRPr lang="en-US" dirty="0"/>
          </a:p>
        </p:txBody>
      </p:sp>
      <p:sp>
        <p:nvSpPr>
          <p:cNvPr id="382077" name="Rectangle 125"/>
          <p:cNvSpPr>
            <a:spLocks noChangeArrowheads="1"/>
          </p:cNvSpPr>
          <p:nvPr/>
        </p:nvSpPr>
        <p:spPr bwMode="auto">
          <a:xfrm>
            <a:off x="7140575" y="2201863"/>
            <a:ext cx="1588" cy="3175"/>
          </a:xfrm>
          <a:prstGeom prst="rect">
            <a:avLst/>
          </a:prstGeom>
          <a:solidFill>
            <a:srgbClr val="000000"/>
          </a:solidFill>
          <a:ln w="9525">
            <a:noFill/>
            <a:miter lim="800000"/>
            <a:headEnd/>
            <a:tailEnd/>
          </a:ln>
        </p:spPr>
        <p:txBody>
          <a:bodyPr/>
          <a:lstStyle/>
          <a:p>
            <a:endParaRPr lang="en-US" dirty="0"/>
          </a:p>
        </p:txBody>
      </p:sp>
      <p:sp>
        <p:nvSpPr>
          <p:cNvPr id="382078" name="Rectangle 126"/>
          <p:cNvSpPr>
            <a:spLocks noChangeArrowheads="1"/>
          </p:cNvSpPr>
          <p:nvPr/>
        </p:nvSpPr>
        <p:spPr bwMode="auto">
          <a:xfrm>
            <a:off x="7140575" y="2205038"/>
            <a:ext cx="1588" cy="3175"/>
          </a:xfrm>
          <a:prstGeom prst="rect">
            <a:avLst/>
          </a:prstGeom>
          <a:solidFill>
            <a:srgbClr val="000000"/>
          </a:solidFill>
          <a:ln w="9525">
            <a:noFill/>
            <a:miter lim="800000"/>
            <a:headEnd/>
            <a:tailEnd/>
          </a:ln>
        </p:spPr>
        <p:txBody>
          <a:bodyPr/>
          <a:lstStyle/>
          <a:p>
            <a:endParaRPr lang="en-US" dirty="0"/>
          </a:p>
        </p:txBody>
      </p:sp>
      <p:sp>
        <p:nvSpPr>
          <p:cNvPr id="382079" name="Rectangle 127"/>
          <p:cNvSpPr>
            <a:spLocks noChangeArrowheads="1"/>
          </p:cNvSpPr>
          <p:nvPr/>
        </p:nvSpPr>
        <p:spPr bwMode="auto">
          <a:xfrm>
            <a:off x="7140575" y="2208213"/>
            <a:ext cx="1588" cy="1587"/>
          </a:xfrm>
          <a:prstGeom prst="rect">
            <a:avLst/>
          </a:prstGeom>
          <a:solidFill>
            <a:srgbClr val="000000"/>
          </a:solidFill>
          <a:ln w="9525">
            <a:noFill/>
            <a:miter lim="800000"/>
            <a:headEnd/>
            <a:tailEnd/>
          </a:ln>
        </p:spPr>
        <p:txBody>
          <a:bodyPr/>
          <a:lstStyle/>
          <a:p>
            <a:endParaRPr lang="en-US" dirty="0"/>
          </a:p>
        </p:txBody>
      </p:sp>
      <p:sp>
        <p:nvSpPr>
          <p:cNvPr id="382080" name="Rectangle 128"/>
          <p:cNvSpPr>
            <a:spLocks noChangeArrowheads="1"/>
          </p:cNvSpPr>
          <p:nvPr/>
        </p:nvSpPr>
        <p:spPr bwMode="auto">
          <a:xfrm>
            <a:off x="7140575" y="2209800"/>
            <a:ext cx="1588" cy="3175"/>
          </a:xfrm>
          <a:prstGeom prst="rect">
            <a:avLst/>
          </a:prstGeom>
          <a:solidFill>
            <a:srgbClr val="000000"/>
          </a:solidFill>
          <a:ln w="9525">
            <a:noFill/>
            <a:miter lim="800000"/>
            <a:headEnd/>
            <a:tailEnd/>
          </a:ln>
        </p:spPr>
        <p:txBody>
          <a:bodyPr/>
          <a:lstStyle/>
          <a:p>
            <a:endParaRPr lang="en-US" dirty="0"/>
          </a:p>
        </p:txBody>
      </p:sp>
      <p:sp>
        <p:nvSpPr>
          <p:cNvPr id="382081" name="Rectangle 129"/>
          <p:cNvSpPr>
            <a:spLocks noChangeArrowheads="1"/>
          </p:cNvSpPr>
          <p:nvPr/>
        </p:nvSpPr>
        <p:spPr bwMode="auto">
          <a:xfrm>
            <a:off x="7140575" y="2212975"/>
            <a:ext cx="1588" cy="3175"/>
          </a:xfrm>
          <a:prstGeom prst="rect">
            <a:avLst/>
          </a:prstGeom>
          <a:solidFill>
            <a:srgbClr val="000000"/>
          </a:solidFill>
          <a:ln w="9525">
            <a:noFill/>
            <a:miter lim="800000"/>
            <a:headEnd/>
            <a:tailEnd/>
          </a:ln>
        </p:spPr>
        <p:txBody>
          <a:bodyPr/>
          <a:lstStyle/>
          <a:p>
            <a:endParaRPr lang="en-US" dirty="0"/>
          </a:p>
        </p:txBody>
      </p:sp>
      <p:sp>
        <p:nvSpPr>
          <p:cNvPr id="382082" name="Rectangle 130"/>
          <p:cNvSpPr>
            <a:spLocks noChangeArrowheads="1"/>
          </p:cNvSpPr>
          <p:nvPr/>
        </p:nvSpPr>
        <p:spPr bwMode="auto">
          <a:xfrm>
            <a:off x="7140575" y="2216150"/>
            <a:ext cx="1588" cy="3175"/>
          </a:xfrm>
          <a:prstGeom prst="rect">
            <a:avLst/>
          </a:prstGeom>
          <a:solidFill>
            <a:srgbClr val="000000"/>
          </a:solidFill>
          <a:ln w="9525">
            <a:noFill/>
            <a:miter lim="800000"/>
            <a:headEnd/>
            <a:tailEnd/>
          </a:ln>
        </p:spPr>
        <p:txBody>
          <a:bodyPr/>
          <a:lstStyle/>
          <a:p>
            <a:endParaRPr lang="en-US" dirty="0"/>
          </a:p>
        </p:txBody>
      </p:sp>
      <p:sp>
        <p:nvSpPr>
          <p:cNvPr id="382083" name="Rectangle 131"/>
          <p:cNvSpPr>
            <a:spLocks noChangeArrowheads="1"/>
          </p:cNvSpPr>
          <p:nvPr/>
        </p:nvSpPr>
        <p:spPr bwMode="auto">
          <a:xfrm>
            <a:off x="7140575" y="2219325"/>
            <a:ext cx="1588" cy="1588"/>
          </a:xfrm>
          <a:prstGeom prst="rect">
            <a:avLst/>
          </a:prstGeom>
          <a:solidFill>
            <a:srgbClr val="000000"/>
          </a:solidFill>
          <a:ln w="9525">
            <a:noFill/>
            <a:miter lim="800000"/>
            <a:headEnd/>
            <a:tailEnd/>
          </a:ln>
        </p:spPr>
        <p:txBody>
          <a:bodyPr/>
          <a:lstStyle/>
          <a:p>
            <a:endParaRPr lang="en-US" dirty="0"/>
          </a:p>
        </p:txBody>
      </p:sp>
      <p:sp>
        <p:nvSpPr>
          <p:cNvPr id="382084" name="Rectangle 132"/>
          <p:cNvSpPr>
            <a:spLocks noChangeArrowheads="1"/>
          </p:cNvSpPr>
          <p:nvPr/>
        </p:nvSpPr>
        <p:spPr bwMode="auto">
          <a:xfrm>
            <a:off x="7140575" y="2220913"/>
            <a:ext cx="1588" cy="3175"/>
          </a:xfrm>
          <a:prstGeom prst="rect">
            <a:avLst/>
          </a:prstGeom>
          <a:solidFill>
            <a:srgbClr val="000000"/>
          </a:solidFill>
          <a:ln w="9525">
            <a:noFill/>
            <a:miter lim="800000"/>
            <a:headEnd/>
            <a:tailEnd/>
          </a:ln>
        </p:spPr>
        <p:txBody>
          <a:bodyPr/>
          <a:lstStyle/>
          <a:p>
            <a:endParaRPr lang="en-US" dirty="0"/>
          </a:p>
        </p:txBody>
      </p:sp>
      <p:sp>
        <p:nvSpPr>
          <p:cNvPr id="382085" name="Rectangle 133"/>
          <p:cNvSpPr>
            <a:spLocks noChangeArrowheads="1"/>
          </p:cNvSpPr>
          <p:nvPr/>
        </p:nvSpPr>
        <p:spPr bwMode="auto">
          <a:xfrm>
            <a:off x="7140575" y="2224088"/>
            <a:ext cx="1588" cy="3175"/>
          </a:xfrm>
          <a:prstGeom prst="rect">
            <a:avLst/>
          </a:prstGeom>
          <a:solidFill>
            <a:srgbClr val="000000"/>
          </a:solidFill>
          <a:ln w="9525">
            <a:noFill/>
            <a:miter lim="800000"/>
            <a:headEnd/>
            <a:tailEnd/>
          </a:ln>
        </p:spPr>
        <p:txBody>
          <a:bodyPr/>
          <a:lstStyle/>
          <a:p>
            <a:endParaRPr lang="en-US" dirty="0"/>
          </a:p>
        </p:txBody>
      </p:sp>
      <p:sp>
        <p:nvSpPr>
          <p:cNvPr id="382086" name="Rectangle 134"/>
          <p:cNvSpPr>
            <a:spLocks noChangeArrowheads="1"/>
          </p:cNvSpPr>
          <p:nvPr/>
        </p:nvSpPr>
        <p:spPr bwMode="auto">
          <a:xfrm>
            <a:off x="7140575" y="2227263"/>
            <a:ext cx="1588" cy="1587"/>
          </a:xfrm>
          <a:prstGeom prst="rect">
            <a:avLst/>
          </a:prstGeom>
          <a:solidFill>
            <a:srgbClr val="000000"/>
          </a:solidFill>
          <a:ln w="9525">
            <a:noFill/>
            <a:miter lim="800000"/>
            <a:headEnd/>
            <a:tailEnd/>
          </a:ln>
        </p:spPr>
        <p:txBody>
          <a:bodyPr/>
          <a:lstStyle/>
          <a:p>
            <a:endParaRPr lang="en-US" dirty="0"/>
          </a:p>
        </p:txBody>
      </p:sp>
      <p:sp>
        <p:nvSpPr>
          <p:cNvPr id="382087" name="Rectangle 135"/>
          <p:cNvSpPr>
            <a:spLocks noChangeArrowheads="1"/>
          </p:cNvSpPr>
          <p:nvPr/>
        </p:nvSpPr>
        <p:spPr bwMode="auto">
          <a:xfrm>
            <a:off x="7140575" y="2228850"/>
            <a:ext cx="1588" cy="3175"/>
          </a:xfrm>
          <a:prstGeom prst="rect">
            <a:avLst/>
          </a:prstGeom>
          <a:solidFill>
            <a:srgbClr val="000000"/>
          </a:solidFill>
          <a:ln w="9525">
            <a:noFill/>
            <a:miter lim="800000"/>
            <a:headEnd/>
            <a:tailEnd/>
          </a:ln>
        </p:spPr>
        <p:txBody>
          <a:bodyPr/>
          <a:lstStyle/>
          <a:p>
            <a:endParaRPr lang="en-US" dirty="0"/>
          </a:p>
        </p:txBody>
      </p:sp>
      <p:sp>
        <p:nvSpPr>
          <p:cNvPr id="382088" name="Rectangle 136"/>
          <p:cNvSpPr>
            <a:spLocks noChangeArrowheads="1"/>
          </p:cNvSpPr>
          <p:nvPr/>
        </p:nvSpPr>
        <p:spPr bwMode="auto">
          <a:xfrm>
            <a:off x="7140575" y="2232025"/>
            <a:ext cx="1588" cy="3175"/>
          </a:xfrm>
          <a:prstGeom prst="rect">
            <a:avLst/>
          </a:prstGeom>
          <a:solidFill>
            <a:srgbClr val="000000"/>
          </a:solidFill>
          <a:ln w="9525">
            <a:noFill/>
            <a:miter lim="800000"/>
            <a:headEnd/>
            <a:tailEnd/>
          </a:ln>
        </p:spPr>
        <p:txBody>
          <a:bodyPr/>
          <a:lstStyle/>
          <a:p>
            <a:endParaRPr lang="en-US" dirty="0"/>
          </a:p>
        </p:txBody>
      </p:sp>
      <p:sp>
        <p:nvSpPr>
          <p:cNvPr id="382089" name="Rectangle 137"/>
          <p:cNvSpPr>
            <a:spLocks noChangeArrowheads="1"/>
          </p:cNvSpPr>
          <p:nvPr/>
        </p:nvSpPr>
        <p:spPr bwMode="auto">
          <a:xfrm>
            <a:off x="7140575" y="2235200"/>
            <a:ext cx="1588" cy="3175"/>
          </a:xfrm>
          <a:prstGeom prst="rect">
            <a:avLst/>
          </a:prstGeom>
          <a:solidFill>
            <a:srgbClr val="000000"/>
          </a:solidFill>
          <a:ln w="9525">
            <a:noFill/>
            <a:miter lim="800000"/>
            <a:headEnd/>
            <a:tailEnd/>
          </a:ln>
        </p:spPr>
        <p:txBody>
          <a:bodyPr/>
          <a:lstStyle/>
          <a:p>
            <a:endParaRPr lang="en-US" dirty="0"/>
          </a:p>
        </p:txBody>
      </p:sp>
      <p:sp>
        <p:nvSpPr>
          <p:cNvPr id="382090" name="Rectangle 138"/>
          <p:cNvSpPr>
            <a:spLocks noChangeArrowheads="1"/>
          </p:cNvSpPr>
          <p:nvPr/>
        </p:nvSpPr>
        <p:spPr bwMode="auto">
          <a:xfrm>
            <a:off x="7140575" y="2238375"/>
            <a:ext cx="1588" cy="1588"/>
          </a:xfrm>
          <a:prstGeom prst="rect">
            <a:avLst/>
          </a:prstGeom>
          <a:solidFill>
            <a:srgbClr val="000000"/>
          </a:solidFill>
          <a:ln w="9525">
            <a:noFill/>
            <a:miter lim="800000"/>
            <a:headEnd/>
            <a:tailEnd/>
          </a:ln>
        </p:spPr>
        <p:txBody>
          <a:bodyPr/>
          <a:lstStyle/>
          <a:p>
            <a:endParaRPr lang="en-US" dirty="0"/>
          </a:p>
        </p:txBody>
      </p:sp>
      <p:sp>
        <p:nvSpPr>
          <p:cNvPr id="382091" name="Rectangle 139"/>
          <p:cNvSpPr>
            <a:spLocks noChangeArrowheads="1"/>
          </p:cNvSpPr>
          <p:nvPr/>
        </p:nvSpPr>
        <p:spPr bwMode="auto">
          <a:xfrm>
            <a:off x="7140575" y="2239963"/>
            <a:ext cx="1588" cy="3175"/>
          </a:xfrm>
          <a:prstGeom prst="rect">
            <a:avLst/>
          </a:prstGeom>
          <a:solidFill>
            <a:srgbClr val="000000"/>
          </a:solidFill>
          <a:ln w="9525">
            <a:noFill/>
            <a:miter lim="800000"/>
            <a:headEnd/>
            <a:tailEnd/>
          </a:ln>
        </p:spPr>
        <p:txBody>
          <a:bodyPr/>
          <a:lstStyle/>
          <a:p>
            <a:endParaRPr lang="en-US" dirty="0"/>
          </a:p>
        </p:txBody>
      </p:sp>
      <p:sp>
        <p:nvSpPr>
          <p:cNvPr id="382092" name="Rectangle 140"/>
          <p:cNvSpPr>
            <a:spLocks noChangeArrowheads="1"/>
          </p:cNvSpPr>
          <p:nvPr/>
        </p:nvSpPr>
        <p:spPr bwMode="auto">
          <a:xfrm>
            <a:off x="7140575" y="2243138"/>
            <a:ext cx="1588" cy="3175"/>
          </a:xfrm>
          <a:prstGeom prst="rect">
            <a:avLst/>
          </a:prstGeom>
          <a:solidFill>
            <a:srgbClr val="000000"/>
          </a:solidFill>
          <a:ln w="9525">
            <a:noFill/>
            <a:miter lim="800000"/>
            <a:headEnd/>
            <a:tailEnd/>
          </a:ln>
        </p:spPr>
        <p:txBody>
          <a:bodyPr/>
          <a:lstStyle/>
          <a:p>
            <a:endParaRPr lang="en-US" dirty="0"/>
          </a:p>
        </p:txBody>
      </p:sp>
      <p:sp>
        <p:nvSpPr>
          <p:cNvPr id="382093" name="Rectangle 141"/>
          <p:cNvSpPr>
            <a:spLocks noChangeArrowheads="1"/>
          </p:cNvSpPr>
          <p:nvPr/>
        </p:nvSpPr>
        <p:spPr bwMode="auto">
          <a:xfrm>
            <a:off x="7140575" y="2246313"/>
            <a:ext cx="1588" cy="1587"/>
          </a:xfrm>
          <a:prstGeom prst="rect">
            <a:avLst/>
          </a:prstGeom>
          <a:solidFill>
            <a:srgbClr val="000000"/>
          </a:solidFill>
          <a:ln w="9525">
            <a:noFill/>
            <a:miter lim="800000"/>
            <a:headEnd/>
            <a:tailEnd/>
          </a:ln>
        </p:spPr>
        <p:txBody>
          <a:bodyPr/>
          <a:lstStyle/>
          <a:p>
            <a:endParaRPr lang="en-US" dirty="0"/>
          </a:p>
        </p:txBody>
      </p:sp>
      <p:sp>
        <p:nvSpPr>
          <p:cNvPr id="382094" name="Rectangle 142"/>
          <p:cNvSpPr>
            <a:spLocks noChangeArrowheads="1"/>
          </p:cNvSpPr>
          <p:nvPr/>
        </p:nvSpPr>
        <p:spPr bwMode="auto">
          <a:xfrm>
            <a:off x="7140575" y="2247900"/>
            <a:ext cx="1588" cy="3175"/>
          </a:xfrm>
          <a:prstGeom prst="rect">
            <a:avLst/>
          </a:prstGeom>
          <a:solidFill>
            <a:srgbClr val="000000"/>
          </a:solidFill>
          <a:ln w="9525">
            <a:noFill/>
            <a:miter lim="800000"/>
            <a:headEnd/>
            <a:tailEnd/>
          </a:ln>
        </p:spPr>
        <p:txBody>
          <a:bodyPr/>
          <a:lstStyle/>
          <a:p>
            <a:endParaRPr lang="en-US" dirty="0"/>
          </a:p>
        </p:txBody>
      </p:sp>
      <p:sp>
        <p:nvSpPr>
          <p:cNvPr id="382095" name="Rectangle 143"/>
          <p:cNvSpPr>
            <a:spLocks noChangeArrowheads="1"/>
          </p:cNvSpPr>
          <p:nvPr/>
        </p:nvSpPr>
        <p:spPr bwMode="auto">
          <a:xfrm>
            <a:off x="7140575" y="2251075"/>
            <a:ext cx="1588" cy="3175"/>
          </a:xfrm>
          <a:prstGeom prst="rect">
            <a:avLst/>
          </a:prstGeom>
          <a:solidFill>
            <a:srgbClr val="000000"/>
          </a:solidFill>
          <a:ln w="9525">
            <a:noFill/>
            <a:miter lim="800000"/>
            <a:headEnd/>
            <a:tailEnd/>
          </a:ln>
        </p:spPr>
        <p:txBody>
          <a:bodyPr/>
          <a:lstStyle/>
          <a:p>
            <a:endParaRPr lang="en-US" dirty="0"/>
          </a:p>
        </p:txBody>
      </p:sp>
      <p:sp>
        <p:nvSpPr>
          <p:cNvPr id="382096" name="Rectangle 144"/>
          <p:cNvSpPr>
            <a:spLocks noChangeArrowheads="1"/>
          </p:cNvSpPr>
          <p:nvPr/>
        </p:nvSpPr>
        <p:spPr bwMode="auto">
          <a:xfrm>
            <a:off x="7140575" y="2254250"/>
            <a:ext cx="1588" cy="3175"/>
          </a:xfrm>
          <a:prstGeom prst="rect">
            <a:avLst/>
          </a:prstGeom>
          <a:solidFill>
            <a:srgbClr val="000000"/>
          </a:solidFill>
          <a:ln w="9525">
            <a:noFill/>
            <a:miter lim="800000"/>
            <a:headEnd/>
            <a:tailEnd/>
          </a:ln>
        </p:spPr>
        <p:txBody>
          <a:bodyPr/>
          <a:lstStyle/>
          <a:p>
            <a:endParaRPr lang="en-US" dirty="0"/>
          </a:p>
        </p:txBody>
      </p:sp>
      <p:sp>
        <p:nvSpPr>
          <p:cNvPr id="382097" name="Rectangle 145"/>
          <p:cNvSpPr>
            <a:spLocks noChangeArrowheads="1"/>
          </p:cNvSpPr>
          <p:nvPr/>
        </p:nvSpPr>
        <p:spPr bwMode="auto">
          <a:xfrm>
            <a:off x="7140575" y="2257425"/>
            <a:ext cx="1588" cy="1588"/>
          </a:xfrm>
          <a:prstGeom prst="rect">
            <a:avLst/>
          </a:prstGeom>
          <a:solidFill>
            <a:srgbClr val="000000"/>
          </a:solidFill>
          <a:ln w="9525">
            <a:noFill/>
            <a:miter lim="800000"/>
            <a:headEnd/>
            <a:tailEnd/>
          </a:ln>
        </p:spPr>
        <p:txBody>
          <a:bodyPr/>
          <a:lstStyle/>
          <a:p>
            <a:endParaRPr lang="en-US" dirty="0"/>
          </a:p>
        </p:txBody>
      </p:sp>
      <p:sp>
        <p:nvSpPr>
          <p:cNvPr id="382098" name="Rectangle 146"/>
          <p:cNvSpPr>
            <a:spLocks noChangeArrowheads="1"/>
          </p:cNvSpPr>
          <p:nvPr/>
        </p:nvSpPr>
        <p:spPr bwMode="auto">
          <a:xfrm>
            <a:off x="7140575" y="2259013"/>
            <a:ext cx="1588" cy="3175"/>
          </a:xfrm>
          <a:prstGeom prst="rect">
            <a:avLst/>
          </a:prstGeom>
          <a:solidFill>
            <a:srgbClr val="000000"/>
          </a:solidFill>
          <a:ln w="9525">
            <a:noFill/>
            <a:miter lim="800000"/>
            <a:headEnd/>
            <a:tailEnd/>
          </a:ln>
        </p:spPr>
        <p:txBody>
          <a:bodyPr/>
          <a:lstStyle/>
          <a:p>
            <a:endParaRPr lang="en-US" dirty="0"/>
          </a:p>
        </p:txBody>
      </p:sp>
      <p:sp>
        <p:nvSpPr>
          <p:cNvPr id="382099" name="Rectangle 147"/>
          <p:cNvSpPr>
            <a:spLocks noChangeArrowheads="1"/>
          </p:cNvSpPr>
          <p:nvPr/>
        </p:nvSpPr>
        <p:spPr bwMode="auto">
          <a:xfrm>
            <a:off x="7140575" y="2262188"/>
            <a:ext cx="1588" cy="3175"/>
          </a:xfrm>
          <a:prstGeom prst="rect">
            <a:avLst/>
          </a:prstGeom>
          <a:solidFill>
            <a:srgbClr val="000000"/>
          </a:solidFill>
          <a:ln w="9525">
            <a:noFill/>
            <a:miter lim="800000"/>
            <a:headEnd/>
            <a:tailEnd/>
          </a:ln>
        </p:spPr>
        <p:txBody>
          <a:bodyPr/>
          <a:lstStyle/>
          <a:p>
            <a:endParaRPr lang="en-US" dirty="0"/>
          </a:p>
        </p:txBody>
      </p:sp>
      <p:sp>
        <p:nvSpPr>
          <p:cNvPr id="382100" name="Rectangle 148"/>
          <p:cNvSpPr>
            <a:spLocks noChangeArrowheads="1"/>
          </p:cNvSpPr>
          <p:nvPr/>
        </p:nvSpPr>
        <p:spPr bwMode="auto">
          <a:xfrm>
            <a:off x="7140575" y="2265363"/>
            <a:ext cx="1588" cy="3175"/>
          </a:xfrm>
          <a:prstGeom prst="rect">
            <a:avLst/>
          </a:prstGeom>
          <a:solidFill>
            <a:srgbClr val="000000"/>
          </a:solidFill>
          <a:ln w="9525">
            <a:noFill/>
            <a:miter lim="800000"/>
            <a:headEnd/>
            <a:tailEnd/>
          </a:ln>
        </p:spPr>
        <p:txBody>
          <a:bodyPr/>
          <a:lstStyle/>
          <a:p>
            <a:endParaRPr lang="en-US" dirty="0"/>
          </a:p>
        </p:txBody>
      </p:sp>
      <p:sp>
        <p:nvSpPr>
          <p:cNvPr id="382101" name="Rectangle 149"/>
          <p:cNvSpPr>
            <a:spLocks noChangeArrowheads="1"/>
          </p:cNvSpPr>
          <p:nvPr/>
        </p:nvSpPr>
        <p:spPr bwMode="auto">
          <a:xfrm>
            <a:off x="7140575" y="2268538"/>
            <a:ext cx="1588" cy="1587"/>
          </a:xfrm>
          <a:prstGeom prst="rect">
            <a:avLst/>
          </a:prstGeom>
          <a:solidFill>
            <a:srgbClr val="000000"/>
          </a:solidFill>
          <a:ln w="9525">
            <a:noFill/>
            <a:miter lim="800000"/>
            <a:headEnd/>
            <a:tailEnd/>
          </a:ln>
        </p:spPr>
        <p:txBody>
          <a:bodyPr/>
          <a:lstStyle/>
          <a:p>
            <a:endParaRPr lang="en-US" dirty="0"/>
          </a:p>
        </p:txBody>
      </p:sp>
      <p:sp>
        <p:nvSpPr>
          <p:cNvPr id="382102" name="Rectangle 150"/>
          <p:cNvSpPr>
            <a:spLocks noChangeArrowheads="1"/>
          </p:cNvSpPr>
          <p:nvPr/>
        </p:nvSpPr>
        <p:spPr bwMode="auto">
          <a:xfrm>
            <a:off x="7140575" y="2270125"/>
            <a:ext cx="1588" cy="3175"/>
          </a:xfrm>
          <a:prstGeom prst="rect">
            <a:avLst/>
          </a:prstGeom>
          <a:solidFill>
            <a:srgbClr val="000000"/>
          </a:solidFill>
          <a:ln w="9525">
            <a:noFill/>
            <a:miter lim="800000"/>
            <a:headEnd/>
            <a:tailEnd/>
          </a:ln>
        </p:spPr>
        <p:txBody>
          <a:bodyPr/>
          <a:lstStyle/>
          <a:p>
            <a:endParaRPr lang="en-US" dirty="0"/>
          </a:p>
        </p:txBody>
      </p:sp>
      <p:sp>
        <p:nvSpPr>
          <p:cNvPr id="382103" name="Rectangle 151"/>
          <p:cNvSpPr>
            <a:spLocks noChangeArrowheads="1"/>
          </p:cNvSpPr>
          <p:nvPr/>
        </p:nvSpPr>
        <p:spPr bwMode="auto">
          <a:xfrm>
            <a:off x="7140575" y="2273300"/>
            <a:ext cx="1588" cy="3175"/>
          </a:xfrm>
          <a:prstGeom prst="rect">
            <a:avLst/>
          </a:prstGeom>
          <a:solidFill>
            <a:srgbClr val="000000"/>
          </a:solidFill>
          <a:ln w="9525">
            <a:noFill/>
            <a:miter lim="800000"/>
            <a:headEnd/>
            <a:tailEnd/>
          </a:ln>
        </p:spPr>
        <p:txBody>
          <a:bodyPr/>
          <a:lstStyle/>
          <a:p>
            <a:endParaRPr lang="en-US" dirty="0"/>
          </a:p>
        </p:txBody>
      </p:sp>
      <p:sp>
        <p:nvSpPr>
          <p:cNvPr id="382104" name="Rectangle 152"/>
          <p:cNvSpPr>
            <a:spLocks noChangeArrowheads="1"/>
          </p:cNvSpPr>
          <p:nvPr/>
        </p:nvSpPr>
        <p:spPr bwMode="auto">
          <a:xfrm>
            <a:off x="7140575" y="2276475"/>
            <a:ext cx="1588" cy="1588"/>
          </a:xfrm>
          <a:prstGeom prst="rect">
            <a:avLst/>
          </a:prstGeom>
          <a:solidFill>
            <a:srgbClr val="000000"/>
          </a:solidFill>
          <a:ln w="9525">
            <a:noFill/>
            <a:miter lim="800000"/>
            <a:headEnd/>
            <a:tailEnd/>
          </a:ln>
        </p:spPr>
        <p:txBody>
          <a:bodyPr/>
          <a:lstStyle/>
          <a:p>
            <a:endParaRPr lang="en-US" dirty="0"/>
          </a:p>
        </p:txBody>
      </p:sp>
      <p:sp>
        <p:nvSpPr>
          <p:cNvPr id="382105" name="Rectangle 153"/>
          <p:cNvSpPr>
            <a:spLocks noChangeArrowheads="1"/>
          </p:cNvSpPr>
          <p:nvPr/>
        </p:nvSpPr>
        <p:spPr bwMode="auto">
          <a:xfrm>
            <a:off x="7140575" y="2278063"/>
            <a:ext cx="1588" cy="3175"/>
          </a:xfrm>
          <a:prstGeom prst="rect">
            <a:avLst/>
          </a:prstGeom>
          <a:solidFill>
            <a:srgbClr val="000000"/>
          </a:solidFill>
          <a:ln w="9525">
            <a:noFill/>
            <a:miter lim="800000"/>
            <a:headEnd/>
            <a:tailEnd/>
          </a:ln>
        </p:spPr>
        <p:txBody>
          <a:bodyPr/>
          <a:lstStyle/>
          <a:p>
            <a:endParaRPr lang="en-US" dirty="0"/>
          </a:p>
        </p:txBody>
      </p:sp>
      <p:sp>
        <p:nvSpPr>
          <p:cNvPr id="382106" name="Rectangle 154"/>
          <p:cNvSpPr>
            <a:spLocks noChangeArrowheads="1"/>
          </p:cNvSpPr>
          <p:nvPr/>
        </p:nvSpPr>
        <p:spPr bwMode="auto">
          <a:xfrm>
            <a:off x="7140575" y="2281238"/>
            <a:ext cx="1588" cy="3175"/>
          </a:xfrm>
          <a:prstGeom prst="rect">
            <a:avLst/>
          </a:prstGeom>
          <a:solidFill>
            <a:srgbClr val="000000"/>
          </a:solidFill>
          <a:ln w="9525">
            <a:noFill/>
            <a:miter lim="800000"/>
            <a:headEnd/>
            <a:tailEnd/>
          </a:ln>
        </p:spPr>
        <p:txBody>
          <a:bodyPr/>
          <a:lstStyle/>
          <a:p>
            <a:endParaRPr lang="en-US" dirty="0"/>
          </a:p>
        </p:txBody>
      </p:sp>
      <p:sp>
        <p:nvSpPr>
          <p:cNvPr id="382107" name="Rectangle 155"/>
          <p:cNvSpPr>
            <a:spLocks noChangeArrowheads="1"/>
          </p:cNvSpPr>
          <p:nvPr/>
        </p:nvSpPr>
        <p:spPr bwMode="auto">
          <a:xfrm>
            <a:off x="7140575" y="2284413"/>
            <a:ext cx="1588" cy="3175"/>
          </a:xfrm>
          <a:prstGeom prst="rect">
            <a:avLst/>
          </a:prstGeom>
          <a:solidFill>
            <a:srgbClr val="000000"/>
          </a:solidFill>
          <a:ln w="9525">
            <a:noFill/>
            <a:miter lim="800000"/>
            <a:headEnd/>
            <a:tailEnd/>
          </a:ln>
        </p:spPr>
        <p:txBody>
          <a:bodyPr/>
          <a:lstStyle/>
          <a:p>
            <a:endParaRPr lang="en-US" dirty="0"/>
          </a:p>
        </p:txBody>
      </p:sp>
      <p:sp>
        <p:nvSpPr>
          <p:cNvPr id="382108" name="Rectangle 156"/>
          <p:cNvSpPr>
            <a:spLocks noChangeArrowheads="1"/>
          </p:cNvSpPr>
          <p:nvPr/>
        </p:nvSpPr>
        <p:spPr bwMode="auto">
          <a:xfrm>
            <a:off x="7140575" y="2287588"/>
            <a:ext cx="1588" cy="1587"/>
          </a:xfrm>
          <a:prstGeom prst="rect">
            <a:avLst/>
          </a:prstGeom>
          <a:solidFill>
            <a:srgbClr val="000000"/>
          </a:solidFill>
          <a:ln w="9525">
            <a:noFill/>
            <a:miter lim="800000"/>
            <a:headEnd/>
            <a:tailEnd/>
          </a:ln>
        </p:spPr>
        <p:txBody>
          <a:bodyPr/>
          <a:lstStyle/>
          <a:p>
            <a:endParaRPr lang="en-US" dirty="0"/>
          </a:p>
        </p:txBody>
      </p:sp>
      <p:sp>
        <p:nvSpPr>
          <p:cNvPr id="382109" name="Rectangle 157"/>
          <p:cNvSpPr>
            <a:spLocks noChangeArrowheads="1"/>
          </p:cNvSpPr>
          <p:nvPr/>
        </p:nvSpPr>
        <p:spPr bwMode="auto">
          <a:xfrm>
            <a:off x="7140575" y="2289175"/>
            <a:ext cx="1588" cy="3175"/>
          </a:xfrm>
          <a:prstGeom prst="rect">
            <a:avLst/>
          </a:prstGeom>
          <a:solidFill>
            <a:srgbClr val="000000"/>
          </a:solidFill>
          <a:ln w="9525">
            <a:noFill/>
            <a:miter lim="800000"/>
            <a:headEnd/>
            <a:tailEnd/>
          </a:ln>
        </p:spPr>
        <p:txBody>
          <a:bodyPr/>
          <a:lstStyle/>
          <a:p>
            <a:endParaRPr lang="en-US" dirty="0"/>
          </a:p>
        </p:txBody>
      </p:sp>
      <p:sp>
        <p:nvSpPr>
          <p:cNvPr id="382110" name="Rectangle 158"/>
          <p:cNvSpPr>
            <a:spLocks noChangeArrowheads="1"/>
          </p:cNvSpPr>
          <p:nvPr/>
        </p:nvSpPr>
        <p:spPr bwMode="auto">
          <a:xfrm>
            <a:off x="7140575" y="2292350"/>
            <a:ext cx="1588" cy="3175"/>
          </a:xfrm>
          <a:prstGeom prst="rect">
            <a:avLst/>
          </a:prstGeom>
          <a:solidFill>
            <a:srgbClr val="000000"/>
          </a:solidFill>
          <a:ln w="9525">
            <a:noFill/>
            <a:miter lim="800000"/>
            <a:headEnd/>
            <a:tailEnd/>
          </a:ln>
        </p:spPr>
        <p:txBody>
          <a:bodyPr/>
          <a:lstStyle/>
          <a:p>
            <a:endParaRPr lang="en-US" dirty="0"/>
          </a:p>
        </p:txBody>
      </p:sp>
      <p:sp>
        <p:nvSpPr>
          <p:cNvPr id="382111" name="Rectangle 159"/>
          <p:cNvSpPr>
            <a:spLocks noChangeArrowheads="1"/>
          </p:cNvSpPr>
          <p:nvPr/>
        </p:nvSpPr>
        <p:spPr bwMode="auto">
          <a:xfrm>
            <a:off x="7140575" y="2295525"/>
            <a:ext cx="1588" cy="3175"/>
          </a:xfrm>
          <a:prstGeom prst="rect">
            <a:avLst/>
          </a:prstGeom>
          <a:solidFill>
            <a:srgbClr val="000000"/>
          </a:solidFill>
          <a:ln w="9525">
            <a:noFill/>
            <a:miter lim="800000"/>
            <a:headEnd/>
            <a:tailEnd/>
          </a:ln>
        </p:spPr>
        <p:txBody>
          <a:bodyPr/>
          <a:lstStyle/>
          <a:p>
            <a:endParaRPr lang="en-US" dirty="0"/>
          </a:p>
        </p:txBody>
      </p:sp>
      <p:sp>
        <p:nvSpPr>
          <p:cNvPr id="382112" name="Rectangle 160"/>
          <p:cNvSpPr>
            <a:spLocks noChangeArrowheads="1"/>
          </p:cNvSpPr>
          <p:nvPr/>
        </p:nvSpPr>
        <p:spPr bwMode="auto">
          <a:xfrm>
            <a:off x="7140575" y="2298700"/>
            <a:ext cx="1588" cy="1588"/>
          </a:xfrm>
          <a:prstGeom prst="rect">
            <a:avLst/>
          </a:prstGeom>
          <a:solidFill>
            <a:srgbClr val="000000"/>
          </a:solidFill>
          <a:ln w="9525">
            <a:noFill/>
            <a:miter lim="800000"/>
            <a:headEnd/>
            <a:tailEnd/>
          </a:ln>
        </p:spPr>
        <p:txBody>
          <a:bodyPr/>
          <a:lstStyle/>
          <a:p>
            <a:endParaRPr lang="en-US" dirty="0"/>
          </a:p>
        </p:txBody>
      </p:sp>
      <p:sp>
        <p:nvSpPr>
          <p:cNvPr id="382113" name="Rectangle 161"/>
          <p:cNvSpPr>
            <a:spLocks noChangeArrowheads="1"/>
          </p:cNvSpPr>
          <p:nvPr/>
        </p:nvSpPr>
        <p:spPr bwMode="auto">
          <a:xfrm>
            <a:off x="7140575" y="2300288"/>
            <a:ext cx="1588" cy="3175"/>
          </a:xfrm>
          <a:prstGeom prst="rect">
            <a:avLst/>
          </a:prstGeom>
          <a:solidFill>
            <a:srgbClr val="000000"/>
          </a:solidFill>
          <a:ln w="9525">
            <a:noFill/>
            <a:miter lim="800000"/>
            <a:headEnd/>
            <a:tailEnd/>
          </a:ln>
        </p:spPr>
        <p:txBody>
          <a:bodyPr/>
          <a:lstStyle/>
          <a:p>
            <a:endParaRPr lang="en-US" dirty="0"/>
          </a:p>
        </p:txBody>
      </p:sp>
      <p:sp>
        <p:nvSpPr>
          <p:cNvPr id="382114" name="Rectangle 162"/>
          <p:cNvSpPr>
            <a:spLocks noChangeArrowheads="1"/>
          </p:cNvSpPr>
          <p:nvPr/>
        </p:nvSpPr>
        <p:spPr bwMode="auto">
          <a:xfrm>
            <a:off x="7140575" y="2303463"/>
            <a:ext cx="1588" cy="3175"/>
          </a:xfrm>
          <a:prstGeom prst="rect">
            <a:avLst/>
          </a:prstGeom>
          <a:solidFill>
            <a:srgbClr val="000000"/>
          </a:solidFill>
          <a:ln w="9525">
            <a:noFill/>
            <a:miter lim="800000"/>
            <a:headEnd/>
            <a:tailEnd/>
          </a:ln>
        </p:spPr>
        <p:txBody>
          <a:bodyPr/>
          <a:lstStyle/>
          <a:p>
            <a:endParaRPr lang="en-US" dirty="0"/>
          </a:p>
        </p:txBody>
      </p:sp>
      <p:sp>
        <p:nvSpPr>
          <p:cNvPr id="382115" name="Rectangle 163"/>
          <p:cNvSpPr>
            <a:spLocks noChangeArrowheads="1"/>
          </p:cNvSpPr>
          <p:nvPr/>
        </p:nvSpPr>
        <p:spPr bwMode="auto">
          <a:xfrm>
            <a:off x="7140575" y="2306638"/>
            <a:ext cx="1588" cy="1587"/>
          </a:xfrm>
          <a:prstGeom prst="rect">
            <a:avLst/>
          </a:prstGeom>
          <a:solidFill>
            <a:srgbClr val="000000"/>
          </a:solidFill>
          <a:ln w="9525">
            <a:noFill/>
            <a:miter lim="800000"/>
            <a:headEnd/>
            <a:tailEnd/>
          </a:ln>
        </p:spPr>
        <p:txBody>
          <a:bodyPr/>
          <a:lstStyle/>
          <a:p>
            <a:endParaRPr lang="en-US" dirty="0"/>
          </a:p>
        </p:txBody>
      </p:sp>
      <p:sp>
        <p:nvSpPr>
          <p:cNvPr id="382116" name="Rectangle 164"/>
          <p:cNvSpPr>
            <a:spLocks noChangeArrowheads="1"/>
          </p:cNvSpPr>
          <p:nvPr/>
        </p:nvSpPr>
        <p:spPr bwMode="auto">
          <a:xfrm>
            <a:off x="7140575" y="2308225"/>
            <a:ext cx="1588" cy="3175"/>
          </a:xfrm>
          <a:prstGeom prst="rect">
            <a:avLst/>
          </a:prstGeom>
          <a:solidFill>
            <a:srgbClr val="000000"/>
          </a:solidFill>
          <a:ln w="9525">
            <a:noFill/>
            <a:miter lim="800000"/>
            <a:headEnd/>
            <a:tailEnd/>
          </a:ln>
        </p:spPr>
        <p:txBody>
          <a:bodyPr/>
          <a:lstStyle/>
          <a:p>
            <a:endParaRPr lang="en-US" dirty="0"/>
          </a:p>
        </p:txBody>
      </p:sp>
      <p:sp>
        <p:nvSpPr>
          <p:cNvPr id="382117" name="Rectangle 165"/>
          <p:cNvSpPr>
            <a:spLocks noChangeArrowheads="1"/>
          </p:cNvSpPr>
          <p:nvPr/>
        </p:nvSpPr>
        <p:spPr bwMode="auto">
          <a:xfrm>
            <a:off x="7140575" y="2311400"/>
            <a:ext cx="1588" cy="3175"/>
          </a:xfrm>
          <a:prstGeom prst="rect">
            <a:avLst/>
          </a:prstGeom>
          <a:solidFill>
            <a:srgbClr val="000000"/>
          </a:solidFill>
          <a:ln w="9525">
            <a:noFill/>
            <a:miter lim="800000"/>
            <a:headEnd/>
            <a:tailEnd/>
          </a:ln>
        </p:spPr>
        <p:txBody>
          <a:bodyPr/>
          <a:lstStyle/>
          <a:p>
            <a:endParaRPr lang="en-US" dirty="0"/>
          </a:p>
        </p:txBody>
      </p:sp>
      <p:sp>
        <p:nvSpPr>
          <p:cNvPr id="382118" name="Rectangle 166"/>
          <p:cNvSpPr>
            <a:spLocks noChangeArrowheads="1"/>
          </p:cNvSpPr>
          <p:nvPr/>
        </p:nvSpPr>
        <p:spPr bwMode="auto">
          <a:xfrm>
            <a:off x="7140575" y="2314575"/>
            <a:ext cx="1588" cy="3175"/>
          </a:xfrm>
          <a:prstGeom prst="rect">
            <a:avLst/>
          </a:prstGeom>
          <a:solidFill>
            <a:srgbClr val="000000"/>
          </a:solidFill>
          <a:ln w="9525">
            <a:noFill/>
            <a:miter lim="800000"/>
            <a:headEnd/>
            <a:tailEnd/>
          </a:ln>
        </p:spPr>
        <p:txBody>
          <a:bodyPr/>
          <a:lstStyle/>
          <a:p>
            <a:endParaRPr lang="en-US" dirty="0"/>
          </a:p>
        </p:txBody>
      </p:sp>
      <p:sp>
        <p:nvSpPr>
          <p:cNvPr id="382119" name="Rectangle 167"/>
          <p:cNvSpPr>
            <a:spLocks noChangeArrowheads="1"/>
          </p:cNvSpPr>
          <p:nvPr/>
        </p:nvSpPr>
        <p:spPr bwMode="auto">
          <a:xfrm>
            <a:off x="7140575" y="2317750"/>
            <a:ext cx="1588" cy="1588"/>
          </a:xfrm>
          <a:prstGeom prst="rect">
            <a:avLst/>
          </a:prstGeom>
          <a:solidFill>
            <a:srgbClr val="000000"/>
          </a:solidFill>
          <a:ln w="9525">
            <a:noFill/>
            <a:miter lim="800000"/>
            <a:headEnd/>
            <a:tailEnd/>
          </a:ln>
        </p:spPr>
        <p:txBody>
          <a:bodyPr/>
          <a:lstStyle/>
          <a:p>
            <a:endParaRPr lang="en-US" dirty="0"/>
          </a:p>
        </p:txBody>
      </p:sp>
      <p:sp>
        <p:nvSpPr>
          <p:cNvPr id="382120" name="Rectangle 168"/>
          <p:cNvSpPr>
            <a:spLocks noChangeArrowheads="1"/>
          </p:cNvSpPr>
          <p:nvPr/>
        </p:nvSpPr>
        <p:spPr bwMode="auto">
          <a:xfrm>
            <a:off x="7140575" y="2319338"/>
            <a:ext cx="1588" cy="3175"/>
          </a:xfrm>
          <a:prstGeom prst="rect">
            <a:avLst/>
          </a:prstGeom>
          <a:solidFill>
            <a:srgbClr val="000000"/>
          </a:solidFill>
          <a:ln w="9525">
            <a:noFill/>
            <a:miter lim="800000"/>
            <a:headEnd/>
            <a:tailEnd/>
          </a:ln>
        </p:spPr>
        <p:txBody>
          <a:bodyPr/>
          <a:lstStyle/>
          <a:p>
            <a:endParaRPr lang="en-US" dirty="0"/>
          </a:p>
        </p:txBody>
      </p:sp>
      <p:sp>
        <p:nvSpPr>
          <p:cNvPr id="382121" name="Rectangle 169"/>
          <p:cNvSpPr>
            <a:spLocks noChangeArrowheads="1"/>
          </p:cNvSpPr>
          <p:nvPr/>
        </p:nvSpPr>
        <p:spPr bwMode="auto">
          <a:xfrm>
            <a:off x="7140575" y="2322513"/>
            <a:ext cx="1588" cy="3175"/>
          </a:xfrm>
          <a:prstGeom prst="rect">
            <a:avLst/>
          </a:prstGeom>
          <a:solidFill>
            <a:srgbClr val="000000"/>
          </a:solidFill>
          <a:ln w="9525">
            <a:noFill/>
            <a:miter lim="800000"/>
            <a:headEnd/>
            <a:tailEnd/>
          </a:ln>
        </p:spPr>
        <p:txBody>
          <a:bodyPr/>
          <a:lstStyle/>
          <a:p>
            <a:endParaRPr lang="en-US" dirty="0"/>
          </a:p>
        </p:txBody>
      </p:sp>
      <p:sp>
        <p:nvSpPr>
          <p:cNvPr id="382122" name="Rectangle 170"/>
          <p:cNvSpPr>
            <a:spLocks noChangeArrowheads="1"/>
          </p:cNvSpPr>
          <p:nvPr/>
        </p:nvSpPr>
        <p:spPr bwMode="auto">
          <a:xfrm>
            <a:off x="7140575" y="2325688"/>
            <a:ext cx="1588" cy="1587"/>
          </a:xfrm>
          <a:prstGeom prst="rect">
            <a:avLst/>
          </a:prstGeom>
          <a:solidFill>
            <a:srgbClr val="000000"/>
          </a:solidFill>
          <a:ln w="9525">
            <a:noFill/>
            <a:miter lim="800000"/>
            <a:headEnd/>
            <a:tailEnd/>
          </a:ln>
        </p:spPr>
        <p:txBody>
          <a:bodyPr/>
          <a:lstStyle/>
          <a:p>
            <a:endParaRPr lang="en-US" dirty="0"/>
          </a:p>
        </p:txBody>
      </p:sp>
      <p:sp>
        <p:nvSpPr>
          <p:cNvPr id="382123" name="Rectangle 171"/>
          <p:cNvSpPr>
            <a:spLocks noChangeArrowheads="1"/>
          </p:cNvSpPr>
          <p:nvPr/>
        </p:nvSpPr>
        <p:spPr bwMode="auto">
          <a:xfrm>
            <a:off x="7140575" y="2327275"/>
            <a:ext cx="1588" cy="3175"/>
          </a:xfrm>
          <a:prstGeom prst="rect">
            <a:avLst/>
          </a:prstGeom>
          <a:solidFill>
            <a:srgbClr val="000000"/>
          </a:solidFill>
          <a:ln w="9525">
            <a:noFill/>
            <a:miter lim="800000"/>
            <a:headEnd/>
            <a:tailEnd/>
          </a:ln>
        </p:spPr>
        <p:txBody>
          <a:bodyPr/>
          <a:lstStyle/>
          <a:p>
            <a:endParaRPr lang="en-US" dirty="0"/>
          </a:p>
        </p:txBody>
      </p:sp>
      <p:sp>
        <p:nvSpPr>
          <p:cNvPr id="382124" name="Rectangle 172"/>
          <p:cNvSpPr>
            <a:spLocks noChangeArrowheads="1"/>
          </p:cNvSpPr>
          <p:nvPr/>
        </p:nvSpPr>
        <p:spPr bwMode="auto">
          <a:xfrm>
            <a:off x="7140575" y="2330450"/>
            <a:ext cx="1588" cy="3175"/>
          </a:xfrm>
          <a:prstGeom prst="rect">
            <a:avLst/>
          </a:prstGeom>
          <a:solidFill>
            <a:srgbClr val="000000"/>
          </a:solidFill>
          <a:ln w="9525">
            <a:noFill/>
            <a:miter lim="800000"/>
            <a:headEnd/>
            <a:tailEnd/>
          </a:ln>
        </p:spPr>
        <p:txBody>
          <a:bodyPr/>
          <a:lstStyle/>
          <a:p>
            <a:endParaRPr lang="en-US" dirty="0"/>
          </a:p>
        </p:txBody>
      </p:sp>
      <p:sp>
        <p:nvSpPr>
          <p:cNvPr id="382125" name="Rectangle 173"/>
          <p:cNvSpPr>
            <a:spLocks noChangeArrowheads="1"/>
          </p:cNvSpPr>
          <p:nvPr/>
        </p:nvSpPr>
        <p:spPr bwMode="auto">
          <a:xfrm>
            <a:off x="7140575" y="2333625"/>
            <a:ext cx="1588" cy="3175"/>
          </a:xfrm>
          <a:prstGeom prst="rect">
            <a:avLst/>
          </a:prstGeom>
          <a:solidFill>
            <a:srgbClr val="000000"/>
          </a:solidFill>
          <a:ln w="9525">
            <a:noFill/>
            <a:miter lim="800000"/>
            <a:headEnd/>
            <a:tailEnd/>
          </a:ln>
        </p:spPr>
        <p:txBody>
          <a:bodyPr/>
          <a:lstStyle/>
          <a:p>
            <a:endParaRPr lang="en-US" dirty="0"/>
          </a:p>
        </p:txBody>
      </p:sp>
      <p:sp>
        <p:nvSpPr>
          <p:cNvPr id="382126" name="Rectangle 174"/>
          <p:cNvSpPr>
            <a:spLocks noChangeArrowheads="1"/>
          </p:cNvSpPr>
          <p:nvPr/>
        </p:nvSpPr>
        <p:spPr bwMode="auto">
          <a:xfrm>
            <a:off x="7140575" y="2336800"/>
            <a:ext cx="1588" cy="1588"/>
          </a:xfrm>
          <a:prstGeom prst="rect">
            <a:avLst/>
          </a:prstGeom>
          <a:solidFill>
            <a:srgbClr val="000000"/>
          </a:solidFill>
          <a:ln w="9525">
            <a:noFill/>
            <a:miter lim="800000"/>
            <a:headEnd/>
            <a:tailEnd/>
          </a:ln>
        </p:spPr>
        <p:txBody>
          <a:bodyPr/>
          <a:lstStyle/>
          <a:p>
            <a:endParaRPr lang="en-US" dirty="0"/>
          </a:p>
        </p:txBody>
      </p:sp>
      <p:sp>
        <p:nvSpPr>
          <p:cNvPr id="382127" name="Rectangle 175"/>
          <p:cNvSpPr>
            <a:spLocks noChangeArrowheads="1"/>
          </p:cNvSpPr>
          <p:nvPr/>
        </p:nvSpPr>
        <p:spPr bwMode="auto">
          <a:xfrm>
            <a:off x="7140575" y="2338388"/>
            <a:ext cx="1588" cy="3175"/>
          </a:xfrm>
          <a:prstGeom prst="rect">
            <a:avLst/>
          </a:prstGeom>
          <a:solidFill>
            <a:srgbClr val="000000"/>
          </a:solidFill>
          <a:ln w="9525">
            <a:noFill/>
            <a:miter lim="800000"/>
            <a:headEnd/>
            <a:tailEnd/>
          </a:ln>
        </p:spPr>
        <p:txBody>
          <a:bodyPr/>
          <a:lstStyle/>
          <a:p>
            <a:endParaRPr lang="en-US" dirty="0"/>
          </a:p>
        </p:txBody>
      </p:sp>
      <p:sp>
        <p:nvSpPr>
          <p:cNvPr id="382128" name="Rectangle 176"/>
          <p:cNvSpPr>
            <a:spLocks noChangeArrowheads="1"/>
          </p:cNvSpPr>
          <p:nvPr/>
        </p:nvSpPr>
        <p:spPr bwMode="auto">
          <a:xfrm>
            <a:off x="7140575" y="2341563"/>
            <a:ext cx="1588" cy="3175"/>
          </a:xfrm>
          <a:prstGeom prst="rect">
            <a:avLst/>
          </a:prstGeom>
          <a:solidFill>
            <a:srgbClr val="000000"/>
          </a:solidFill>
          <a:ln w="9525">
            <a:noFill/>
            <a:miter lim="800000"/>
            <a:headEnd/>
            <a:tailEnd/>
          </a:ln>
        </p:spPr>
        <p:txBody>
          <a:bodyPr/>
          <a:lstStyle/>
          <a:p>
            <a:endParaRPr lang="en-US" dirty="0"/>
          </a:p>
        </p:txBody>
      </p:sp>
      <p:sp>
        <p:nvSpPr>
          <p:cNvPr id="382129" name="Rectangle 177"/>
          <p:cNvSpPr>
            <a:spLocks noChangeArrowheads="1"/>
          </p:cNvSpPr>
          <p:nvPr/>
        </p:nvSpPr>
        <p:spPr bwMode="auto">
          <a:xfrm>
            <a:off x="7140575" y="2344738"/>
            <a:ext cx="1588" cy="3175"/>
          </a:xfrm>
          <a:prstGeom prst="rect">
            <a:avLst/>
          </a:prstGeom>
          <a:solidFill>
            <a:srgbClr val="000000"/>
          </a:solidFill>
          <a:ln w="9525">
            <a:noFill/>
            <a:miter lim="800000"/>
            <a:headEnd/>
            <a:tailEnd/>
          </a:ln>
        </p:spPr>
        <p:txBody>
          <a:bodyPr/>
          <a:lstStyle/>
          <a:p>
            <a:endParaRPr lang="en-US" dirty="0"/>
          </a:p>
        </p:txBody>
      </p:sp>
      <p:sp>
        <p:nvSpPr>
          <p:cNvPr id="382130" name="Rectangle 178"/>
          <p:cNvSpPr>
            <a:spLocks noChangeArrowheads="1"/>
          </p:cNvSpPr>
          <p:nvPr/>
        </p:nvSpPr>
        <p:spPr bwMode="auto">
          <a:xfrm>
            <a:off x="7140575" y="2347913"/>
            <a:ext cx="1588" cy="1587"/>
          </a:xfrm>
          <a:prstGeom prst="rect">
            <a:avLst/>
          </a:prstGeom>
          <a:solidFill>
            <a:srgbClr val="000000"/>
          </a:solidFill>
          <a:ln w="9525">
            <a:noFill/>
            <a:miter lim="800000"/>
            <a:headEnd/>
            <a:tailEnd/>
          </a:ln>
        </p:spPr>
        <p:txBody>
          <a:bodyPr/>
          <a:lstStyle/>
          <a:p>
            <a:endParaRPr lang="en-US" dirty="0"/>
          </a:p>
        </p:txBody>
      </p:sp>
      <p:sp>
        <p:nvSpPr>
          <p:cNvPr id="382131" name="Rectangle 179"/>
          <p:cNvSpPr>
            <a:spLocks noChangeArrowheads="1"/>
          </p:cNvSpPr>
          <p:nvPr/>
        </p:nvSpPr>
        <p:spPr bwMode="auto">
          <a:xfrm>
            <a:off x="7140575" y="2349500"/>
            <a:ext cx="1588" cy="3175"/>
          </a:xfrm>
          <a:prstGeom prst="rect">
            <a:avLst/>
          </a:prstGeom>
          <a:solidFill>
            <a:srgbClr val="000000"/>
          </a:solidFill>
          <a:ln w="9525">
            <a:noFill/>
            <a:miter lim="800000"/>
            <a:headEnd/>
            <a:tailEnd/>
          </a:ln>
        </p:spPr>
        <p:txBody>
          <a:bodyPr/>
          <a:lstStyle/>
          <a:p>
            <a:endParaRPr lang="en-US" dirty="0"/>
          </a:p>
        </p:txBody>
      </p:sp>
      <p:sp>
        <p:nvSpPr>
          <p:cNvPr id="382132" name="Rectangle 180"/>
          <p:cNvSpPr>
            <a:spLocks noChangeArrowheads="1"/>
          </p:cNvSpPr>
          <p:nvPr/>
        </p:nvSpPr>
        <p:spPr bwMode="auto">
          <a:xfrm>
            <a:off x="7140575" y="2352675"/>
            <a:ext cx="1588" cy="3175"/>
          </a:xfrm>
          <a:prstGeom prst="rect">
            <a:avLst/>
          </a:prstGeom>
          <a:solidFill>
            <a:srgbClr val="000000"/>
          </a:solidFill>
          <a:ln w="9525">
            <a:noFill/>
            <a:miter lim="800000"/>
            <a:headEnd/>
            <a:tailEnd/>
          </a:ln>
        </p:spPr>
        <p:txBody>
          <a:bodyPr/>
          <a:lstStyle/>
          <a:p>
            <a:endParaRPr lang="en-US" dirty="0"/>
          </a:p>
        </p:txBody>
      </p:sp>
      <p:sp>
        <p:nvSpPr>
          <p:cNvPr id="382133" name="Rectangle 181"/>
          <p:cNvSpPr>
            <a:spLocks noChangeArrowheads="1"/>
          </p:cNvSpPr>
          <p:nvPr/>
        </p:nvSpPr>
        <p:spPr bwMode="auto">
          <a:xfrm>
            <a:off x="7140575" y="2355850"/>
            <a:ext cx="1588" cy="1588"/>
          </a:xfrm>
          <a:prstGeom prst="rect">
            <a:avLst/>
          </a:prstGeom>
          <a:solidFill>
            <a:srgbClr val="000000"/>
          </a:solidFill>
          <a:ln w="9525">
            <a:noFill/>
            <a:miter lim="800000"/>
            <a:headEnd/>
            <a:tailEnd/>
          </a:ln>
        </p:spPr>
        <p:txBody>
          <a:bodyPr/>
          <a:lstStyle/>
          <a:p>
            <a:endParaRPr lang="en-US" dirty="0"/>
          </a:p>
        </p:txBody>
      </p:sp>
      <p:sp>
        <p:nvSpPr>
          <p:cNvPr id="382134" name="Rectangle 182"/>
          <p:cNvSpPr>
            <a:spLocks noChangeArrowheads="1"/>
          </p:cNvSpPr>
          <p:nvPr/>
        </p:nvSpPr>
        <p:spPr bwMode="auto">
          <a:xfrm>
            <a:off x="7140575" y="2357438"/>
            <a:ext cx="1588" cy="3175"/>
          </a:xfrm>
          <a:prstGeom prst="rect">
            <a:avLst/>
          </a:prstGeom>
          <a:solidFill>
            <a:srgbClr val="000000"/>
          </a:solidFill>
          <a:ln w="9525">
            <a:noFill/>
            <a:miter lim="800000"/>
            <a:headEnd/>
            <a:tailEnd/>
          </a:ln>
        </p:spPr>
        <p:txBody>
          <a:bodyPr/>
          <a:lstStyle/>
          <a:p>
            <a:endParaRPr lang="en-US" dirty="0"/>
          </a:p>
        </p:txBody>
      </p:sp>
      <p:sp>
        <p:nvSpPr>
          <p:cNvPr id="382135" name="Rectangle 183"/>
          <p:cNvSpPr>
            <a:spLocks noChangeArrowheads="1"/>
          </p:cNvSpPr>
          <p:nvPr/>
        </p:nvSpPr>
        <p:spPr bwMode="auto">
          <a:xfrm>
            <a:off x="7140575" y="2360613"/>
            <a:ext cx="1588" cy="3175"/>
          </a:xfrm>
          <a:prstGeom prst="rect">
            <a:avLst/>
          </a:prstGeom>
          <a:solidFill>
            <a:srgbClr val="000000"/>
          </a:solidFill>
          <a:ln w="9525">
            <a:noFill/>
            <a:miter lim="800000"/>
            <a:headEnd/>
            <a:tailEnd/>
          </a:ln>
        </p:spPr>
        <p:txBody>
          <a:bodyPr/>
          <a:lstStyle/>
          <a:p>
            <a:endParaRPr lang="en-US" dirty="0"/>
          </a:p>
        </p:txBody>
      </p:sp>
      <p:sp>
        <p:nvSpPr>
          <p:cNvPr id="382136" name="Rectangle 184"/>
          <p:cNvSpPr>
            <a:spLocks noChangeArrowheads="1"/>
          </p:cNvSpPr>
          <p:nvPr/>
        </p:nvSpPr>
        <p:spPr bwMode="auto">
          <a:xfrm>
            <a:off x="7140575" y="2363788"/>
            <a:ext cx="1588" cy="3175"/>
          </a:xfrm>
          <a:prstGeom prst="rect">
            <a:avLst/>
          </a:prstGeom>
          <a:solidFill>
            <a:srgbClr val="000000"/>
          </a:solidFill>
          <a:ln w="9525">
            <a:noFill/>
            <a:miter lim="800000"/>
            <a:headEnd/>
            <a:tailEnd/>
          </a:ln>
        </p:spPr>
        <p:txBody>
          <a:bodyPr/>
          <a:lstStyle/>
          <a:p>
            <a:endParaRPr lang="en-US" dirty="0"/>
          </a:p>
        </p:txBody>
      </p:sp>
      <p:sp>
        <p:nvSpPr>
          <p:cNvPr id="382137" name="Rectangle 185"/>
          <p:cNvSpPr>
            <a:spLocks noChangeArrowheads="1"/>
          </p:cNvSpPr>
          <p:nvPr/>
        </p:nvSpPr>
        <p:spPr bwMode="auto">
          <a:xfrm>
            <a:off x="7140575" y="2366963"/>
            <a:ext cx="1588" cy="1587"/>
          </a:xfrm>
          <a:prstGeom prst="rect">
            <a:avLst/>
          </a:prstGeom>
          <a:solidFill>
            <a:srgbClr val="000000"/>
          </a:solidFill>
          <a:ln w="9525">
            <a:noFill/>
            <a:miter lim="800000"/>
            <a:headEnd/>
            <a:tailEnd/>
          </a:ln>
        </p:spPr>
        <p:txBody>
          <a:bodyPr/>
          <a:lstStyle/>
          <a:p>
            <a:endParaRPr lang="en-US" dirty="0"/>
          </a:p>
        </p:txBody>
      </p:sp>
      <p:sp>
        <p:nvSpPr>
          <p:cNvPr id="382138" name="Rectangle 186"/>
          <p:cNvSpPr>
            <a:spLocks noChangeArrowheads="1"/>
          </p:cNvSpPr>
          <p:nvPr/>
        </p:nvSpPr>
        <p:spPr bwMode="auto">
          <a:xfrm>
            <a:off x="7140575" y="2368550"/>
            <a:ext cx="1588" cy="3175"/>
          </a:xfrm>
          <a:prstGeom prst="rect">
            <a:avLst/>
          </a:prstGeom>
          <a:solidFill>
            <a:srgbClr val="000000"/>
          </a:solidFill>
          <a:ln w="9525">
            <a:noFill/>
            <a:miter lim="800000"/>
            <a:headEnd/>
            <a:tailEnd/>
          </a:ln>
        </p:spPr>
        <p:txBody>
          <a:bodyPr/>
          <a:lstStyle/>
          <a:p>
            <a:endParaRPr lang="en-US" dirty="0"/>
          </a:p>
        </p:txBody>
      </p:sp>
      <p:sp>
        <p:nvSpPr>
          <p:cNvPr id="382139" name="Rectangle 187"/>
          <p:cNvSpPr>
            <a:spLocks noChangeArrowheads="1"/>
          </p:cNvSpPr>
          <p:nvPr/>
        </p:nvSpPr>
        <p:spPr bwMode="auto">
          <a:xfrm>
            <a:off x="7140575" y="2371725"/>
            <a:ext cx="1588" cy="3175"/>
          </a:xfrm>
          <a:prstGeom prst="rect">
            <a:avLst/>
          </a:prstGeom>
          <a:solidFill>
            <a:srgbClr val="000000"/>
          </a:solidFill>
          <a:ln w="9525">
            <a:noFill/>
            <a:miter lim="800000"/>
            <a:headEnd/>
            <a:tailEnd/>
          </a:ln>
        </p:spPr>
        <p:txBody>
          <a:bodyPr/>
          <a:lstStyle/>
          <a:p>
            <a:endParaRPr lang="en-US" dirty="0"/>
          </a:p>
        </p:txBody>
      </p:sp>
      <p:sp>
        <p:nvSpPr>
          <p:cNvPr id="382140" name="Rectangle 188"/>
          <p:cNvSpPr>
            <a:spLocks noChangeArrowheads="1"/>
          </p:cNvSpPr>
          <p:nvPr/>
        </p:nvSpPr>
        <p:spPr bwMode="auto">
          <a:xfrm>
            <a:off x="7140575" y="2374900"/>
            <a:ext cx="1588" cy="3175"/>
          </a:xfrm>
          <a:prstGeom prst="rect">
            <a:avLst/>
          </a:prstGeom>
          <a:solidFill>
            <a:srgbClr val="000000"/>
          </a:solidFill>
          <a:ln w="9525">
            <a:noFill/>
            <a:miter lim="800000"/>
            <a:headEnd/>
            <a:tailEnd/>
          </a:ln>
        </p:spPr>
        <p:txBody>
          <a:bodyPr/>
          <a:lstStyle/>
          <a:p>
            <a:endParaRPr lang="en-US" dirty="0"/>
          </a:p>
        </p:txBody>
      </p:sp>
      <p:sp>
        <p:nvSpPr>
          <p:cNvPr id="382141" name="Rectangle 189"/>
          <p:cNvSpPr>
            <a:spLocks noChangeArrowheads="1"/>
          </p:cNvSpPr>
          <p:nvPr/>
        </p:nvSpPr>
        <p:spPr bwMode="auto">
          <a:xfrm>
            <a:off x="7140575" y="2378075"/>
            <a:ext cx="1588" cy="1588"/>
          </a:xfrm>
          <a:prstGeom prst="rect">
            <a:avLst/>
          </a:prstGeom>
          <a:solidFill>
            <a:srgbClr val="000000"/>
          </a:solidFill>
          <a:ln w="9525">
            <a:noFill/>
            <a:miter lim="800000"/>
            <a:headEnd/>
            <a:tailEnd/>
          </a:ln>
        </p:spPr>
        <p:txBody>
          <a:bodyPr/>
          <a:lstStyle/>
          <a:p>
            <a:endParaRPr lang="en-US" dirty="0"/>
          </a:p>
        </p:txBody>
      </p:sp>
      <p:sp>
        <p:nvSpPr>
          <p:cNvPr id="382142" name="Rectangle 190"/>
          <p:cNvSpPr>
            <a:spLocks noChangeArrowheads="1"/>
          </p:cNvSpPr>
          <p:nvPr/>
        </p:nvSpPr>
        <p:spPr bwMode="auto">
          <a:xfrm>
            <a:off x="7140575" y="2379663"/>
            <a:ext cx="1588" cy="3175"/>
          </a:xfrm>
          <a:prstGeom prst="rect">
            <a:avLst/>
          </a:prstGeom>
          <a:solidFill>
            <a:srgbClr val="000000"/>
          </a:solidFill>
          <a:ln w="9525">
            <a:noFill/>
            <a:miter lim="800000"/>
            <a:headEnd/>
            <a:tailEnd/>
          </a:ln>
        </p:spPr>
        <p:txBody>
          <a:bodyPr/>
          <a:lstStyle/>
          <a:p>
            <a:endParaRPr lang="en-US" dirty="0"/>
          </a:p>
        </p:txBody>
      </p:sp>
      <p:sp>
        <p:nvSpPr>
          <p:cNvPr id="382143" name="Rectangle 191"/>
          <p:cNvSpPr>
            <a:spLocks noChangeArrowheads="1"/>
          </p:cNvSpPr>
          <p:nvPr/>
        </p:nvSpPr>
        <p:spPr bwMode="auto">
          <a:xfrm>
            <a:off x="7140575" y="2382838"/>
            <a:ext cx="1588" cy="3175"/>
          </a:xfrm>
          <a:prstGeom prst="rect">
            <a:avLst/>
          </a:prstGeom>
          <a:solidFill>
            <a:srgbClr val="000000"/>
          </a:solidFill>
          <a:ln w="9525">
            <a:noFill/>
            <a:miter lim="800000"/>
            <a:headEnd/>
            <a:tailEnd/>
          </a:ln>
        </p:spPr>
        <p:txBody>
          <a:bodyPr/>
          <a:lstStyle/>
          <a:p>
            <a:endParaRPr lang="en-US" dirty="0"/>
          </a:p>
        </p:txBody>
      </p:sp>
      <p:sp>
        <p:nvSpPr>
          <p:cNvPr id="382144" name="Rectangle 192"/>
          <p:cNvSpPr>
            <a:spLocks noChangeArrowheads="1"/>
          </p:cNvSpPr>
          <p:nvPr/>
        </p:nvSpPr>
        <p:spPr bwMode="auto">
          <a:xfrm>
            <a:off x="7140575" y="2386013"/>
            <a:ext cx="1588" cy="1587"/>
          </a:xfrm>
          <a:prstGeom prst="rect">
            <a:avLst/>
          </a:prstGeom>
          <a:solidFill>
            <a:srgbClr val="000000"/>
          </a:solidFill>
          <a:ln w="9525">
            <a:noFill/>
            <a:miter lim="800000"/>
            <a:headEnd/>
            <a:tailEnd/>
          </a:ln>
        </p:spPr>
        <p:txBody>
          <a:bodyPr/>
          <a:lstStyle/>
          <a:p>
            <a:endParaRPr lang="en-US" dirty="0"/>
          </a:p>
        </p:txBody>
      </p:sp>
      <p:sp>
        <p:nvSpPr>
          <p:cNvPr id="382145" name="Rectangle 193"/>
          <p:cNvSpPr>
            <a:spLocks noChangeArrowheads="1"/>
          </p:cNvSpPr>
          <p:nvPr/>
        </p:nvSpPr>
        <p:spPr bwMode="auto">
          <a:xfrm>
            <a:off x="7140575" y="2420938"/>
            <a:ext cx="1588" cy="3175"/>
          </a:xfrm>
          <a:prstGeom prst="rect">
            <a:avLst/>
          </a:prstGeom>
          <a:solidFill>
            <a:srgbClr val="000000"/>
          </a:solidFill>
          <a:ln w="9525">
            <a:noFill/>
            <a:miter lim="800000"/>
            <a:headEnd/>
            <a:tailEnd/>
          </a:ln>
        </p:spPr>
        <p:txBody>
          <a:bodyPr/>
          <a:lstStyle/>
          <a:p>
            <a:endParaRPr lang="en-US" dirty="0"/>
          </a:p>
        </p:txBody>
      </p:sp>
      <p:sp>
        <p:nvSpPr>
          <p:cNvPr id="382146" name="Rectangle 194"/>
          <p:cNvSpPr>
            <a:spLocks noChangeArrowheads="1"/>
          </p:cNvSpPr>
          <p:nvPr/>
        </p:nvSpPr>
        <p:spPr bwMode="auto">
          <a:xfrm>
            <a:off x="7140575" y="2424113"/>
            <a:ext cx="1588" cy="3175"/>
          </a:xfrm>
          <a:prstGeom prst="rect">
            <a:avLst/>
          </a:prstGeom>
          <a:solidFill>
            <a:srgbClr val="000000"/>
          </a:solidFill>
          <a:ln w="9525">
            <a:noFill/>
            <a:miter lim="800000"/>
            <a:headEnd/>
            <a:tailEnd/>
          </a:ln>
        </p:spPr>
        <p:txBody>
          <a:bodyPr/>
          <a:lstStyle/>
          <a:p>
            <a:endParaRPr lang="en-US" dirty="0"/>
          </a:p>
        </p:txBody>
      </p:sp>
      <p:sp>
        <p:nvSpPr>
          <p:cNvPr id="382147" name="Rectangle 195"/>
          <p:cNvSpPr>
            <a:spLocks noChangeArrowheads="1"/>
          </p:cNvSpPr>
          <p:nvPr/>
        </p:nvSpPr>
        <p:spPr bwMode="auto">
          <a:xfrm>
            <a:off x="7140575" y="2427288"/>
            <a:ext cx="1588" cy="1587"/>
          </a:xfrm>
          <a:prstGeom prst="rect">
            <a:avLst/>
          </a:prstGeom>
          <a:solidFill>
            <a:srgbClr val="000000"/>
          </a:solidFill>
          <a:ln w="9525">
            <a:noFill/>
            <a:miter lim="800000"/>
            <a:headEnd/>
            <a:tailEnd/>
          </a:ln>
        </p:spPr>
        <p:txBody>
          <a:bodyPr/>
          <a:lstStyle/>
          <a:p>
            <a:endParaRPr lang="en-US" dirty="0"/>
          </a:p>
        </p:txBody>
      </p:sp>
      <p:sp>
        <p:nvSpPr>
          <p:cNvPr id="382148" name="Rectangle 196"/>
          <p:cNvSpPr>
            <a:spLocks noChangeArrowheads="1"/>
          </p:cNvSpPr>
          <p:nvPr/>
        </p:nvSpPr>
        <p:spPr bwMode="auto">
          <a:xfrm>
            <a:off x="7140575" y="2428875"/>
            <a:ext cx="1588" cy="3175"/>
          </a:xfrm>
          <a:prstGeom prst="rect">
            <a:avLst/>
          </a:prstGeom>
          <a:solidFill>
            <a:srgbClr val="000000"/>
          </a:solidFill>
          <a:ln w="9525">
            <a:noFill/>
            <a:miter lim="800000"/>
            <a:headEnd/>
            <a:tailEnd/>
          </a:ln>
        </p:spPr>
        <p:txBody>
          <a:bodyPr/>
          <a:lstStyle/>
          <a:p>
            <a:endParaRPr lang="en-US" dirty="0"/>
          </a:p>
        </p:txBody>
      </p:sp>
      <p:sp>
        <p:nvSpPr>
          <p:cNvPr id="382149" name="Rectangle 197"/>
          <p:cNvSpPr>
            <a:spLocks noChangeArrowheads="1"/>
          </p:cNvSpPr>
          <p:nvPr/>
        </p:nvSpPr>
        <p:spPr bwMode="auto">
          <a:xfrm>
            <a:off x="7140575" y="2432050"/>
            <a:ext cx="1588" cy="3175"/>
          </a:xfrm>
          <a:prstGeom prst="rect">
            <a:avLst/>
          </a:prstGeom>
          <a:solidFill>
            <a:srgbClr val="000000"/>
          </a:solidFill>
          <a:ln w="9525">
            <a:noFill/>
            <a:miter lim="800000"/>
            <a:headEnd/>
            <a:tailEnd/>
          </a:ln>
        </p:spPr>
        <p:txBody>
          <a:bodyPr/>
          <a:lstStyle/>
          <a:p>
            <a:endParaRPr lang="en-US" dirty="0"/>
          </a:p>
        </p:txBody>
      </p:sp>
      <p:sp>
        <p:nvSpPr>
          <p:cNvPr id="382150" name="Rectangle 198"/>
          <p:cNvSpPr>
            <a:spLocks noChangeArrowheads="1"/>
          </p:cNvSpPr>
          <p:nvPr/>
        </p:nvSpPr>
        <p:spPr bwMode="auto">
          <a:xfrm>
            <a:off x="7140575" y="2435225"/>
            <a:ext cx="1588" cy="1588"/>
          </a:xfrm>
          <a:prstGeom prst="rect">
            <a:avLst/>
          </a:prstGeom>
          <a:solidFill>
            <a:srgbClr val="000000"/>
          </a:solidFill>
          <a:ln w="9525">
            <a:noFill/>
            <a:miter lim="800000"/>
            <a:headEnd/>
            <a:tailEnd/>
          </a:ln>
        </p:spPr>
        <p:txBody>
          <a:bodyPr/>
          <a:lstStyle/>
          <a:p>
            <a:endParaRPr lang="en-US" dirty="0"/>
          </a:p>
        </p:txBody>
      </p:sp>
      <p:sp>
        <p:nvSpPr>
          <p:cNvPr id="382151" name="Rectangle 199"/>
          <p:cNvSpPr>
            <a:spLocks noChangeArrowheads="1"/>
          </p:cNvSpPr>
          <p:nvPr/>
        </p:nvSpPr>
        <p:spPr bwMode="auto">
          <a:xfrm>
            <a:off x="7140575" y="2436813"/>
            <a:ext cx="1588" cy="3175"/>
          </a:xfrm>
          <a:prstGeom prst="rect">
            <a:avLst/>
          </a:prstGeom>
          <a:solidFill>
            <a:srgbClr val="000000"/>
          </a:solidFill>
          <a:ln w="9525">
            <a:noFill/>
            <a:miter lim="800000"/>
            <a:headEnd/>
            <a:tailEnd/>
          </a:ln>
        </p:spPr>
        <p:txBody>
          <a:bodyPr/>
          <a:lstStyle/>
          <a:p>
            <a:endParaRPr lang="en-US" dirty="0"/>
          </a:p>
        </p:txBody>
      </p:sp>
      <p:sp>
        <p:nvSpPr>
          <p:cNvPr id="382152" name="Rectangle 200"/>
          <p:cNvSpPr>
            <a:spLocks noChangeArrowheads="1"/>
          </p:cNvSpPr>
          <p:nvPr/>
        </p:nvSpPr>
        <p:spPr bwMode="auto">
          <a:xfrm>
            <a:off x="7140575" y="2439988"/>
            <a:ext cx="1588" cy="3175"/>
          </a:xfrm>
          <a:prstGeom prst="rect">
            <a:avLst/>
          </a:prstGeom>
          <a:solidFill>
            <a:srgbClr val="000000"/>
          </a:solidFill>
          <a:ln w="9525">
            <a:noFill/>
            <a:miter lim="800000"/>
            <a:headEnd/>
            <a:tailEnd/>
          </a:ln>
        </p:spPr>
        <p:txBody>
          <a:bodyPr/>
          <a:lstStyle/>
          <a:p>
            <a:endParaRPr lang="en-US" dirty="0"/>
          </a:p>
        </p:txBody>
      </p:sp>
      <p:sp>
        <p:nvSpPr>
          <p:cNvPr id="382153" name="Rectangle 201"/>
          <p:cNvSpPr>
            <a:spLocks noChangeArrowheads="1"/>
          </p:cNvSpPr>
          <p:nvPr/>
        </p:nvSpPr>
        <p:spPr bwMode="auto">
          <a:xfrm>
            <a:off x="7140575" y="2443163"/>
            <a:ext cx="1588" cy="3175"/>
          </a:xfrm>
          <a:prstGeom prst="rect">
            <a:avLst/>
          </a:prstGeom>
          <a:solidFill>
            <a:srgbClr val="000000"/>
          </a:solidFill>
          <a:ln w="9525">
            <a:noFill/>
            <a:miter lim="800000"/>
            <a:headEnd/>
            <a:tailEnd/>
          </a:ln>
        </p:spPr>
        <p:txBody>
          <a:bodyPr/>
          <a:lstStyle/>
          <a:p>
            <a:endParaRPr lang="en-US" dirty="0"/>
          </a:p>
        </p:txBody>
      </p:sp>
      <p:sp>
        <p:nvSpPr>
          <p:cNvPr id="382154" name="Rectangle 202"/>
          <p:cNvSpPr>
            <a:spLocks noChangeArrowheads="1"/>
          </p:cNvSpPr>
          <p:nvPr/>
        </p:nvSpPr>
        <p:spPr bwMode="auto">
          <a:xfrm>
            <a:off x="7140575" y="2446338"/>
            <a:ext cx="1588" cy="1587"/>
          </a:xfrm>
          <a:prstGeom prst="rect">
            <a:avLst/>
          </a:prstGeom>
          <a:solidFill>
            <a:srgbClr val="000000"/>
          </a:solidFill>
          <a:ln w="9525">
            <a:noFill/>
            <a:miter lim="800000"/>
            <a:headEnd/>
            <a:tailEnd/>
          </a:ln>
        </p:spPr>
        <p:txBody>
          <a:bodyPr/>
          <a:lstStyle/>
          <a:p>
            <a:endParaRPr lang="en-US" dirty="0"/>
          </a:p>
        </p:txBody>
      </p:sp>
      <p:sp>
        <p:nvSpPr>
          <p:cNvPr id="382155" name="Rectangle 203"/>
          <p:cNvSpPr>
            <a:spLocks noChangeArrowheads="1"/>
          </p:cNvSpPr>
          <p:nvPr/>
        </p:nvSpPr>
        <p:spPr bwMode="auto">
          <a:xfrm>
            <a:off x="7140575" y="2447925"/>
            <a:ext cx="1588" cy="3175"/>
          </a:xfrm>
          <a:prstGeom prst="rect">
            <a:avLst/>
          </a:prstGeom>
          <a:solidFill>
            <a:srgbClr val="000000"/>
          </a:solidFill>
          <a:ln w="9525">
            <a:noFill/>
            <a:miter lim="800000"/>
            <a:headEnd/>
            <a:tailEnd/>
          </a:ln>
        </p:spPr>
        <p:txBody>
          <a:bodyPr/>
          <a:lstStyle/>
          <a:p>
            <a:endParaRPr lang="en-US" dirty="0"/>
          </a:p>
        </p:txBody>
      </p:sp>
      <p:sp>
        <p:nvSpPr>
          <p:cNvPr id="382156" name="Rectangle 204"/>
          <p:cNvSpPr>
            <a:spLocks noChangeArrowheads="1"/>
          </p:cNvSpPr>
          <p:nvPr/>
        </p:nvSpPr>
        <p:spPr bwMode="auto">
          <a:xfrm>
            <a:off x="7140575" y="2451100"/>
            <a:ext cx="1588" cy="3175"/>
          </a:xfrm>
          <a:prstGeom prst="rect">
            <a:avLst/>
          </a:prstGeom>
          <a:solidFill>
            <a:srgbClr val="000000"/>
          </a:solidFill>
          <a:ln w="9525">
            <a:noFill/>
            <a:miter lim="800000"/>
            <a:headEnd/>
            <a:tailEnd/>
          </a:ln>
        </p:spPr>
        <p:txBody>
          <a:bodyPr/>
          <a:lstStyle/>
          <a:p>
            <a:endParaRPr lang="en-US" dirty="0"/>
          </a:p>
        </p:txBody>
      </p:sp>
      <p:sp>
        <p:nvSpPr>
          <p:cNvPr id="382157" name="Rectangle 205"/>
          <p:cNvSpPr>
            <a:spLocks noChangeArrowheads="1"/>
          </p:cNvSpPr>
          <p:nvPr/>
        </p:nvSpPr>
        <p:spPr bwMode="auto">
          <a:xfrm>
            <a:off x="7140575" y="2486025"/>
            <a:ext cx="1588" cy="3175"/>
          </a:xfrm>
          <a:prstGeom prst="rect">
            <a:avLst/>
          </a:prstGeom>
          <a:solidFill>
            <a:srgbClr val="000000"/>
          </a:solidFill>
          <a:ln w="9525">
            <a:noFill/>
            <a:miter lim="800000"/>
            <a:headEnd/>
            <a:tailEnd/>
          </a:ln>
        </p:spPr>
        <p:txBody>
          <a:bodyPr/>
          <a:lstStyle/>
          <a:p>
            <a:endParaRPr lang="en-US" dirty="0"/>
          </a:p>
        </p:txBody>
      </p:sp>
      <p:sp>
        <p:nvSpPr>
          <p:cNvPr id="382158" name="Rectangle 206"/>
          <p:cNvSpPr>
            <a:spLocks noChangeArrowheads="1"/>
          </p:cNvSpPr>
          <p:nvPr/>
        </p:nvSpPr>
        <p:spPr bwMode="auto">
          <a:xfrm>
            <a:off x="7140575" y="2489200"/>
            <a:ext cx="1588" cy="3175"/>
          </a:xfrm>
          <a:prstGeom prst="rect">
            <a:avLst/>
          </a:prstGeom>
          <a:solidFill>
            <a:srgbClr val="000000"/>
          </a:solidFill>
          <a:ln w="9525">
            <a:noFill/>
            <a:miter lim="800000"/>
            <a:headEnd/>
            <a:tailEnd/>
          </a:ln>
        </p:spPr>
        <p:txBody>
          <a:bodyPr/>
          <a:lstStyle/>
          <a:p>
            <a:endParaRPr lang="en-US" dirty="0"/>
          </a:p>
        </p:txBody>
      </p:sp>
      <p:sp>
        <p:nvSpPr>
          <p:cNvPr id="382159" name="Rectangle 207"/>
          <p:cNvSpPr>
            <a:spLocks noChangeArrowheads="1"/>
          </p:cNvSpPr>
          <p:nvPr/>
        </p:nvSpPr>
        <p:spPr bwMode="auto">
          <a:xfrm>
            <a:off x="7140575" y="2492375"/>
            <a:ext cx="1588" cy="3175"/>
          </a:xfrm>
          <a:prstGeom prst="rect">
            <a:avLst/>
          </a:prstGeom>
          <a:solidFill>
            <a:srgbClr val="000000"/>
          </a:solidFill>
          <a:ln w="9525">
            <a:noFill/>
            <a:miter lim="800000"/>
            <a:headEnd/>
            <a:tailEnd/>
          </a:ln>
        </p:spPr>
        <p:txBody>
          <a:bodyPr/>
          <a:lstStyle/>
          <a:p>
            <a:endParaRPr lang="en-US" dirty="0"/>
          </a:p>
        </p:txBody>
      </p:sp>
      <p:sp>
        <p:nvSpPr>
          <p:cNvPr id="382160" name="Rectangle 208"/>
          <p:cNvSpPr>
            <a:spLocks noChangeArrowheads="1"/>
          </p:cNvSpPr>
          <p:nvPr/>
        </p:nvSpPr>
        <p:spPr bwMode="auto">
          <a:xfrm>
            <a:off x="7140575" y="2495550"/>
            <a:ext cx="1588" cy="1588"/>
          </a:xfrm>
          <a:prstGeom prst="rect">
            <a:avLst/>
          </a:prstGeom>
          <a:solidFill>
            <a:srgbClr val="000000"/>
          </a:solidFill>
          <a:ln w="9525">
            <a:noFill/>
            <a:miter lim="800000"/>
            <a:headEnd/>
            <a:tailEnd/>
          </a:ln>
        </p:spPr>
        <p:txBody>
          <a:bodyPr/>
          <a:lstStyle/>
          <a:p>
            <a:endParaRPr lang="en-US" dirty="0"/>
          </a:p>
        </p:txBody>
      </p:sp>
      <p:sp>
        <p:nvSpPr>
          <p:cNvPr id="382161" name="Rectangle 209"/>
          <p:cNvSpPr>
            <a:spLocks noChangeArrowheads="1"/>
          </p:cNvSpPr>
          <p:nvPr/>
        </p:nvSpPr>
        <p:spPr bwMode="auto">
          <a:xfrm>
            <a:off x="7140575" y="2497138"/>
            <a:ext cx="1588" cy="3175"/>
          </a:xfrm>
          <a:prstGeom prst="rect">
            <a:avLst/>
          </a:prstGeom>
          <a:solidFill>
            <a:srgbClr val="000000"/>
          </a:solidFill>
          <a:ln w="9525">
            <a:noFill/>
            <a:miter lim="800000"/>
            <a:headEnd/>
            <a:tailEnd/>
          </a:ln>
        </p:spPr>
        <p:txBody>
          <a:bodyPr/>
          <a:lstStyle/>
          <a:p>
            <a:endParaRPr lang="en-US" dirty="0"/>
          </a:p>
        </p:txBody>
      </p:sp>
      <p:sp>
        <p:nvSpPr>
          <p:cNvPr id="382162" name="Rectangle 210"/>
          <p:cNvSpPr>
            <a:spLocks noChangeArrowheads="1"/>
          </p:cNvSpPr>
          <p:nvPr/>
        </p:nvSpPr>
        <p:spPr bwMode="auto">
          <a:xfrm>
            <a:off x="7140575" y="2500313"/>
            <a:ext cx="1588" cy="3175"/>
          </a:xfrm>
          <a:prstGeom prst="rect">
            <a:avLst/>
          </a:prstGeom>
          <a:solidFill>
            <a:srgbClr val="000000"/>
          </a:solidFill>
          <a:ln w="9525">
            <a:noFill/>
            <a:miter lim="800000"/>
            <a:headEnd/>
            <a:tailEnd/>
          </a:ln>
        </p:spPr>
        <p:txBody>
          <a:bodyPr/>
          <a:lstStyle/>
          <a:p>
            <a:endParaRPr lang="en-US" dirty="0"/>
          </a:p>
        </p:txBody>
      </p:sp>
      <p:sp>
        <p:nvSpPr>
          <p:cNvPr id="382163" name="Rectangle 211"/>
          <p:cNvSpPr>
            <a:spLocks noChangeArrowheads="1"/>
          </p:cNvSpPr>
          <p:nvPr/>
        </p:nvSpPr>
        <p:spPr bwMode="auto">
          <a:xfrm>
            <a:off x="7140575" y="2503488"/>
            <a:ext cx="1588" cy="3175"/>
          </a:xfrm>
          <a:prstGeom prst="rect">
            <a:avLst/>
          </a:prstGeom>
          <a:solidFill>
            <a:srgbClr val="000000"/>
          </a:solidFill>
          <a:ln w="9525">
            <a:noFill/>
            <a:miter lim="800000"/>
            <a:headEnd/>
            <a:tailEnd/>
          </a:ln>
        </p:spPr>
        <p:txBody>
          <a:bodyPr/>
          <a:lstStyle/>
          <a:p>
            <a:endParaRPr lang="en-US" dirty="0"/>
          </a:p>
        </p:txBody>
      </p:sp>
      <p:sp>
        <p:nvSpPr>
          <p:cNvPr id="382164" name="Rectangle 212"/>
          <p:cNvSpPr>
            <a:spLocks noChangeArrowheads="1"/>
          </p:cNvSpPr>
          <p:nvPr/>
        </p:nvSpPr>
        <p:spPr bwMode="auto">
          <a:xfrm>
            <a:off x="7140575" y="2506663"/>
            <a:ext cx="1588" cy="1587"/>
          </a:xfrm>
          <a:prstGeom prst="rect">
            <a:avLst/>
          </a:prstGeom>
          <a:solidFill>
            <a:srgbClr val="000000"/>
          </a:solidFill>
          <a:ln w="9525">
            <a:noFill/>
            <a:miter lim="800000"/>
            <a:headEnd/>
            <a:tailEnd/>
          </a:ln>
        </p:spPr>
        <p:txBody>
          <a:bodyPr/>
          <a:lstStyle/>
          <a:p>
            <a:endParaRPr lang="en-US" dirty="0"/>
          </a:p>
        </p:txBody>
      </p:sp>
      <p:sp>
        <p:nvSpPr>
          <p:cNvPr id="382165" name="Rectangle 213"/>
          <p:cNvSpPr>
            <a:spLocks noChangeArrowheads="1"/>
          </p:cNvSpPr>
          <p:nvPr/>
        </p:nvSpPr>
        <p:spPr bwMode="auto">
          <a:xfrm>
            <a:off x="7140575" y="2508250"/>
            <a:ext cx="1588" cy="3175"/>
          </a:xfrm>
          <a:prstGeom prst="rect">
            <a:avLst/>
          </a:prstGeom>
          <a:solidFill>
            <a:srgbClr val="000000"/>
          </a:solidFill>
          <a:ln w="9525">
            <a:noFill/>
            <a:miter lim="800000"/>
            <a:headEnd/>
            <a:tailEnd/>
          </a:ln>
        </p:spPr>
        <p:txBody>
          <a:bodyPr/>
          <a:lstStyle/>
          <a:p>
            <a:endParaRPr lang="en-US" dirty="0"/>
          </a:p>
        </p:txBody>
      </p:sp>
      <p:sp>
        <p:nvSpPr>
          <p:cNvPr id="382166" name="Rectangle 214"/>
          <p:cNvSpPr>
            <a:spLocks noChangeArrowheads="1"/>
          </p:cNvSpPr>
          <p:nvPr/>
        </p:nvSpPr>
        <p:spPr bwMode="auto">
          <a:xfrm>
            <a:off x="7140575" y="2511425"/>
            <a:ext cx="1588" cy="3175"/>
          </a:xfrm>
          <a:prstGeom prst="rect">
            <a:avLst/>
          </a:prstGeom>
          <a:solidFill>
            <a:srgbClr val="000000"/>
          </a:solidFill>
          <a:ln w="9525">
            <a:noFill/>
            <a:miter lim="800000"/>
            <a:headEnd/>
            <a:tailEnd/>
          </a:ln>
        </p:spPr>
        <p:txBody>
          <a:bodyPr/>
          <a:lstStyle/>
          <a:p>
            <a:endParaRPr lang="en-US" dirty="0"/>
          </a:p>
        </p:txBody>
      </p:sp>
      <p:sp>
        <p:nvSpPr>
          <p:cNvPr id="382167" name="Rectangle 215"/>
          <p:cNvSpPr>
            <a:spLocks noChangeArrowheads="1"/>
          </p:cNvSpPr>
          <p:nvPr/>
        </p:nvSpPr>
        <p:spPr bwMode="auto">
          <a:xfrm>
            <a:off x="7140575" y="2514600"/>
            <a:ext cx="1588" cy="1588"/>
          </a:xfrm>
          <a:prstGeom prst="rect">
            <a:avLst/>
          </a:prstGeom>
          <a:solidFill>
            <a:srgbClr val="000000"/>
          </a:solidFill>
          <a:ln w="9525">
            <a:noFill/>
            <a:miter lim="800000"/>
            <a:headEnd/>
            <a:tailEnd/>
          </a:ln>
        </p:spPr>
        <p:txBody>
          <a:bodyPr/>
          <a:lstStyle/>
          <a:p>
            <a:endParaRPr lang="en-US" dirty="0"/>
          </a:p>
        </p:txBody>
      </p:sp>
      <p:sp>
        <p:nvSpPr>
          <p:cNvPr id="382168" name="Rectangle 216"/>
          <p:cNvSpPr>
            <a:spLocks noChangeArrowheads="1"/>
          </p:cNvSpPr>
          <p:nvPr/>
        </p:nvSpPr>
        <p:spPr bwMode="auto">
          <a:xfrm>
            <a:off x="6408738" y="5432425"/>
            <a:ext cx="1587" cy="1588"/>
          </a:xfrm>
          <a:prstGeom prst="rect">
            <a:avLst/>
          </a:prstGeom>
          <a:solidFill>
            <a:srgbClr val="000000"/>
          </a:solidFill>
          <a:ln w="9525">
            <a:noFill/>
            <a:miter lim="800000"/>
            <a:headEnd/>
            <a:tailEnd/>
          </a:ln>
        </p:spPr>
        <p:txBody>
          <a:bodyPr/>
          <a:lstStyle/>
          <a:p>
            <a:endParaRPr lang="en-US" dirty="0"/>
          </a:p>
        </p:txBody>
      </p:sp>
      <p:sp>
        <p:nvSpPr>
          <p:cNvPr id="382169" name="Rectangle 217"/>
          <p:cNvSpPr>
            <a:spLocks noChangeArrowheads="1"/>
          </p:cNvSpPr>
          <p:nvPr/>
        </p:nvSpPr>
        <p:spPr bwMode="auto">
          <a:xfrm>
            <a:off x="6408738" y="5434013"/>
            <a:ext cx="1587" cy="3175"/>
          </a:xfrm>
          <a:prstGeom prst="rect">
            <a:avLst/>
          </a:prstGeom>
          <a:solidFill>
            <a:srgbClr val="000000"/>
          </a:solidFill>
          <a:ln w="9525">
            <a:noFill/>
            <a:miter lim="800000"/>
            <a:headEnd/>
            <a:tailEnd/>
          </a:ln>
        </p:spPr>
        <p:txBody>
          <a:bodyPr/>
          <a:lstStyle/>
          <a:p>
            <a:endParaRPr lang="en-US" dirty="0"/>
          </a:p>
        </p:txBody>
      </p:sp>
      <p:sp>
        <p:nvSpPr>
          <p:cNvPr id="382170" name="Rectangle 218"/>
          <p:cNvSpPr>
            <a:spLocks noChangeArrowheads="1"/>
          </p:cNvSpPr>
          <p:nvPr/>
        </p:nvSpPr>
        <p:spPr bwMode="auto">
          <a:xfrm>
            <a:off x="6408738" y="5437188"/>
            <a:ext cx="1587" cy="3175"/>
          </a:xfrm>
          <a:prstGeom prst="rect">
            <a:avLst/>
          </a:prstGeom>
          <a:solidFill>
            <a:srgbClr val="000000"/>
          </a:solidFill>
          <a:ln w="9525">
            <a:noFill/>
            <a:miter lim="800000"/>
            <a:headEnd/>
            <a:tailEnd/>
          </a:ln>
        </p:spPr>
        <p:txBody>
          <a:bodyPr/>
          <a:lstStyle/>
          <a:p>
            <a:endParaRPr lang="en-US" dirty="0"/>
          </a:p>
        </p:txBody>
      </p:sp>
      <p:sp>
        <p:nvSpPr>
          <p:cNvPr id="382171" name="Rectangle 219"/>
          <p:cNvSpPr>
            <a:spLocks noChangeArrowheads="1"/>
          </p:cNvSpPr>
          <p:nvPr/>
        </p:nvSpPr>
        <p:spPr bwMode="auto">
          <a:xfrm>
            <a:off x="6408738" y="5440363"/>
            <a:ext cx="1587" cy="1587"/>
          </a:xfrm>
          <a:prstGeom prst="rect">
            <a:avLst/>
          </a:prstGeom>
          <a:solidFill>
            <a:srgbClr val="000000"/>
          </a:solidFill>
          <a:ln w="9525">
            <a:noFill/>
            <a:miter lim="800000"/>
            <a:headEnd/>
            <a:tailEnd/>
          </a:ln>
        </p:spPr>
        <p:txBody>
          <a:bodyPr/>
          <a:lstStyle/>
          <a:p>
            <a:endParaRPr lang="en-US" dirty="0"/>
          </a:p>
        </p:txBody>
      </p:sp>
      <p:sp>
        <p:nvSpPr>
          <p:cNvPr id="382172" name="Rectangle 220"/>
          <p:cNvSpPr>
            <a:spLocks noChangeArrowheads="1"/>
          </p:cNvSpPr>
          <p:nvPr/>
        </p:nvSpPr>
        <p:spPr bwMode="auto">
          <a:xfrm>
            <a:off x="6408738" y="5441950"/>
            <a:ext cx="1587" cy="3175"/>
          </a:xfrm>
          <a:prstGeom prst="rect">
            <a:avLst/>
          </a:prstGeom>
          <a:solidFill>
            <a:srgbClr val="000000"/>
          </a:solidFill>
          <a:ln w="9525">
            <a:noFill/>
            <a:miter lim="800000"/>
            <a:headEnd/>
            <a:tailEnd/>
          </a:ln>
        </p:spPr>
        <p:txBody>
          <a:bodyPr/>
          <a:lstStyle/>
          <a:p>
            <a:endParaRPr lang="en-US" dirty="0"/>
          </a:p>
        </p:txBody>
      </p:sp>
      <p:sp>
        <p:nvSpPr>
          <p:cNvPr id="382173" name="Rectangle 221"/>
          <p:cNvSpPr>
            <a:spLocks noChangeArrowheads="1"/>
          </p:cNvSpPr>
          <p:nvPr/>
        </p:nvSpPr>
        <p:spPr bwMode="auto">
          <a:xfrm>
            <a:off x="6408738" y="5445125"/>
            <a:ext cx="1587" cy="3175"/>
          </a:xfrm>
          <a:prstGeom prst="rect">
            <a:avLst/>
          </a:prstGeom>
          <a:solidFill>
            <a:srgbClr val="000000"/>
          </a:solidFill>
          <a:ln w="9525">
            <a:noFill/>
            <a:miter lim="800000"/>
            <a:headEnd/>
            <a:tailEnd/>
          </a:ln>
        </p:spPr>
        <p:txBody>
          <a:bodyPr/>
          <a:lstStyle/>
          <a:p>
            <a:endParaRPr lang="en-US" dirty="0"/>
          </a:p>
        </p:txBody>
      </p:sp>
      <p:sp>
        <p:nvSpPr>
          <p:cNvPr id="382174" name="Rectangle 222"/>
          <p:cNvSpPr>
            <a:spLocks noChangeArrowheads="1"/>
          </p:cNvSpPr>
          <p:nvPr/>
        </p:nvSpPr>
        <p:spPr bwMode="auto">
          <a:xfrm>
            <a:off x="6408738" y="5448300"/>
            <a:ext cx="1587" cy="3175"/>
          </a:xfrm>
          <a:prstGeom prst="rect">
            <a:avLst/>
          </a:prstGeom>
          <a:solidFill>
            <a:srgbClr val="000000"/>
          </a:solidFill>
          <a:ln w="9525">
            <a:noFill/>
            <a:miter lim="800000"/>
            <a:headEnd/>
            <a:tailEnd/>
          </a:ln>
        </p:spPr>
        <p:txBody>
          <a:bodyPr/>
          <a:lstStyle/>
          <a:p>
            <a:endParaRPr lang="en-US" dirty="0"/>
          </a:p>
        </p:txBody>
      </p:sp>
      <p:sp>
        <p:nvSpPr>
          <p:cNvPr id="382175" name="Rectangle 223"/>
          <p:cNvSpPr>
            <a:spLocks noChangeArrowheads="1"/>
          </p:cNvSpPr>
          <p:nvPr/>
        </p:nvSpPr>
        <p:spPr bwMode="auto">
          <a:xfrm>
            <a:off x="6408738" y="5451475"/>
            <a:ext cx="1587" cy="1588"/>
          </a:xfrm>
          <a:prstGeom prst="rect">
            <a:avLst/>
          </a:prstGeom>
          <a:solidFill>
            <a:srgbClr val="000000"/>
          </a:solidFill>
          <a:ln w="9525">
            <a:noFill/>
            <a:miter lim="800000"/>
            <a:headEnd/>
            <a:tailEnd/>
          </a:ln>
        </p:spPr>
        <p:txBody>
          <a:bodyPr/>
          <a:lstStyle/>
          <a:p>
            <a:endParaRPr lang="en-US" dirty="0"/>
          </a:p>
        </p:txBody>
      </p:sp>
      <p:sp>
        <p:nvSpPr>
          <p:cNvPr id="382176" name="Rectangle 224"/>
          <p:cNvSpPr>
            <a:spLocks noChangeArrowheads="1"/>
          </p:cNvSpPr>
          <p:nvPr/>
        </p:nvSpPr>
        <p:spPr bwMode="auto">
          <a:xfrm>
            <a:off x="6408738" y="5453063"/>
            <a:ext cx="1587" cy="3175"/>
          </a:xfrm>
          <a:prstGeom prst="rect">
            <a:avLst/>
          </a:prstGeom>
          <a:solidFill>
            <a:srgbClr val="000000"/>
          </a:solidFill>
          <a:ln w="9525">
            <a:noFill/>
            <a:miter lim="800000"/>
            <a:headEnd/>
            <a:tailEnd/>
          </a:ln>
        </p:spPr>
        <p:txBody>
          <a:bodyPr/>
          <a:lstStyle/>
          <a:p>
            <a:endParaRPr lang="en-US" dirty="0"/>
          </a:p>
        </p:txBody>
      </p:sp>
      <p:sp>
        <p:nvSpPr>
          <p:cNvPr id="382177" name="Rectangle 225"/>
          <p:cNvSpPr>
            <a:spLocks noChangeArrowheads="1"/>
          </p:cNvSpPr>
          <p:nvPr/>
        </p:nvSpPr>
        <p:spPr bwMode="auto">
          <a:xfrm>
            <a:off x="6408738" y="5456238"/>
            <a:ext cx="1587" cy="3175"/>
          </a:xfrm>
          <a:prstGeom prst="rect">
            <a:avLst/>
          </a:prstGeom>
          <a:solidFill>
            <a:srgbClr val="000000"/>
          </a:solidFill>
          <a:ln w="9525">
            <a:noFill/>
            <a:miter lim="800000"/>
            <a:headEnd/>
            <a:tailEnd/>
          </a:ln>
        </p:spPr>
        <p:txBody>
          <a:bodyPr/>
          <a:lstStyle/>
          <a:p>
            <a:endParaRPr lang="en-US" dirty="0"/>
          </a:p>
        </p:txBody>
      </p:sp>
      <p:sp>
        <p:nvSpPr>
          <p:cNvPr id="382178" name="Rectangle 226"/>
          <p:cNvSpPr>
            <a:spLocks noChangeArrowheads="1"/>
          </p:cNvSpPr>
          <p:nvPr/>
        </p:nvSpPr>
        <p:spPr bwMode="auto">
          <a:xfrm>
            <a:off x="6408738" y="5459413"/>
            <a:ext cx="1587" cy="1587"/>
          </a:xfrm>
          <a:prstGeom prst="rect">
            <a:avLst/>
          </a:prstGeom>
          <a:solidFill>
            <a:srgbClr val="000000"/>
          </a:solidFill>
          <a:ln w="9525">
            <a:noFill/>
            <a:miter lim="800000"/>
            <a:headEnd/>
            <a:tailEnd/>
          </a:ln>
        </p:spPr>
        <p:txBody>
          <a:bodyPr/>
          <a:lstStyle/>
          <a:p>
            <a:endParaRPr lang="en-US" dirty="0"/>
          </a:p>
        </p:txBody>
      </p:sp>
      <p:sp>
        <p:nvSpPr>
          <p:cNvPr id="382179" name="Rectangle 227"/>
          <p:cNvSpPr>
            <a:spLocks noChangeArrowheads="1"/>
          </p:cNvSpPr>
          <p:nvPr/>
        </p:nvSpPr>
        <p:spPr bwMode="auto">
          <a:xfrm>
            <a:off x="6408738" y="5461000"/>
            <a:ext cx="1587" cy="3175"/>
          </a:xfrm>
          <a:prstGeom prst="rect">
            <a:avLst/>
          </a:prstGeom>
          <a:solidFill>
            <a:srgbClr val="000000"/>
          </a:solidFill>
          <a:ln w="9525">
            <a:noFill/>
            <a:miter lim="800000"/>
            <a:headEnd/>
            <a:tailEnd/>
          </a:ln>
        </p:spPr>
        <p:txBody>
          <a:bodyPr/>
          <a:lstStyle/>
          <a:p>
            <a:endParaRPr lang="en-US" dirty="0"/>
          </a:p>
        </p:txBody>
      </p:sp>
      <p:sp>
        <p:nvSpPr>
          <p:cNvPr id="382180" name="Rectangle 228"/>
          <p:cNvSpPr>
            <a:spLocks noChangeArrowheads="1"/>
          </p:cNvSpPr>
          <p:nvPr/>
        </p:nvSpPr>
        <p:spPr bwMode="auto">
          <a:xfrm>
            <a:off x="6408738" y="5464175"/>
            <a:ext cx="1587" cy="3175"/>
          </a:xfrm>
          <a:prstGeom prst="rect">
            <a:avLst/>
          </a:prstGeom>
          <a:solidFill>
            <a:srgbClr val="000000"/>
          </a:solidFill>
          <a:ln w="9525">
            <a:noFill/>
            <a:miter lim="800000"/>
            <a:headEnd/>
            <a:tailEnd/>
          </a:ln>
        </p:spPr>
        <p:txBody>
          <a:bodyPr/>
          <a:lstStyle/>
          <a:p>
            <a:endParaRPr lang="en-US" dirty="0"/>
          </a:p>
        </p:txBody>
      </p:sp>
      <p:sp>
        <p:nvSpPr>
          <p:cNvPr id="382181" name="Rectangle 229"/>
          <p:cNvSpPr>
            <a:spLocks noChangeArrowheads="1"/>
          </p:cNvSpPr>
          <p:nvPr/>
        </p:nvSpPr>
        <p:spPr bwMode="auto">
          <a:xfrm>
            <a:off x="6408738" y="5467350"/>
            <a:ext cx="1587" cy="3175"/>
          </a:xfrm>
          <a:prstGeom prst="rect">
            <a:avLst/>
          </a:prstGeom>
          <a:solidFill>
            <a:srgbClr val="000000"/>
          </a:solidFill>
          <a:ln w="9525">
            <a:noFill/>
            <a:miter lim="800000"/>
            <a:headEnd/>
            <a:tailEnd/>
          </a:ln>
        </p:spPr>
        <p:txBody>
          <a:bodyPr/>
          <a:lstStyle/>
          <a:p>
            <a:endParaRPr lang="en-US" dirty="0"/>
          </a:p>
        </p:txBody>
      </p:sp>
      <p:sp>
        <p:nvSpPr>
          <p:cNvPr id="382182" name="Rectangle 230"/>
          <p:cNvSpPr>
            <a:spLocks noChangeArrowheads="1"/>
          </p:cNvSpPr>
          <p:nvPr/>
        </p:nvSpPr>
        <p:spPr bwMode="auto">
          <a:xfrm>
            <a:off x="6408738" y="5470525"/>
            <a:ext cx="1587" cy="1588"/>
          </a:xfrm>
          <a:prstGeom prst="rect">
            <a:avLst/>
          </a:prstGeom>
          <a:solidFill>
            <a:srgbClr val="000000"/>
          </a:solidFill>
          <a:ln w="9525">
            <a:noFill/>
            <a:miter lim="800000"/>
            <a:headEnd/>
            <a:tailEnd/>
          </a:ln>
        </p:spPr>
        <p:txBody>
          <a:bodyPr/>
          <a:lstStyle/>
          <a:p>
            <a:endParaRPr lang="en-US" dirty="0"/>
          </a:p>
        </p:txBody>
      </p:sp>
      <p:sp>
        <p:nvSpPr>
          <p:cNvPr id="382183" name="Rectangle 231"/>
          <p:cNvSpPr>
            <a:spLocks noChangeArrowheads="1"/>
          </p:cNvSpPr>
          <p:nvPr/>
        </p:nvSpPr>
        <p:spPr bwMode="auto">
          <a:xfrm>
            <a:off x="6408738" y="5472113"/>
            <a:ext cx="1587" cy="3175"/>
          </a:xfrm>
          <a:prstGeom prst="rect">
            <a:avLst/>
          </a:prstGeom>
          <a:solidFill>
            <a:srgbClr val="000000"/>
          </a:solidFill>
          <a:ln w="9525">
            <a:noFill/>
            <a:miter lim="800000"/>
            <a:headEnd/>
            <a:tailEnd/>
          </a:ln>
        </p:spPr>
        <p:txBody>
          <a:bodyPr/>
          <a:lstStyle/>
          <a:p>
            <a:endParaRPr lang="en-US" dirty="0"/>
          </a:p>
        </p:txBody>
      </p:sp>
      <p:sp>
        <p:nvSpPr>
          <p:cNvPr id="382184" name="Rectangle 232"/>
          <p:cNvSpPr>
            <a:spLocks noChangeArrowheads="1"/>
          </p:cNvSpPr>
          <p:nvPr/>
        </p:nvSpPr>
        <p:spPr bwMode="auto">
          <a:xfrm>
            <a:off x="6408738" y="5475288"/>
            <a:ext cx="1587" cy="3175"/>
          </a:xfrm>
          <a:prstGeom prst="rect">
            <a:avLst/>
          </a:prstGeom>
          <a:solidFill>
            <a:srgbClr val="000000"/>
          </a:solidFill>
          <a:ln w="9525">
            <a:noFill/>
            <a:miter lim="800000"/>
            <a:headEnd/>
            <a:tailEnd/>
          </a:ln>
        </p:spPr>
        <p:txBody>
          <a:bodyPr/>
          <a:lstStyle/>
          <a:p>
            <a:endParaRPr lang="en-US" dirty="0"/>
          </a:p>
        </p:txBody>
      </p:sp>
      <p:sp>
        <p:nvSpPr>
          <p:cNvPr id="382185" name="Rectangle 233"/>
          <p:cNvSpPr>
            <a:spLocks noChangeArrowheads="1"/>
          </p:cNvSpPr>
          <p:nvPr/>
        </p:nvSpPr>
        <p:spPr bwMode="auto">
          <a:xfrm>
            <a:off x="6408738" y="5478463"/>
            <a:ext cx="1587" cy="3175"/>
          </a:xfrm>
          <a:prstGeom prst="rect">
            <a:avLst/>
          </a:prstGeom>
          <a:solidFill>
            <a:srgbClr val="000000"/>
          </a:solidFill>
          <a:ln w="9525">
            <a:noFill/>
            <a:miter lim="800000"/>
            <a:headEnd/>
            <a:tailEnd/>
          </a:ln>
        </p:spPr>
        <p:txBody>
          <a:bodyPr/>
          <a:lstStyle/>
          <a:p>
            <a:endParaRPr lang="en-US" dirty="0"/>
          </a:p>
        </p:txBody>
      </p:sp>
      <p:sp>
        <p:nvSpPr>
          <p:cNvPr id="382186" name="Rectangle 234"/>
          <p:cNvSpPr>
            <a:spLocks noChangeArrowheads="1"/>
          </p:cNvSpPr>
          <p:nvPr/>
        </p:nvSpPr>
        <p:spPr bwMode="auto">
          <a:xfrm>
            <a:off x="6408738" y="5481638"/>
            <a:ext cx="1587" cy="1587"/>
          </a:xfrm>
          <a:prstGeom prst="rect">
            <a:avLst/>
          </a:prstGeom>
          <a:solidFill>
            <a:srgbClr val="000000"/>
          </a:solidFill>
          <a:ln w="9525">
            <a:noFill/>
            <a:miter lim="800000"/>
            <a:headEnd/>
            <a:tailEnd/>
          </a:ln>
        </p:spPr>
        <p:txBody>
          <a:bodyPr/>
          <a:lstStyle/>
          <a:p>
            <a:endParaRPr lang="en-US" dirty="0"/>
          </a:p>
        </p:txBody>
      </p:sp>
      <p:sp>
        <p:nvSpPr>
          <p:cNvPr id="382187" name="Rectangle 235"/>
          <p:cNvSpPr>
            <a:spLocks noChangeArrowheads="1"/>
          </p:cNvSpPr>
          <p:nvPr/>
        </p:nvSpPr>
        <p:spPr bwMode="auto">
          <a:xfrm>
            <a:off x="6408738" y="5483225"/>
            <a:ext cx="1587" cy="3175"/>
          </a:xfrm>
          <a:prstGeom prst="rect">
            <a:avLst/>
          </a:prstGeom>
          <a:solidFill>
            <a:srgbClr val="000000"/>
          </a:solidFill>
          <a:ln w="9525">
            <a:noFill/>
            <a:miter lim="800000"/>
            <a:headEnd/>
            <a:tailEnd/>
          </a:ln>
        </p:spPr>
        <p:txBody>
          <a:bodyPr/>
          <a:lstStyle/>
          <a:p>
            <a:endParaRPr lang="en-US" dirty="0"/>
          </a:p>
        </p:txBody>
      </p:sp>
      <p:sp>
        <p:nvSpPr>
          <p:cNvPr id="382188" name="Rectangle 236"/>
          <p:cNvSpPr>
            <a:spLocks noChangeArrowheads="1"/>
          </p:cNvSpPr>
          <p:nvPr/>
        </p:nvSpPr>
        <p:spPr bwMode="auto">
          <a:xfrm>
            <a:off x="6408738" y="5486400"/>
            <a:ext cx="1587" cy="3175"/>
          </a:xfrm>
          <a:prstGeom prst="rect">
            <a:avLst/>
          </a:prstGeom>
          <a:solidFill>
            <a:srgbClr val="000000"/>
          </a:solidFill>
          <a:ln w="9525">
            <a:noFill/>
            <a:miter lim="800000"/>
            <a:headEnd/>
            <a:tailEnd/>
          </a:ln>
        </p:spPr>
        <p:txBody>
          <a:bodyPr/>
          <a:lstStyle/>
          <a:p>
            <a:endParaRPr lang="en-US" dirty="0"/>
          </a:p>
        </p:txBody>
      </p:sp>
      <p:sp>
        <p:nvSpPr>
          <p:cNvPr id="382189" name="Rectangle 237"/>
          <p:cNvSpPr>
            <a:spLocks noChangeArrowheads="1"/>
          </p:cNvSpPr>
          <p:nvPr/>
        </p:nvSpPr>
        <p:spPr bwMode="auto">
          <a:xfrm>
            <a:off x="6408738" y="5489575"/>
            <a:ext cx="1587" cy="1588"/>
          </a:xfrm>
          <a:prstGeom prst="rect">
            <a:avLst/>
          </a:prstGeom>
          <a:solidFill>
            <a:srgbClr val="000000"/>
          </a:solidFill>
          <a:ln w="9525">
            <a:noFill/>
            <a:miter lim="800000"/>
            <a:headEnd/>
            <a:tailEnd/>
          </a:ln>
        </p:spPr>
        <p:txBody>
          <a:bodyPr/>
          <a:lstStyle/>
          <a:p>
            <a:endParaRPr lang="en-US" dirty="0"/>
          </a:p>
        </p:txBody>
      </p:sp>
      <p:sp>
        <p:nvSpPr>
          <p:cNvPr id="382190" name="Rectangle 238"/>
          <p:cNvSpPr>
            <a:spLocks noChangeArrowheads="1"/>
          </p:cNvSpPr>
          <p:nvPr/>
        </p:nvSpPr>
        <p:spPr bwMode="auto">
          <a:xfrm>
            <a:off x="6408738" y="5491163"/>
            <a:ext cx="1587" cy="3175"/>
          </a:xfrm>
          <a:prstGeom prst="rect">
            <a:avLst/>
          </a:prstGeom>
          <a:solidFill>
            <a:srgbClr val="000000"/>
          </a:solidFill>
          <a:ln w="9525">
            <a:noFill/>
            <a:miter lim="800000"/>
            <a:headEnd/>
            <a:tailEnd/>
          </a:ln>
        </p:spPr>
        <p:txBody>
          <a:bodyPr/>
          <a:lstStyle/>
          <a:p>
            <a:endParaRPr lang="en-US" dirty="0"/>
          </a:p>
        </p:txBody>
      </p:sp>
      <p:sp>
        <p:nvSpPr>
          <p:cNvPr id="382191" name="Rectangle 239"/>
          <p:cNvSpPr>
            <a:spLocks noChangeArrowheads="1"/>
          </p:cNvSpPr>
          <p:nvPr/>
        </p:nvSpPr>
        <p:spPr bwMode="auto">
          <a:xfrm>
            <a:off x="6408738" y="5494338"/>
            <a:ext cx="1587" cy="3175"/>
          </a:xfrm>
          <a:prstGeom prst="rect">
            <a:avLst/>
          </a:prstGeom>
          <a:solidFill>
            <a:srgbClr val="000000"/>
          </a:solidFill>
          <a:ln w="9525">
            <a:noFill/>
            <a:miter lim="800000"/>
            <a:headEnd/>
            <a:tailEnd/>
          </a:ln>
        </p:spPr>
        <p:txBody>
          <a:bodyPr/>
          <a:lstStyle/>
          <a:p>
            <a:endParaRPr lang="en-US" dirty="0"/>
          </a:p>
        </p:txBody>
      </p:sp>
      <p:sp>
        <p:nvSpPr>
          <p:cNvPr id="382192" name="Rectangle 240"/>
          <p:cNvSpPr>
            <a:spLocks noChangeArrowheads="1"/>
          </p:cNvSpPr>
          <p:nvPr/>
        </p:nvSpPr>
        <p:spPr bwMode="auto">
          <a:xfrm>
            <a:off x="6408738" y="5497513"/>
            <a:ext cx="1587" cy="3175"/>
          </a:xfrm>
          <a:prstGeom prst="rect">
            <a:avLst/>
          </a:prstGeom>
          <a:solidFill>
            <a:srgbClr val="000000"/>
          </a:solidFill>
          <a:ln w="9525">
            <a:noFill/>
            <a:miter lim="800000"/>
            <a:headEnd/>
            <a:tailEnd/>
          </a:ln>
        </p:spPr>
        <p:txBody>
          <a:bodyPr/>
          <a:lstStyle/>
          <a:p>
            <a:endParaRPr lang="en-US" dirty="0"/>
          </a:p>
        </p:txBody>
      </p:sp>
      <p:sp>
        <p:nvSpPr>
          <p:cNvPr id="382193" name="Rectangle 241"/>
          <p:cNvSpPr>
            <a:spLocks noChangeArrowheads="1"/>
          </p:cNvSpPr>
          <p:nvPr/>
        </p:nvSpPr>
        <p:spPr bwMode="auto">
          <a:xfrm>
            <a:off x="6408738" y="5500688"/>
            <a:ext cx="1587" cy="1587"/>
          </a:xfrm>
          <a:prstGeom prst="rect">
            <a:avLst/>
          </a:prstGeom>
          <a:solidFill>
            <a:srgbClr val="000000"/>
          </a:solidFill>
          <a:ln w="9525">
            <a:noFill/>
            <a:miter lim="800000"/>
            <a:headEnd/>
            <a:tailEnd/>
          </a:ln>
        </p:spPr>
        <p:txBody>
          <a:bodyPr/>
          <a:lstStyle/>
          <a:p>
            <a:endParaRPr lang="en-US" dirty="0"/>
          </a:p>
        </p:txBody>
      </p:sp>
      <p:sp>
        <p:nvSpPr>
          <p:cNvPr id="382194" name="Rectangle 242"/>
          <p:cNvSpPr>
            <a:spLocks noChangeArrowheads="1"/>
          </p:cNvSpPr>
          <p:nvPr/>
        </p:nvSpPr>
        <p:spPr bwMode="auto">
          <a:xfrm>
            <a:off x="6408738" y="5502275"/>
            <a:ext cx="1587" cy="3175"/>
          </a:xfrm>
          <a:prstGeom prst="rect">
            <a:avLst/>
          </a:prstGeom>
          <a:solidFill>
            <a:srgbClr val="000000"/>
          </a:solidFill>
          <a:ln w="9525">
            <a:noFill/>
            <a:miter lim="800000"/>
            <a:headEnd/>
            <a:tailEnd/>
          </a:ln>
        </p:spPr>
        <p:txBody>
          <a:bodyPr/>
          <a:lstStyle/>
          <a:p>
            <a:endParaRPr lang="en-US" dirty="0"/>
          </a:p>
        </p:txBody>
      </p:sp>
      <p:sp>
        <p:nvSpPr>
          <p:cNvPr id="382195" name="Rectangle 243"/>
          <p:cNvSpPr>
            <a:spLocks noChangeArrowheads="1"/>
          </p:cNvSpPr>
          <p:nvPr/>
        </p:nvSpPr>
        <p:spPr bwMode="auto">
          <a:xfrm>
            <a:off x="6408738" y="5505450"/>
            <a:ext cx="1587" cy="3175"/>
          </a:xfrm>
          <a:prstGeom prst="rect">
            <a:avLst/>
          </a:prstGeom>
          <a:solidFill>
            <a:srgbClr val="000000"/>
          </a:solidFill>
          <a:ln w="9525">
            <a:noFill/>
            <a:miter lim="800000"/>
            <a:headEnd/>
            <a:tailEnd/>
          </a:ln>
        </p:spPr>
        <p:txBody>
          <a:bodyPr/>
          <a:lstStyle/>
          <a:p>
            <a:endParaRPr lang="en-US" dirty="0"/>
          </a:p>
        </p:txBody>
      </p:sp>
      <p:sp>
        <p:nvSpPr>
          <p:cNvPr id="382196" name="Rectangle 244"/>
          <p:cNvSpPr>
            <a:spLocks noChangeArrowheads="1"/>
          </p:cNvSpPr>
          <p:nvPr/>
        </p:nvSpPr>
        <p:spPr bwMode="auto">
          <a:xfrm>
            <a:off x="6408738" y="5508625"/>
            <a:ext cx="1587" cy="3175"/>
          </a:xfrm>
          <a:prstGeom prst="rect">
            <a:avLst/>
          </a:prstGeom>
          <a:solidFill>
            <a:srgbClr val="000000"/>
          </a:solidFill>
          <a:ln w="9525">
            <a:noFill/>
            <a:miter lim="800000"/>
            <a:headEnd/>
            <a:tailEnd/>
          </a:ln>
        </p:spPr>
        <p:txBody>
          <a:bodyPr/>
          <a:lstStyle/>
          <a:p>
            <a:endParaRPr lang="en-US" dirty="0"/>
          </a:p>
        </p:txBody>
      </p:sp>
      <p:sp>
        <p:nvSpPr>
          <p:cNvPr id="382197" name="Rectangle 245"/>
          <p:cNvSpPr>
            <a:spLocks noChangeArrowheads="1"/>
          </p:cNvSpPr>
          <p:nvPr/>
        </p:nvSpPr>
        <p:spPr bwMode="auto">
          <a:xfrm>
            <a:off x="6408738" y="5511800"/>
            <a:ext cx="1587" cy="1588"/>
          </a:xfrm>
          <a:prstGeom prst="rect">
            <a:avLst/>
          </a:prstGeom>
          <a:solidFill>
            <a:srgbClr val="000000"/>
          </a:solidFill>
          <a:ln w="9525">
            <a:noFill/>
            <a:miter lim="800000"/>
            <a:headEnd/>
            <a:tailEnd/>
          </a:ln>
        </p:spPr>
        <p:txBody>
          <a:bodyPr/>
          <a:lstStyle/>
          <a:p>
            <a:endParaRPr lang="en-US" dirty="0"/>
          </a:p>
        </p:txBody>
      </p:sp>
      <p:sp>
        <p:nvSpPr>
          <p:cNvPr id="382198" name="Rectangle 246"/>
          <p:cNvSpPr>
            <a:spLocks noChangeArrowheads="1"/>
          </p:cNvSpPr>
          <p:nvPr/>
        </p:nvSpPr>
        <p:spPr bwMode="auto">
          <a:xfrm>
            <a:off x="6408738" y="5513388"/>
            <a:ext cx="1587" cy="3175"/>
          </a:xfrm>
          <a:prstGeom prst="rect">
            <a:avLst/>
          </a:prstGeom>
          <a:solidFill>
            <a:srgbClr val="000000"/>
          </a:solidFill>
          <a:ln w="9525">
            <a:noFill/>
            <a:miter lim="800000"/>
            <a:headEnd/>
            <a:tailEnd/>
          </a:ln>
        </p:spPr>
        <p:txBody>
          <a:bodyPr/>
          <a:lstStyle/>
          <a:p>
            <a:endParaRPr lang="en-US" dirty="0"/>
          </a:p>
        </p:txBody>
      </p:sp>
      <p:sp>
        <p:nvSpPr>
          <p:cNvPr id="382199" name="Rectangle 247"/>
          <p:cNvSpPr>
            <a:spLocks noChangeArrowheads="1"/>
          </p:cNvSpPr>
          <p:nvPr/>
        </p:nvSpPr>
        <p:spPr bwMode="auto">
          <a:xfrm>
            <a:off x="6408738" y="5516563"/>
            <a:ext cx="1587" cy="3175"/>
          </a:xfrm>
          <a:prstGeom prst="rect">
            <a:avLst/>
          </a:prstGeom>
          <a:solidFill>
            <a:srgbClr val="000000"/>
          </a:solidFill>
          <a:ln w="9525">
            <a:noFill/>
            <a:miter lim="800000"/>
            <a:headEnd/>
            <a:tailEnd/>
          </a:ln>
        </p:spPr>
        <p:txBody>
          <a:bodyPr/>
          <a:lstStyle/>
          <a:p>
            <a:endParaRPr lang="en-US" dirty="0"/>
          </a:p>
        </p:txBody>
      </p:sp>
      <p:sp>
        <p:nvSpPr>
          <p:cNvPr id="382200" name="Rectangle 248"/>
          <p:cNvSpPr>
            <a:spLocks noChangeArrowheads="1"/>
          </p:cNvSpPr>
          <p:nvPr/>
        </p:nvSpPr>
        <p:spPr bwMode="auto">
          <a:xfrm>
            <a:off x="6408738" y="5519738"/>
            <a:ext cx="1587" cy="1587"/>
          </a:xfrm>
          <a:prstGeom prst="rect">
            <a:avLst/>
          </a:prstGeom>
          <a:solidFill>
            <a:srgbClr val="000000"/>
          </a:solidFill>
          <a:ln w="9525">
            <a:noFill/>
            <a:miter lim="800000"/>
            <a:headEnd/>
            <a:tailEnd/>
          </a:ln>
        </p:spPr>
        <p:txBody>
          <a:bodyPr/>
          <a:lstStyle/>
          <a:p>
            <a:endParaRPr lang="en-US" dirty="0"/>
          </a:p>
        </p:txBody>
      </p:sp>
      <p:sp>
        <p:nvSpPr>
          <p:cNvPr id="382201" name="Rectangle 249"/>
          <p:cNvSpPr>
            <a:spLocks noChangeArrowheads="1"/>
          </p:cNvSpPr>
          <p:nvPr/>
        </p:nvSpPr>
        <p:spPr bwMode="auto">
          <a:xfrm>
            <a:off x="6408738" y="5521325"/>
            <a:ext cx="1587" cy="3175"/>
          </a:xfrm>
          <a:prstGeom prst="rect">
            <a:avLst/>
          </a:prstGeom>
          <a:solidFill>
            <a:srgbClr val="000000"/>
          </a:solidFill>
          <a:ln w="9525">
            <a:noFill/>
            <a:miter lim="800000"/>
            <a:headEnd/>
            <a:tailEnd/>
          </a:ln>
        </p:spPr>
        <p:txBody>
          <a:bodyPr/>
          <a:lstStyle/>
          <a:p>
            <a:endParaRPr lang="en-US" dirty="0"/>
          </a:p>
        </p:txBody>
      </p:sp>
      <p:sp>
        <p:nvSpPr>
          <p:cNvPr id="382202" name="Rectangle 250"/>
          <p:cNvSpPr>
            <a:spLocks noChangeArrowheads="1"/>
          </p:cNvSpPr>
          <p:nvPr/>
        </p:nvSpPr>
        <p:spPr bwMode="auto">
          <a:xfrm>
            <a:off x="6408738" y="5524500"/>
            <a:ext cx="1587" cy="3175"/>
          </a:xfrm>
          <a:prstGeom prst="rect">
            <a:avLst/>
          </a:prstGeom>
          <a:solidFill>
            <a:srgbClr val="000000"/>
          </a:solidFill>
          <a:ln w="9525">
            <a:noFill/>
            <a:miter lim="800000"/>
            <a:headEnd/>
            <a:tailEnd/>
          </a:ln>
        </p:spPr>
        <p:txBody>
          <a:bodyPr/>
          <a:lstStyle/>
          <a:p>
            <a:endParaRPr lang="en-US" dirty="0"/>
          </a:p>
        </p:txBody>
      </p:sp>
      <p:sp>
        <p:nvSpPr>
          <p:cNvPr id="382203" name="Rectangle 251"/>
          <p:cNvSpPr>
            <a:spLocks noChangeArrowheads="1"/>
          </p:cNvSpPr>
          <p:nvPr/>
        </p:nvSpPr>
        <p:spPr bwMode="auto">
          <a:xfrm>
            <a:off x="6408738" y="5527675"/>
            <a:ext cx="1587" cy="3175"/>
          </a:xfrm>
          <a:prstGeom prst="rect">
            <a:avLst/>
          </a:prstGeom>
          <a:solidFill>
            <a:srgbClr val="000000"/>
          </a:solidFill>
          <a:ln w="9525">
            <a:noFill/>
            <a:miter lim="800000"/>
            <a:headEnd/>
            <a:tailEnd/>
          </a:ln>
        </p:spPr>
        <p:txBody>
          <a:bodyPr/>
          <a:lstStyle/>
          <a:p>
            <a:endParaRPr lang="en-US" dirty="0"/>
          </a:p>
        </p:txBody>
      </p:sp>
      <p:sp>
        <p:nvSpPr>
          <p:cNvPr id="382204" name="Rectangle 252"/>
          <p:cNvSpPr>
            <a:spLocks noChangeArrowheads="1"/>
          </p:cNvSpPr>
          <p:nvPr/>
        </p:nvSpPr>
        <p:spPr bwMode="auto">
          <a:xfrm>
            <a:off x="6408738" y="5530850"/>
            <a:ext cx="1587" cy="1588"/>
          </a:xfrm>
          <a:prstGeom prst="rect">
            <a:avLst/>
          </a:prstGeom>
          <a:solidFill>
            <a:srgbClr val="000000"/>
          </a:solidFill>
          <a:ln w="9525">
            <a:noFill/>
            <a:miter lim="800000"/>
            <a:headEnd/>
            <a:tailEnd/>
          </a:ln>
        </p:spPr>
        <p:txBody>
          <a:bodyPr/>
          <a:lstStyle/>
          <a:p>
            <a:endParaRPr lang="en-US" dirty="0"/>
          </a:p>
        </p:txBody>
      </p:sp>
      <p:sp>
        <p:nvSpPr>
          <p:cNvPr id="382205" name="Rectangle 253"/>
          <p:cNvSpPr>
            <a:spLocks noChangeArrowheads="1"/>
          </p:cNvSpPr>
          <p:nvPr/>
        </p:nvSpPr>
        <p:spPr bwMode="auto">
          <a:xfrm>
            <a:off x="6408738" y="5532438"/>
            <a:ext cx="1587" cy="3175"/>
          </a:xfrm>
          <a:prstGeom prst="rect">
            <a:avLst/>
          </a:prstGeom>
          <a:solidFill>
            <a:srgbClr val="000000"/>
          </a:solidFill>
          <a:ln w="9525">
            <a:noFill/>
            <a:miter lim="800000"/>
            <a:headEnd/>
            <a:tailEnd/>
          </a:ln>
        </p:spPr>
        <p:txBody>
          <a:bodyPr/>
          <a:lstStyle/>
          <a:p>
            <a:endParaRPr lang="en-US" dirty="0"/>
          </a:p>
        </p:txBody>
      </p:sp>
      <p:sp>
        <p:nvSpPr>
          <p:cNvPr id="382206" name="Rectangle 254"/>
          <p:cNvSpPr>
            <a:spLocks noChangeArrowheads="1"/>
          </p:cNvSpPr>
          <p:nvPr/>
        </p:nvSpPr>
        <p:spPr bwMode="auto">
          <a:xfrm>
            <a:off x="6408738" y="5535613"/>
            <a:ext cx="1587" cy="3175"/>
          </a:xfrm>
          <a:prstGeom prst="rect">
            <a:avLst/>
          </a:prstGeom>
          <a:solidFill>
            <a:srgbClr val="000000"/>
          </a:solidFill>
          <a:ln w="9525">
            <a:noFill/>
            <a:miter lim="800000"/>
            <a:headEnd/>
            <a:tailEnd/>
          </a:ln>
        </p:spPr>
        <p:txBody>
          <a:bodyPr/>
          <a:lstStyle/>
          <a:p>
            <a:endParaRPr lang="en-US" dirty="0"/>
          </a:p>
        </p:txBody>
      </p:sp>
      <p:sp>
        <p:nvSpPr>
          <p:cNvPr id="382207" name="Rectangle 255"/>
          <p:cNvSpPr>
            <a:spLocks noChangeArrowheads="1"/>
          </p:cNvSpPr>
          <p:nvPr/>
        </p:nvSpPr>
        <p:spPr bwMode="auto">
          <a:xfrm>
            <a:off x="6408738" y="5538788"/>
            <a:ext cx="1587" cy="1587"/>
          </a:xfrm>
          <a:prstGeom prst="rect">
            <a:avLst/>
          </a:prstGeom>
          <a:solidFill>
            <a:srgbClr val="000000"/>
          </a:solidFill>
          <a:ln w="9525">
            <a:noFill/>
            <a:miter lim="800000"/>
            <a:headEnd/>
            <a:tailEnd/>
          </a:ln>
        </p:spPr>
        <p:txBody>
          <a:bodyPr/>
          <a:lstStyle/>
          <a:p>
            <a:endParaRPr lang="en-US" dirty="0"/>
          </a:p>
        </p:txBody>
      </p:sp>
      <p:sp>
        <p:nvSpPr>
          <p:cNvPr id="382208" name="Rectangle 256"/>
          <p:cNvSpPr>
            <a:spLocks noChangeArrowheads="1"/>
          </p:cNvSpPr>
          <p:nvPr/>
        </p:nvSpPr>
        <p:spPr bwMode="auto">
          <a:xfrm>
            <a:off x="6408738" y="5540375"/>
            <a:ext cx="1587" cy="3175"/>
          </a:xfrm>
          <a:prstGeom prst="rect">
            <a:avLst/>
          </a:prstGeom>
          <a:solidFill>
            <a:srgbClr val="000000"/>
          </a:solidFill>
          <a:ln w="9525">
            <a:noFill/>
            <a:miter lim="800000"/>
            <a:headEnd/>
            <a:tailEnd/>
          </a:ln>
        </p:spPr>
        <p:txBody>
          <a:bodyPr/>
          <a:lstStyle/>
          <a:p>
            <a:endParaRPr lang="en-US" dirty="0"/>
          </a:p>
        </p:txBody>
      </p:sp>
      <p:sp>
        <p:nvSpPr>
          <p:cNvPr id="382209" name="Rectangle 257"/>
          <p:cNvSpPr>
            <a:spLocks noChangeArrowheads="1"/>
          </p:cNvSpPr>
          <p:nvPr/>
        </p:nvSpPr>
        <p:spPr bwMode="auto">
          <a:xfrm>
            <a:off x="6408738" y="5543550"/>
            <a:ext cx="1587" cy="3175"/>
          </a:xfrm>
          <a:prstGeom prst="rect">
            <a:avLst/>
          </a:prstGeom>
          <a:solidFill>
            <a:srgbClr val="000000"/>
          </a:solidFill>
          <a:ln w="9525">
            <a:noFill/>
            <a:miter lim="800000"/>
            <a:headEnd/>
            <a:tailEnd/>
          </a:ln>
        </p:spPr>
        <p:txBody>
          <a:bodyPr/>
          <a:lstStyle/>
          <a:p>
            <a:endParaRPr lang="en-US" dirty="0"/>
          </a:p>
        </p:txBody>
      </p:sp>
      <p:sp>
        <p:nvSpPr>
          <p:cNvPr id="382210" name="Rectangle 258"/>
          <p:cNvSpPr>
            <a:spLocks noChangeArrowheads="1"/>
          </p:cNvSpPr>
          <p:nvPr/>
        </p:nvSpPr>
        <p:spPr bwMode="auto">
          <a:xfrm>
            <a:off x="6408738" y="5546725"/>
            <a:ext cx="1587" cy="3175"/>
          </a:xfrm>
          <a:prstGeom prst="rect">
            <a:avLst/>
          </a:prstGeom>
          <a:solidFill>
            <a:srgbClr val="000000"/>
          </a:solidFill>
          <a:ln w="9525">
            <a:noFill/>
            <a:miter lim="800000"/>
            <a:headEnd/>
            <a:tailEnd/>
          </a:ln>
        </p:spPr>
        <p:txBody>
          <a:bodyPr/>
          <a:lstStyle/>
          <a:p>
            <a:endParaRPr lang="en-US" dirty="0"/>
          </a:p>
        </p:txBody>
      </p:sp>
      <p:sp>
        <p:nvSpPr>
          <p:cNvPr id="382211" name="Rectangle 259"/>
          <p:cNvSpPr>
            <a:spLocks noChangeArrowheads="1"/>
          </p:cNvSpPr>
          <p:nvPr/>
        </p:nvSpPr>
        <p:spPr bwMode="auto">
          <a:xfrm>
            <a:off x="6408738" y="5549900"/>
            <a:ext cx="1587" cy="1588"/>
          </a:xfrm>
          <a:prstGeom prst="rect">
            <a:avLst/>
          </a:prstGeom>
          <a:solidFill>
            <a:srgbClr val="000000"/>
          </a:solidFill>
          <a:ln w="9525">
            <a:noFill/>
            <a:miter lim="800000"/>
            <a:headEnd/>
            <a:tailEnd/>
          </a:ln>
        </p:spPr>
        <p:txBody>
          <a:bodyPr/>
          <a:lstStyle/>
          <a:p>
            <a:endParaRPr lang="en-US" dirty="0"/>
          </a:p>
        </p:txBody>
      </p:sp>
      <p:sp>
        <p:nvSpPr>
          <p:cNvPr id="382212" name="Rectangle 260"/>
          <p:cNvSpPr>
            <a:spLocks noChangeArrowheads="1"/>
          </p:cNvSpPr>
          <p:nvPr/>
        </p:nvSpPr>
        <p:spPr bwMode="auto">
          <a:xfrm>
            <a:off x="6408738" y="5551488"/>
            <a:ext cx="1587" cy="3175"/>
          </a:xfrm>
          <a:prstGeom prst="rect">
            <a:avLst/>
          </a:prstGeom>
          <a:solidFill>
            <a:srgbClr val="000000"/>
          </a:solidFill>
          <a:ln w="9525">
            <a:noFill/>
            <a:miter lim="800000"/>
            <a:headEnd/>
            <a:tailEnd/>
          </a:ln>
        </p:spPr>
        <p:txBody>
          <a:bodyPr/>
          <a:lstStyle/>
          <a:p>
            <a:endParaRPr lang="en-US" dirty="0"/>
          </a:p>
        </p:txBody>
      </p:sp>
      <p:sp>
        <p:nvSpPr>
          <p:cNvPr id="382213" name="Rectangle 261"/>
          <p:cNvSpPr>
            <a:spLocks noChangeArrowheads="1"/>
          </p:cNvSpPr>
          <p:nvPr/>
        </p:nvSpPr>
        <p:spPr bwMode="auto">
          <a:xfrm>
            <a:off x="6408738" y="5554663"/>
            <a:ext cx="1587" cy="3175"/>
          </a:xfrm>
          <a:prstGeom prst="rect">
            <a:avLst/>
          </a:prstGeom>
          <a:solidFill>
            <a:srgbClr val="000000"/>
          </a:solidFill>
          <a:ln w="9525">
            <a:noFill/>
            <a:miter lim="800000"/>
            <a:headEnd/>
            <a:tailEnd/>
          </a:ln>
        </p:spPr>
        <p:txBody>
          <a:bodyPr/>
          <a:lstStyle/>
          <a:p>
            <a:endParaRPr lang="en-US" dirty="0"/>
          </a:p>
        </p:txBody>
      </p:sp>
      <p:sp>
        <p:nvSpPr>
          <p:cNvPr id="382214" name="Rectangle 262"/>
          <p:cNvSpPr>
            <a:spLocks noChangeArrowheads="1"/>
          </p:cNvSpPr>
          <p:nvPr/>
        </p:nvSpPr>
        <p:spPr bwMode="auto">
          <a:xfrm>
            <a:off x="6408738" y="5557838"/>
            <a:ext cx="1587" cy="3175"/>
          </a:xfrm>
          <a:prstGeom prst="rect">
            <a:avLst/>
          </a:prstGeom>
          <a:solidFill>
            <a:srgbClr val="000000"/>
          </a:solidFill>
          <a:ln w="9525">
            <a:noFill/>
            <a:miter lim="800000"/>
            <a:headEnd/>
            <a:tailEnd/>
          </a:ln>
        </p:spPr>
        <p:txBody>
          <a:bodyPr/>
          <a:lstStyle/>
          <a:p>
            <a:endParaRPr lang="en-US" dirty="0"/>
          </a:p>
        </p:txBody>
      </p:sp>
      <p:sp>
        <p:nvSpPr>
          <p:cNvPr id="382215" name="Rectangle 263"/>
          <p:cNvSpPr>
            <a:spLocks noChangeArrowheads="1"/>
          </p:cNvSpPr>
          <p:nvPr/>
        </p:nvSpPr>
        <p:spPr bwMode="auto">
          <a:xfrm>
            <a:off x="6408738" y="5561013"/>
            <a:ext cx="1587" cy="1587"/>
          </a:xfrm>
          <a:prstGeom prst="rect">
            <a:avLst/>
          </a:prstGeom>
          <a:solidFill>
            <a:srgbClr val="000000"/>
          </a:solidFill>
          <a:ln w="9525">
            <a:noFill/>
            <a:miter lim="800000"/>
            <a:headEnd/>
            <a:tailEnd/>
          </a:ln>
        </p:spPr>
        <p:txBody>
          <a:bodyPr/>
          <a:lstStyle/>
          <a:p>
            <a:endParaRPr lang="en-US" dirty="0"/>
          </a:p>
        </p:txBody>
      </p:sp>
      <p:sp>
        <p:nvSpPr>
          <p:cNvPr id="382216" name="Text Box 264"/>
          <p:cNvSpPr txBox="1">
            <a:spLocks noChangeArrowheads="1"/>
          </p:cNvSpPr>
          <p:nvPr/>
        </p:nvSpPr>
        <p:spPr bwMode="auto">
          <a:xfrm>
            <a:off x="434975" y="0"/>
            <a:ext cx="5915025" cy="579438"/>
          </a:xfrm>
          <a:prstGeom prst="rect">
            <a:avLst/>
          </a:prstGeom>
          <a:noFill/>
          <a:ln w="38100">
            <a:noFill/>
            <a:miter lim="800000"/>
            <a:headEnd/>
            <a:tailEnd/>
          </a:ln>
          <a:effectLst/>
        </p:spPr>
        <p:txBody>
          <a:bodyPr wrap="none">
            <a:spAutoFit/>
          </a:bodyPr>
          <a:lstStyle/>
          <a:p>
            <a:pPr algn="ctr"/>
            <a:r>
              <a:rPr lang="en-US" sz="3200" dirty="0"/>
              <a:t>Finite Element Analysis of Parts</a:t>
            </a:r>
          </a:p>
        </p:txBody>
      </p:sp>
      <p:sp>
        <p:nvSpPr>
          <p:cNvPr id="382217" name="Rectangle 265"/>
          <p:cNvSpPr>
            <a:spLocks noChangeArrowheads="1"/>
          </p:cNvSpPr>
          <p:nvPr/>
        </p:nvSpPr>
        <p:spPr bwMode="auto">
          <a:xfrm>
            <a:off x="2457450" y="2171700"/>
            <a:ext cx="9144000" cy="0"/>
          </a:xfrm>
          <a:prstGeom prst="rect">
            <a:avLst/>
          </a:prstGeom>
          <a:noFill/>
          <a:ln w="38100">
            <a:noFill/>
            <a:miter lim="800000"/>
            <a:headEnd/>
            <a:tailEnd/>
          </a:ln>
          <a:effectLst/>
        </p:spPr>
        <p:txBody>
          <a:bodyPr>
            <a:spAutoFit/>
          </a:bodyPr>
          <a:lstStyle/>
          <a:p>
            <a:endParaRPr lang="en-US" dirty="0"/>
          </a:p>
        </p:txBody>
      </p:sp>
      <p:sp>
        <p:nvSpPr>
          <p:cNvPr id="382218" name="Text Box 266"/>
          <p:cNvSpPr txBox="1">
            <a:spLocks noChangeArrowheads="1"/>
          </p:cNvSpPr>
          <p:nvPr/>
        </p:nvSpPr>
        <p:spPr bwMode="auto">
          <a:xfrm>
            <a:off x="1330325" y="582613"/>
            <a:ext cx="3173413" cy="396875"/>
          </a:xfrm>
          <a:prstGeom prst="rect">
            <a:avLst/>
          </a:prstGeom>
          <a:noFill/>
          <a:ln w="19050">
            <a:noFill/>
            <a:miter lim="800000"/>
            <a:headEnd/>
            <a:tailEnd/>
          </a:ln>
          <a:effectLst/>
        </p:spPr>
        <p:txBody>
          <a:bodyPr wrap="none">
            <a:spAutoFit/>
          </a:bodyPr>
          <a:lstStyle/>
          <a:p>
            <a:r>
              <a:rPr lang="en-US" dirty="0"/>
              <a:t>( Result for SS 304 tubing)</a:t>
            </a:r>
          </a:p>
        </p:txBody>
      </p:sp>
      <p:pic>
        <p:nvPicPr>
          <p:cNvPr id="382219" name="Picture 267" descr="SF304_mod_P_alpha2_5_Full"/>
          <p:cNvPicPr>
            <a:picLocks noChangeAspect="1" noChangeArrowheads="1"/>
          </p:cNvPicPr>
          <p:nvPr/>
        </p:nvPicPr>
        <p:blipFill>
          <a:blip r:embed="rId2" cstate="print"/>
          <a:srcRect t="28374" b="35316"/>
          <a:stretch>
            <a:fillRect/>
          </a:stretch>
        </p:blipFill>
        <p:spPr bwMode="auto">
          <a:xfrm>
            <a:off x="892175" y="2171700"/>
            <a:ext cx="7596188" cy="2616200"/>
          </a:xfrm>
          <a:prstGeom prst="rect">
            <a:avLst/>
          </a:prstGeom>
          <a:noFill/>
        </p:spPr>
      </p:pic>
      <p:sp>
        <p:nvSpPr>
          <p:cNvPr id="382220" name="Text Box 268"/>
          <p:cNvSpPr txBox="1">
            <a:spLocks noChangeArrowheads="1"/>
          </p:cNvSpPr>
          <p:nvPr/>
        </p:nvSpPr>
        <p:spPr bwMode="auto">
          <a:xfrm>
            <a:off x="2955925" y="5751513"/>
            <a:ext cx="1616075" cy="396875"/>
          </a:xfrm>
          <a:prstGeom prst="rect">
            <a:avLst/>
          </a:prstGeom>
          <a:noFill/>
          <a:ln w="19050">
            <a:noFill/>
            <a:miter lim="800000"/>
            <a:headEnd/>
            <a:tailEnd/>
          </a:ln>
          <a:effectLst/>
        </p:spPr>
        <p:txBody>
          <a:bodyPr wrap="none">
            <a:spAutoFit/>
          </a:bodyPr>
          <a:lstStyle/>
          <a:p>
            <a:r>
              <a:rPr lang="en-US" dirty="0"/>
              <a:t>Alpha = 2.75</a:t>
            </a:r>
          </a:p>
        </p:txBody>
      </p:sp>
      <p:sp>
        <p:nvSpPr>
          <p:cNvPr id="382221" name="Oval 269"/>
          <p:cNvSpPr>
            <a:spLocks noChangeArrowheads="1"/>
          </p:cNvSpPr>
          <p:nvPr/>
        </p:nvSpPr>
        <p:spPr bwMode="auto">
          <a:xfrm>
            <a:off x="6019800" y="3797300"/>
            <a:ext cx="1054100" cy="596900"/>
          </a:xfrm>
          <a:prstGeom prst="ellipse">
            <a:avLst/>
          </a:prstGeom>
          <a:noFill/>
          <a:ln w="25400">
            <a:solidFill>
              <a:schemeClr val="bg2"/>
            </a:solidFill>
            <a:round/>
            <a:headEnd/>
            <a:tailEnd/>
          </a:ln>
          <a:effectLst/>
        </p:spPr>
        <p:txBody>
          <a:bodyPr wrap="none" anchor="ctr"/>
          <a:lstStyle/>
          <a:p>
            <a:endParaRPr lang="en-US" dirty="0"/>
          </a:p>
        </p:txBody>
      </p:sp>
      <p:pic>
        <p:nvPicPr>
          <p:cNvPr id="382222" name="Picture 270" descr="SF304_mod_P_alpha2_5_Full"/>
          <p:cNvPicPr>
            <a:picLocks noChangeAspect="1" noChangeArrowheads="1"/>
          </p:cNvPicPr>
          <p:nvPr/>
        </p:nvPicPr>
        <p:blipFill>
          <a:blip r:embed="rId2" cstate="print"/>
          <a:srcRect l="68564" t="43428" r="7724" b="40286"/>
          <a:stretch>
            <a:fillRect/>
          </a:stretch>
        </p:blipFill>
        <p:spPr bwMode="auto">
          <a:xfrm>
            <a:off x="5383213" y="4613275"/>
            <a:ext cx="3211512" cy="2090738"/>
          </a:xfrm>
          <a:prstGeom prst="rect">
            <a:avLst/>
          </a:prstGeom>
          <a:noFill/>
          <a:ln w="9525">
            <a:solidFill>
              <a:schemeClr val="bg2"/>
            </a:solidFill>
            <a:miter lim="800000"/>
            <a:headEnd/>
            <a:tailEnd/>
          </a:ln>
        </p:spPr>
      </p:pic>
      <p:sp>
        <p:nvSpPr>
          <p:cNvPr id="382223" name="Line 271"/>
          <p:cNvSpPr>
            <a:spLocks noChangeShapeType="1"/>
          </p:cNvSpPr>
          <p:nvPr/>
        </p:nvSpPr>
        <p:spPr bwMode="auto">
          <a:xfrm>
            <a:off x="7035800" y="3937000"/>
            <a:ext cx="1562100" cy="647700"/>
          </a:xfrm>
          <a:prstGeom prst="line">
            <a:avLst/>
          </a:prstGeom>
          <a:noFill/>
          <a:ln w="31750">
            <a:solidFill>
              <a:schemeClr val="bg2"/>
            </a:solidFill>
            <a:round/>
            <a:headEnd/>
            <a:tailEnd/>
          </a:ln>
          <a:effectLst/>
        </p:spPr>
        <p:txBody>
          <a:bodyPr wrap="none" anchor="ctr"/>
          <a:lstStyle/>
          <a:p>
            <a:endParaRPr lang="en-US" dirty="0"/>
          </a:p>
        </p:txBody>
      </p:sp>
      <p:sp>
        <p:nvSpPr>
          <p:cNvPr id="382224" name="Line 272"/>
          <p:cNvSpPr>
            <a:spLocks noChangeShapeType="1"/>
          </p:cNvSpPr>
          <p:nvPr/>
        </p:nvSpPr>
        <p:spPr bwMode="auto">
          <a:xfrm flipH="1">
            <a:off x="5372100" y="4076700"/>
            <a:ext cx="647700" cy="571500"/>
          </a:xfrm>
          <a:prstGeom prst="line">
            <a:avLst/>
          </a:prstGeom>
          <a:noFill/>
          <a:ln w="31750">
            <a:solidFill>
              <a:schemeClr val="bg2"/>
            </a:solidFill>
            <a:round/>
            <a:headEnd/>
            <a:tailEnd/>
          </a:ln>
          <a:effectLst/>
        </p:spPr>
        <p:txBody>
          <a:bodyPr wrap="none" anchor="ctr"/>
          <a:lstStyle/>
          <a:p>
            <a:endParaRPr lang="en-US" dirty="0"/>
          </a:p>
        </p:txBody>
      </p:sp>
      <p:sp>
        <p:nvSpPr>
          <p:cNvPr id="382225" name="Oval 273"/>
          <p:cNvSpPr>
            <a:spLocks noChangeArrowheads="1"/>
          </p:cNvSpPr>
          <p:nvPr/>
        </p:nvSpPr>
        <p:spPr bwMode="auto">
          <a:xfrm>
            <a:off x="6388100" y="2565400"/>
            <a:ext cx="647700" cy="368300"/>
          </a:xfrm>
          <a:prstGeom prst="ellipse">
            <a:avLst/>
          </a:prstGeom>
          <a:noFill/>
          <a:ln w="25400">
            <a:solidFill>
              <a:schemeClr val="bg2"/>
            </a:solidFill>
            <a:round/>
            <a:headEnd/>
            <a:tailEnd/>
          </a:ln>
          <a:effectLst/>
        </p:spPr>
        <p:txBody>
          <a:bodyPr wrap="none" anchor="ctr"/>
          <a:lstStyle/>
          <a:p>
            <a:endParaRPr lang="en-US" dirty="0"/>
          </a:p>
        </p:txBody>
      </p:sp>
      <p:sp>
        <p:nvSpPr>
          <p:cNvPr id="382226" name="Line 274"/>
          <p:cNvSpPr>
            <a:spLocks noChangeShapeType="1"/>
          </p:cNvSpPr>
          <p:nvPr/>
        </p:nvSpPr>
        <p:spPr bwMode="auto">
          <a:xfrm flipH="1">
            <a:off x="6756400" y="2057400"/>
            <a:ext cx="444500" cy="520700"/>
          </a:xfrm>
          <a:prstGeom prst="line">
            <a:avLst/>
          </a:prstGeom>
          <a:noFill/>
          <a:ln w="19050">
            <a:solidFill>
              <a:schemeClr val="bg2"/>
            </a:solidFill>
            <a:round/>
            <a:headEnd/>
            <a:tailEnd type="triangle" w="med" len="med"/>
          </a:ln>
          <a:effectLst/>
        </p:spPr>
        <p:txBody>
          <a:bodyPr wrap="none" anchor="ctr"/>
          <a:lstStyle/>
          <a:p>
            <a:endParaRPr lang="en-US" dirty="0"/>
          </a:p>
        </p:txBody>
      </p:sp>
      <p:sp>
        <p:nvSpPr>
          <p:cNvPr id="382227" name="Text Box 275"/>
          <p:cNvSpPr txBox="1">
            <a:spLocks noChangeArrowheads="1"/>
          </p:cNvSpPr>
          <p:nvPr/>
        </p:nvSpPr>
        <p:spPr bwMode="auto">
          <a:xfrm>
            <a:off x="6435725" y="1560513"/>
            <a:ext cx="2035175" cy="396875"/>
          </a:xfrm>
          <a:prstGeom prst="rect">
            <a:avLst/>
          </a:prstGeom>
          <a:noFill/>
          <a:ln w="19050">
            <a:noFill/>
            <a:miter lim="800000"/>
            <a:headEnd/>
            <a:tailEnd/>
          </a:ln>
          <a:effectLst/>
        </p:spPr>
        <p:txBody>
          <a:bodyPr wrap="none">
            <a:spAutoFit/>
          </a:bodyPr>
          <a:lstStyle/>
          <a:p>
            <a:r>
              <a:rPr lang="en-US" dirty="0"/>
              <a:t>Max %th = 41% </a:t>
            </a:r>
          </a:p>
        </p:txBody>
      </p:sp>
      <p:sp>
        <p:nvSpPr>
          <p:cNvPr id="382229" name="Text Box 277"/>
          <p:cNvSpPr txBox="1">
            <a:spLocks noChangeArrowheads="1"/>
          </p:cNvSpPr>
          <p:nvPr/>
        </p:nvSpPr>
        <p:spPr bwMode="auto">
          <a:xfrm>
            <a:off x="263525" y="1370013"/>
            <a:ext cx="3981450" cy="396875"/>
          </a:xfrm>
          <a:prstGeom prst="rect">
            <a:avLst/>
          </a:prstGeom>
          <a:noFill/>
          <a:ln w="19050">
            <a:noFill/>
            <a:miter lim="800000"/>
            <a:headEnd/>
            <a:tailEnd/>
          </a:ln>
          <a:effectLst/>
        </p:spPr>
        <p:txBody>
          <a:bodyPr wrap="none">
            <a:spAutoFit/>
          </a:bodyPr>
          <a:lstStyle/>
          <a:p>
            <a:r>
              <a:rPr lang="en-US" dirty="0"/>
              <a:t>Results obtained by SF technique</a:t>
            </a:r>
          </a:p>
        </p:txBody>
      </p:sp>
    </p:spTree>
  </p:cSld>
  <p:clrMapOvr>
    <a:masterClrMapping/>
  </p:clrMapOvr>
  <p:transition>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234" name="animation.avi">
            <a:hlinkClick r:id="" action="ppaction://media"/>
          </p:cNvPr>
          <p:cNvPicPr>
            <a:picLocks noRot="1" noChangeAspect="1" noChangeArrowheads="1"/>
          </p:cNvPicPr>
          <p:nvPr>
            <a:videoFile r:link="rId1"/>
          </p:nvPr>
        </p:nvPicPr>
        <p:blipFill>
          <a:blip r:embed="rId3" cstate="print"/>
          <a:srcRect/>
          <a:stretch>
            <a:fillRect/>
          </a:stretch>
        </p:blipFill>
        <p:spPr bwMode="auto">
          <a:xfrm>
            <a:off x="666750" y="0"/>
            <a:ext cx="8223250" cy="6369050"/>
          </a:xfrm>
          <a:prstGeom prst="rect">
            <a:avLst/>
          </a:prstGeo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92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79234"/>
                </p:tgtEl>
              </p:cMediaNode>
            </p:video>
            <p:seq concurrent="1" nextAc="seek">
              <p:cTn id="8" restart="whenNotActive" fill="hold" evtFilter="cancelBubble" nodeType="interactiveSeq">
                <p:stCondLst>
                  <p:cond evt="onClick" delay="0">
                    <p:tgtEl>
                      <p:spTgt spid="47923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79234"/>
                                        </p:tgtEl>
                                      </p:cBhvr>
                                    </p:cmd>
                                  </p:childTnLst>
                                </p:cTn>
                              </p:par>
                            </p:childTnLst>
                          </p:cTn>
                        </p:par>
                      </p:childTnLst>
                    </p:cTn>
                  </p:par>
                </p:childTnLst>
              </p:cTn>
              <p:nextCondLst>
                <p:cond evt="onClick" delay="0">
                  <p:tgtEl>
                    <p:spTgt spid="47923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ChangeArrowheads="1"/>
          </p:cNvSpPr>
          <p:nvPr/>
        </p:nvSpPr>
        <p:spPr bwMode="auto">
          <a:xfrm>
            <a:off x="4219575" y="2117725"/>
            <a:ext cx="3175" cy="1588"/>
          </a:xfrm>
          <a:prstGeom prst="rect">
            <a:avLst/>
          </a:prstGeom>
          <a:solidFill>
            <a:srgbClr val="000000"/>
          </a:solidFill>
          <a:ln w="9525">
            <a:noFill/>
            <a:miter lim="800000"/>
            <a:headEnd/>
            <a:tailEnd/>
          </a:ln>
        </p:spPr>
        <p:txBody>
          <a:bodyPr/>
          <a:lstStyle/>
          <a:p>
            <a:endParaRPr lang="en-US" dirty="0"/>
          </a:p>
        </p:txBody>
      </p:sp>
      <p:sp>
        <p:nvSpPr>
          <p:cNvPr id="378883" name="Rectangle 3"/>
          <p:cNvSpPr>
            <a:spLocks noChangeArrowheads="1"/>
          </p:cNvSpPr>
          <p:nvPr/>
        </p:nvSpPr>
        <p:spPr bwMode="auto">
          <a:xfrm>
            <a:off x="4219575" y="2122488"/>
            <a:ext cx="3175" cy="3175"/>
          </a:xfrm>
          <a:prstGeom prst="rect">
            <a:avLst/>
          </a:prstGeom>
          <a:solidFill>
            <a:srgbClr val="000000"/>
          </a:solidFill>
          <a:ln w="9525">
            <a:noFill/>
            <a:miter lim="800000"/>
            <a:headEnd/>
            <a:tailEnd/>
          </a:ln>
        </p:spPr>
        <p:txBody>
          <a:bodyPr/>
          <a:lstStyle/>
          <a:p>
            <a:endParaRPr lang="en-US" dirty="0"/>
          </a:p>
        </p:txBody>
      </p:sp>
      <p:sp>
        <p:nvSpPr>
          <p:cNvPr id="378884" name="Rectangle 4"/>
          <p:cNvSpPr>
            <a:spLocks noChangeArrowheads="1"/>
          </p:cNvSpPr>
          <p:nvPr/>
        </p:nvSpPr>
        <p:spPr bwMode="auto">
          <a:xfrm>
            <a:off x="4219575" y="2128838"/>
            <a:ext cx="3175" cy="1587"/>
          </a:xfrm>
          <a:prstGeom prst="rect">
            <a:avLst/>
          </a:prstGeom>
          <a:solidFill>
            <a:srgbClr val="000000"/>
          </a:solidFill>
          <a:ln w="9525">
            <a:noFill/>
            <a:miter lim="800000"/>
            <a:headEnd/>
            <a:tailEnd/>
          </a:ln>
        </p:spPr>
        <p:txBody>
          <a:bodyPr/>
          <a:lstStyle/>
          <a:p>
            <a:endParaRPr lang="en-US" dirty="0"/>
          </a:p>
        </p:txBody>
      </p:sp>
      <p:sp>
        <p:nvSpPr>
          <p:cNvPr id="378885" name="Rectangle 5"/>
          <p:cNvSpPr>
            <a:spLocks noChangeArrowheads="1"/>
          </p:cNvSpPr>
          <p:nvPr/>
        </p:nvSpPr>
        <p:spPr bwMode="auto">
          <a:xfrm>
            <a:off x="4219575" y="2130425"/>
            <a:ext cx="3175" cy="3175"/>
          </a:xfrm>
          <a:prstGeom prst="rect">
            <a:avLst/>
          </a:prstGeom>
          <a:solidFill>
            <a:srgbClr val="000000"/>
          </a:solidFill>
          <a:ln w="9525">
            <a:noFill/>
            <a:miter lim="800000"/>
            <a:headEnd/>
            <a:tailEnd/>
          </a:ln>
        </p:spPr>
        <p:txBody>
          <a:bodyPr/>
          <a:lstStyle/>
          <a:p>
            <a:endParaRPr lang="en-US" dirty="0"/>
          </a:p>
        </p:txBody>
      </p:sp>
      <p:sp>
        <p:nvSpPr>
          <p:cNvPr id="378886" name="Rectangle 6"/>
          <p:cNvSpPr>
            <a:spLocks noChangeArrowheads="1"/>
          </p:cNvSpPr>
          <p:nvPr/>
        </p:nvSpPr>
        <p:spPr bwMode="auto">
          <a:xfrm>
            <a:off x="4219575" y="2141538"/>
            <a:ext cx="3175" cy="3175"/>
          </a:xfrm>
          <a:prstGeom prst="rect">
            <a:avLst/>
          </a:prstGeom>
          <a:solidFill>
            <a:srgbClr val="000000"/>
          </a:solidFill>
          <a:ln w="9525">
            <a:noFill/>
            <a:miter lim="800000"/>
            <a:headEnd/>
            <a:tailEnd/>
          </a:ln>
        </p:spPr>
        <p:txBody>
          <a:bodyPr/>
          <a:lstStyle/>
          <a:p>
            <a:endParaRPr lang="en-US" dirty="0"/>
          </a:p>
        </p:txBody>
      </p:sp>
      <p:sp>
        <p:nvSpPr>
          <p:cNvPr id="378887" name="Rectangle 7"/>
          <p:cNvSpPr>
            <a:spLocks noChangeArrowheads="1"/>
          </p:cNvSpPr>
          <p:nvPr/>
        </p:nvSpPr>
        <p:spPr bwMode="auto">
          <a:xfrm>
            <a:off x="4219575" y="2144713"/>
            <a:ext cx="3175" cy="3175"/>
          </a:xfrm>
          <a:prstGeom prst="rect">
            <a:avLst/>
          </a:prstGeom>
          <a:solidFill>
            <a:srgbClr val="000000"/>
          </a:solidFill>
          <a:ln w="9525">
            <a:noFill/>
            <a:miter lim="800000"/>
            <a:headEnd/>
            <a:tailEnd/>
          </a:ln>
        </p:spPr>
        <p:txBody>
          <a:bodyPr/>
          <a:lstStyle/>
          <a:p>
            <a:endParaRPr lang="en-US" dirty="0"/>
          </a:p>
        </p:txBody>
      </p:sp>
      <p:sp>
        <p:nvSpPr>
          <p:cNvPr id="378888" name="Rectangle 8"/>
          <p:cNvSpPr>
            <a:spLocks noChangeArrowheads="1"/>
          </p:cNvSpPr>
          <p:nvPr/>
        </p:nvSpPr>
        <p:spPr bwMode="auto">
          <a:xfrm>
            <a:off x="4219575" y="2147888"/>
            <a:ext cx="3175" cy="1587"/>
          </a:xfrm>
          <a:prstGeom prst="rect">
            <a:avLst/>
          </a:prstGeom>
          <a:solidFill>
            <a:srgbClr val="000000"/>
          </a:solidFill>
          <a:ln w="9525">
            <a:noFill/>
            <a:miter lim="800000"/>
            <a:headEnd/>
            <a:tailEnd/>
          </a:ln>
        </p:spPr>
        <p:txBody>
          <a:bodyPr/>
          <a:lstStyle/>
          <a:p>
            <a:endParaRPr lang="en-US" dirty="0"/>
          </a:p>
        </p:txBody>
      </p:sp>
      <p:sp>
        <p:nvSpPr>
          <p:cNvPr id="378889" name="Rectangle 9"/>
          <p:cNvSpPr>
            <a:spLocks noChangeArrowheads="1"/>
          </p:cNvSpPr>
          <p:nvPr/>
        </p:nvSpPr>
        <p:spPr bwMode="auto">
          <a:xfrm>
            <a:off x="4219575" y="2155825"/>
            <a:ext cx="3175" cy="3175"/>
          </a:xfrm>
          <a:prstGeom prst="rect">
            <a:avLst/>
          </a:prstGeom>
          <a:solidFill>
            <a:srgbClr val="000000"/>
          </a:solidFill>
          <a:ln w="9525">
            <a:noFill/>
            <a:miter lim="800000"/>
            <a:headEnd/>
            <a:tailEnd/>
          </a:ln>
        </p:spPr>
        <p:txBody>
          <a:bodyPr/>
          <a:lstStyle/>
          <a:p>
            <a:endParaRPr lang="en-US" dirty="0"/>
          </a:p>
        </p:txBody>
      </p:sp>
      <p:sp>
        <p:nvSpPr>
          <p:cNvPr id="378890" name="Rectangle 10"/>
          <p:cNvSpPr>
            <a:spLocks noChangeArrowheads="1"/>
          </p:cNvSpPr>
          <p:nvPr/>
        </p:nvSpPr>
        <p:spPr bwMode="auto">
          <a:xfrm>
            <a:off x="4219575" y="2159000"/>
            <a:ext cx="3175" cy="1588"/>
          </a:xfrm>
          <a:prstGeom prst="rect">
            <a:avLst/>
          </a:prstGeom>
          <a:solidFill>
            <a:srgbClr val="000000"/>
          </a:solidFill>
          <a:ln w="9525">
            <a:noFill/>
            <a:miter lim="800000"/>
            <a:headEnd/>
            <a:tailEnd/>
          </a:ln>
        </p:spPr>
        <p:txBody>
          <a:bodyPr/>
          <a:lstStyle/>
          <a:p>
            <a:endParaRPr lang="en-US" dirty="0"/>
          </a:p>
        </p:txBody>
      </p:sp>
      <p:sp>
        <p:nvSpPr>
          <p:cNvPr id="378891" name="Rectangle 11"/>
          <p:cNvSpPr>
            <a:spLocks noChangeArrowheads="1"/>
          </p:cNvSpPr>
          <p:nvPr/>
        </p:nvSpPr>
        <p:spPr bwMode="auto">
          <a:xfrm>
            <a:off x="4219575" y="2160588"/>
            <a:ext cx="3175" cy="3175"/>
          </a:xfrm>
          <a:prstGeom prst="rect">
            <a:avLst/>
          </a:prstGeom>
          <a:solidFill>
            <a:srgbClr val="000000"/>
          </a:solidFill>
          <a:ln w="9525">
            <a:noFill/>
            <a:miter lim="800000"/>
            <a:headEnd/>
            <a:tailEnd/>
          </a:ln>
        </p:spPr>
        <p:txBody>
          <a:bodyPr/>
          <a:lstStyle/>
          <a:p>
            <a:endParaRPr lang="en-US" dirty="0"/>
          </a:p>
        </p:txBody>
      </p:sp>
      <p:sp>
        <p:nvSpPr>
          <p:cNvPr id="378892" name="Rectangle 12"/>
          <p:cNvSpPr>
            <a:spLocks noChangeArrowheads="1"/>
          </p:cNvSpPr>
          <p:nvPr/>
        </p:nvSpPr>
        <p:spPr bwMode="auto">
          <a:xfrm>
            <a:off x="4219575" y="2166938"/>
            <a:ext cx="3175" cy="1587"/>
          </a:xfrm>
          <a:prstGeom prst="rect">
            <a:avLst/>
          </a:prstGeom>
          <a:solidFill>
            <a:srgbClr val="000000"/>
          </a:solidFill>
          <a:ln w="9525">
            <a:noFill/>
            <a:miter lim="800000"/>
            <a:headEnd/>
            <a:tailEnd/>
          </a:ln>
        </p:spPr>
        <p:txBody>
          <a:bodyPr/>
          <a:lstStyle/>
          <a:p>
            <a:endParaRPr lang="en-US" dirty="0"/>
          </a:p>
        </p:txBody>
      </p:sp>
      <p:sp>
        <p:nvSpPr>
          <p:cNvPr id="378893" name="Rectangle 13"/>
          <p:cNvSpPr>
            <a:spLocks noChangeArrowheads="1"/>
          </p:cNvSpPr>
          <p:nvPr/>
        </p:nvSpPr>
        <p:spPr bwMode="auto">
          <a:xfrm>
            <a:off x="4219575" y="2168525"/>
            <a:ext cx="3175" cy="3175"/>
          </a:xfrm>
          <a:prstGeom prst="rect">
            <a:avLst/>
          </a:prstGeom>
          <a:solidFill>
            <a:srgbClr val="000000"/>
          </a:solidFill>
          <a:ln w="9525">
            <a:noFill/>
            <a:miter lim="800000"/>
            <a:headEnd/>
            <a:tailEnd/>
          </a:ln>
        </p:spPr>
        <p:txBody>
          <a:bodyPr/>
          <a:lstStyle/>
          <a:p>
            <a:endParaRPr lang="en-US" dirty="0"/>
          </a:p>
        </p:txBody>
      </p:sp>
      <p:sp>
        <p:nvSpPr>
          <p:cNvPr id="378894" name="Rectangle 14"/>
          <p:cNvSpPr>
            <a:spLocks noChangeArrowheads="1"/>
          </p:cNvSpPr>
          <p:nvPr/>
        </p:nvSpPr>
        <p:spPr bwMode="auto">
          <a:xfrm>
            <a:off x="4219575" y="2171700"/>
            <a:ext cx="3175" cy="3175"/>
          </a:xfrm>
          <a:prstGeom prst="rect">
            <a:avLst/>
          </a:prstGeom>
          <a:solidFill>
            <a:srgbClr val="000000"/>
          </a:solidFill>
          <a:ln w="9525">
            <a:noFill/>
            <a:miter lim="800000"/>
            <a:headEnd/>
            <a:tailEnd/>
          </a:ln>
        </p:spPr>
        <p:txBody>
          <a:bodyPr/>
          <a:lstStyle/>
          <a:p>
            <a:endParaRPr lang="en-US" dirty="0"/>
          </a:p>
        </p:txBody>
      </p:sp>
      <p:sp>
        <p:nvSpPr>
          <p:cNvPr id="378895" name="Rectangle 15"/>
          <p:cNvSpPr>
            <a:spLocks noChangeArrowheads="1"/>
          </p:cNvSpPr>
          <p:nvPr/>
        </p:nvSpPr>
        <p:spPr bwMode="auto">
          <a:xfrm>
            <a:off x="4219575" y="2179638"/>
            <a:ext cx="3175" cy="3175"/>
          </a:xfrm>
          <a:prstGeom prst="rect">
            <a:avLst/>
          </a:prstGeom>
          <a:solidFill>
            <a:srgbClr val="000000"/>
          </a:solidFill>
          <a:ln w="9525">
            <a:noFill/>
            <a:miter lim="800000"/>
            <a:headEnd/>
            <a:tailEnd/>
          </a:ln>
        </p:spPr>
        <p:txBody>
          <a:bodyPr/>
          <a:lstStyle/>
          <a:p>
            <a:endParaRPr lang="en-US" dirty="0"/>
          </a:p>
        </p:txBody>
      </p:sp>
      <p:sp>
        <p:nvSpPr>
          <p:cNvPr id="378896" name="Rectangle 16"/>
          <p:cNvSpPr>
            <a:spLocks noChangeArrowheads="1"/>
          </p:cNvSpPr>
          <p:nvPr/>
        </p:nvSpPr>
        <p:spPr bwMode="auto">
          <a:xfrm>
            <a:off x="4219575" y="2182813"/>
            <a:ext cx="3175" cy="3175"/>
          </a:xfrm>
          <a:prstGeom prst="rect">
            <a:avLst/>
          </a:prstGeom>
          <a:solidFill>
            <a:srgbClr val="000000"/>
          </a:solidFill>
          <a:ln w="9525">
            <a:noFill/>
            <a:miter lim="800000"/>
            <a:headEnd/>
            <a:tailEnd/>
          </a:ln>
        </p:spPr>
        <p:txBody>
          <a:bodyPr/>
          <a:lstStyle/>
          <a:p>
            <a:endParaRPr lang="en-US" dirty="0"/>
          </a:p>
        </p:txBody>
      </p:sp>
      <p:sp>
        <p:nvSpPr>
          <p:cNvPr id="378897" name="Rectangle 17"/>
          <p:cNvSpPr>
            <a:spLocks noChangeArrowheads="1"/>
          </p:cNvSpPr>
          <p:nvPr/>
        </p:nvSpPr>
        <p:spPr bwMode="auto">
          <a:xfrm>
            <a:off x="4219575" y="2193925"/>
            <a:ext cx="3175" cy="3175"/>
          </a:xfrm>
          <a:prstGeom prst="rect">
            <a:avLst/>
          </a:prstGeom>
          <a:solidFill>
            <a:srgbClr val="000000"/>
          </a:solidFill>
          <a:ln w="9525">
            <a:noFill/>
            <a:miter lim="800000"/>
            <a:headEnd/>
            <a:tailEnd/>
          </a:ln>
        </p:spPr>
        <p:txBody>
          <a:bodyPr/>
          <a:lstStyle/>
          <a:p>
            <a:endParaRPr lang="en-US" dirty="0"/>
          </a:p>
        </p:txBody>
      </p:sp>
      <p:sp>
        <p:nvSpPr>
          <p:cNvPr id="378898" name="Rectangle 18"/>
          <p:cNvSpPr>
            <a:spLocks noChangeArrowheads="1"/>
          </p:cNvSpPr>
          <p:nvPr/>
        </p:nvSpPr>
        <p:spPr bwMode="auto">
          <a:xfrm>
            <a:off x="4219575" y="2197100"/>
            <a:ext cx="3175" cy="1588"/>
          </a:xfrm>
          <a:prstGeom prst="rect">
            <a:avLst/>
          </a:prstGeom>
          <a:solidFill>
            <a:srgbClr val="000000"/>
          </a:solidFill>
          <a:ln w="9525">
            <a:noFill/>
            <a:miter lim="800000"/>
            <a:headEnd/>
            <a:tailEnd/>
          </a:ln>
        </p:spPr>
        <p:txBody>
          <a:bodyPr/>
          <a:lstStyle/>
          <a:p>
            <a:endParaRPr lang="en-US" dirty="0"/>
          </a:p>
        </p:txBody>
      </p:sp>
      <p:sp>
        <p:nvSpPr>
          <p:cNvPr id="378899" name="Rectangle 19"/>
          <p:cNvSpPr>
            <a:spLocks noChangeArrowheads="1"/>
          </p:cNvSpPr>
          <p:nvPr/>
        </p:nvSpPr>
        <p:spPr bwMode="auto">
          <a:xfrm>
            <a:off x="4219575" y="2198688"/>
            <a:ext cx="3175" cy="3175"/>
          </a:xfrm>
          <a:prstGeom prst="rect">
            <a:avLst/>
          </a:prstGeom>
          <a:solidFill>
            <a:srgbClr val="000000"/>
          </a:solidFill>
          <a:ln w="9525">
            <a:noFill/>
            <a:miter lim="800000"/>
            <a:headEnd/>
            <a:tailEnd/>
          </a:ln>
        </p:spPr>
        <p:txBody>
          <a:bodyPr/>
          <a:lstStyle/>
          <a:p>
            <a:endParaRPr lang="en-US" dirty="0"/>
          </a:p>
        </p:txBody>
      </p:sp>
      <p:sp>
        <p:nvSpPr>
          <p:cNvPr id="378900" name="Rectangle 20"/>
          <p:cNvSpPr>
            <a:spLocks noChangeArrowheads="1"/>
          </p:cNvSpPr>
          <p:nvPr/>
        </p:nvSpPr>
        <p:spPr bwMode="auto">
          <a:xfrm>
            <a:off x="4219575" y="2208213"/>
            <a:ext cx="3175" cy="1587"/>
          </a:xfrm>
          <a:prstGeom prst="rect">
            <a:avLst/>
          </a:prstGeom>
          <a:solidFill>
            <a:srgbClr val="000000"/>
          </a:solidFill>
          <a:ln w="9525">
            <a:noFill/>
            <a:miter lim="800000"/>
            <a:headEnd/>
            <a:tailEnd/>
          </a:ln>
        </p:spPr>
        <p:txBody>
          <a:bodyPr/>
          <a:lstStyle/>
          <a:p>
            <a:endParaRPr lang="en-US" dirty="0"/>
          </a:p>
        </p:txBody>
      </p:sp>
      <p:sp>
        <p:nvSpPr>
          <p:cNvPr id="378901" name="Rectangle 21"/>
          <p:cNvSpPr>
            <a:spLocks noChangeArrowheads="1"/>
          </p:cNvSpPr>
          <p:nvPr/>
        </p:nvSpPr>
        <p:spPr bwMode="auto">
          <a:xfrm>
            <a:off x="4219575" y="2209800"/>
            <a:ext cx="3175" cy="3175"/>
          </a:xfrm>
          <a:prstGeom prst="rect">
            <a:avLst/>
          </a:prstGeom>
          <a:solidFill>
            <a:srgbClr val="000000"/>
          </a:solidFill>
          <a:ln w="9525">
            <a:noFill/>
            <a:miter lim="800000"/>
            <a:headEnd/>
            <a:tailEnd/>
          </a:ln>
        </p:spPr>
        <p:txBody>
          <a:bodyPr/>
          <a:lstStyle/>
          <a:p>
            <a:endParaRPr lang="en-US" dirty="0"/>
          </a:p>
        </p:txBody>
      </p:sp>
      <p:sp>
        <p:nvSpPr>
          <p:cNvPr id="378902" name="Rectangle 22"/>
          <p:cNvSpPr>
            <a:spLocks noChangeArrowheads="1"/>
          </p:cNvSpPr>
          <p:nvPr/>
        </p:nvSpPr>
        <p:spPr bwMode="auto">
          <a:xfrm>
            <a:off x="4219575" y="2219325"/>
            <a:ext cx="3175" cy="1588"/>
          </a:xfrm>
          <a:prstGeom prst="rect">
            <a:avLst/>
          </a:prstGeom>
          <a:solidFill>
            <a:srgbClr val="000000"/>
          </a:solidFill>
          <a:ln w="9525">
            <a:noFill/>
            <a:miter lim="800000"/>
            <a:headEnd/>
            <a:tailEnd/>
          </a:ln>
        </p:spPr>
        <p:txBody>
          <a:bodyPr/>
          <a:lstStyle/>
          <a:p>
            <a:endParaRPr lang="en-US" dirty="0"/>
          </a:p>
        </p:txBody>
      </p:sp>
      <p:sp>
        <p:nvSpPr>
          <p:cNvPr id="378903" name="Rectangle 23"/>
          <p:cNvSpPr>
            <a:spLocks noChangeArrowheads="1"/>
          </p:cNvSpPr>
          <p:nvPr/>
        </p:nvSpPr>
        <p:spPr bwMode="auto">
          <a:xfrm>
            <a:off x="4219575" y="2224088"/>
            <a:ext cx="3175" cy="3175"/>
          </a:xfrm>
          <a:prstGeom prst="rect">
            <a:avLst/>
          </a:prstGeom>
          <a:solidFill>
            <a:srgbClr val="000000"/>
          </a:solidFill>
          <a:ln w="9525">
            <a:noFill/>
            <a:miter lim="800000"/>
            <a:headEnd/>
            <a:tailEnd/>
          </a:ln>
        </p:spPr>
        <p:txBody>
          <a:bodyPr/>
          <a:lstStyle/>
          <a:p>
            <a:endParaRPr lang="en-US" dirty="0"/>
          </a:p>
        </p:txBody>
      </p:sp>
      <p:sp>
        <p:nvSpPr>
          <p:cNvPr id="378904" name="Rectangle 24"/>
          <p:cNvSpPr>
            <a:spLocks noChangeArrowheads="1"/>
          </p:cNvSpPr>
          <p:nvPr/>
        </p:nvSpPr>
        <p:spPr bwMode="auto">
          <a:xfrm>
            <a:off x="4219575" y="2232025"/>
            <a:ext cx="3175" cy="3175"/>
          </a:xfrm>
          <a:prstGeom prst="rect">
            <a:avLst/>
          </a:prstGeom>
          <a:solidFill>
            <a:srgbClr val="000000"/>
          </a:solidFill>
          <a:ln w="9525">
            <a:noFill/>
            <a:miter lim="800000"/>
            <a:headEnd/>
            <a:tailEnd/>
          </a:ln>
        </p:spPr>
        <p:txBody>
          <a:bodyPr/>
          <a:lstStyle/>
          <a:p>
            <a:endParaRPr lang="en-US" dirty="0"/>
          </a:p>
        </p:txBody>
      </p:sp>
      <p:sp>
        <p:nvSpPr>
          <p:cNvPr id="378905" name="Rectangle 25"/>
          <p:cNvSpPr>
            <a:spLocks noChangeArrowheads="1"/>
          </p:cNvSpPr>
          <p:nvPr/>
        </p:nvSpPr>
        <p:spPr bwMode="auto">
          <a:xfrm>
            <a:off x="4219575" y="2238375"/>
            <a:ext cx="3175" cy="1588"/>
          </a:xfrm>
          <a:prstGeom prst="rect">
            <a:avLst/>
          </a:prstGeom>
          <a:solidFill>
            <a:srgbClr val="000000"/>
          </a:solidFill>
          <a:ln w="9525">
            <a:noFill/>
            <a:miter lim="800000"/>
            <a:headEnd/>
            <a:tailEnd/>
          </a:ln>
        </p:spPr>
        <p:txBody>
          <a:bodyPr/>
          <a:lstStyle/>
          <a:p>
            <a:endParaRPr lang="en-US" dirty="0"/>
          </a:p>
        </p:txBody>
      </p:sp>
      <p:sp>
        <p:nvSpPr>
          <p:cNvPr id="378906" name="Rectangle 26"/>
          <p:cNvSpPr>
            <a:spLocks noChangeArrowheads="1"/>
          </p:cNvSpPr>
          <p:nvPr/>
        </p:nvSpPr>
        <p:spPr bwMode="auto">
          <a:xfrm>
            <a:off x="4219575" y="2243138"/>
            <a:ext cx="3175" cy="3175"/>
          </a:xfrm>
          <a:prstGeom prst="rect">
            <a:avLst/>
          </a:prstGeom>
          <a:solidFill>
            <a:srgbClr val="000000"/>
          </a:solidFill>
          <a:ln w="9525">
            <a:noFill/>
            <a:miter lim="800000"/>
            <a:headEnd/>
            <a:tailEnd/>
          </a:ln>
        </p:spPr>
        <p:txBody>
          <a:bodyPr/>
          <a:lstStyle/>
          <a:p>
            <a:endParaRPr lang="en-US" dirty="0"/>
          </a:p>
        </p:txBody>
      </p:sp>
      <p:sp>
        <p:nvSpPr>
          <p:cNvPr id="378907" name="Rectangle 27"/>
          <p:cNvSpPr>
            <a:spLocks noChangeArrowheads="1"/>
          </p:cNvSpPr>
          <p:nvPr/>
        </p:nvSpPr>
        <p:spPr bwMode="auto">
          <a:xfrm>
            <a:off x="4219575" y="2246313"/>
            <a:ext cx="3175" cy="1587"/>
          </a:xfrm>
          <a:prstGeom prst="rect">
            <a:avLst/>
          </a:prstGeom>
          <a:solidFill>
            <a:srgbClr val="000000"/>
          </a:solidFill>
          <a:ln w="9525">
            <a:noFill/>
            <a:miter lim="800000"/>
            <a:headEnd/>
            <a:tailEnd/>
          </a:ln>
        </p:spPr>
        <p:txBody>
          <a:bodyPr/>
          <a:lstStyle/>
          <a:p>
            <a:endParaRPr lang="en-US" dirty="0"/>
          </a:p>
        </p:txBody>
      </p:sp>
      <p:sp>
        <p:nvSpPr>
          <p:cNvPr id="378908" name="Rectangle 28"/>
          <p:cNvSpPr>
            <a:spLocks noChangeArrowheads="1"/>
          </p:cNvSpPr>
          <p:nvPr/>
        </p:nvSpPr>
        <p:spPr bwMode="auto">
          <a:xfrm>
            <a:off x="4219575" y="2268538"/>
            <a:ext cx="3175" cy="1587"/>
          </a:xfrm>
          <a:prstGeom prst="rect">
            <a:avLst/>
          </a:prstGeom>
          <a:solidFill>
            <a:srgbClr val="000000"/>
          </a:solidFill>
          <a:ln w="9525">
            <a:noFill/>
            <a:miter lim="800000"/>
            <a:headEnd/>
            <a:tailEnd/>
          </a:ln>
        </p:spPr>
        <p:txBody>
          <a:bodyPr/>
          <a:lstStyle/>
          <a:p>
            <a:endParaRPr lang="en-US" dirty="0"/>
          </a:p>
        </p:txBody>
      </p:sp>
      <p:sp>
        <p:nvSpPr>
          <p:cNvPr id="378909" name="Rectangle 29"/>
          <p:cNvSpPr>
            <a:spLocks noChangeArrowheads="1"/>
          </p:cNvSpPr>
          <p:nvPr/>
        </p:nvSpPr>
        <p:spPr bwMode="auto">
          <a:xfrm>
            <a:off x="4219575" y="2270125"/>
            <a:ext cx="3175" cy="3175"/>
          </a:xfrm>
          <a:prstGeom prst="rect">
            <a:avLst/>
          </a:prstGeom>
          <a:solidFill>
            <a:srgbClr val="000000"/>
          </a:solidFill>
          <a:ln w="9525">
            <a:noFill/>
            <a:miter lim="800000"/>
            <a:headEnd/>
            <a:tailEnd/>
          </a:ln>
        </p:spPr>
        <p:txBody>
          <a:bodyPr/>
          <a:lstStyle/>
          <a:p>
            <a:endParaRPr lang="en-US" dirty="0"/>
          </a:p>
        </p:txBody>
      </p:sp>
      <p:sp>
        <p:nvSpPr>
          <p:cNvPr id="378910" name="Rectangle 30"/>
          <p:cNvSpPr>
            <a:spLocks noChangeArrowheads="1"/>
          </p:cNvSpPr>
          <p:nvPr/>
        </p:nvSpPr>
        <p:spPr bwMode="auto">
          <a:xfrm>
            <a:off x="4219575" y="2273300"/>
            <a:ext cx="3175" cy="3175"/>
          </a:xfrm>
          <a:prstGeom prst="rect">
            <a:avLst/>
          </a:prstGeom>
          <a:solidFill>
            <a:srgbClr val="000000"/>
          </a:solidFill>
          <a:ln w="9525">
            <a:noFill/>
            <a:miter lim="800000"/>
            <a:headEnd/>
            <a:tailEnd/>
          </a:ln>
        </p:spPr>
        <p:txBody>
          <a:bodyPr/>
          <a:lstStyle/>
          <a:p>
            <a:endParaRPr lang="en-US" dirty="0"/>
          </a:p>
        </p:txBody>
      </p:sp>
      <p:sp>
        <p:nvSpPr>
          <p:cNvPr id="378911" name="Rectangle 31"/>
          <p:cNvSpPr>
            <a:spLocks noChangeArrowheads="1"/>
          </p:cNvSpPr>
          <p:nvPr/>
        </p:nvSpPr>
        <p:spPr bwMode="auto">
          <a:xfrm>
            <a:off x="4219575" y="2281238"/>
            <a:ext cx="3175" cy="3175"/>
          </a:xfrm>
          <a:prstGeom prst="rect">
            <a:avLst/>
          </a:prstGeom>
          <a:solidFill>
            <a:srgbClr val="000000"/>
          </a:solidFill>
          <a:ln w="9525">
            <a:noFill/>
            <a:miter lim="800000"/>
            <a:headEnd/>
            <a:tailEnd/>
          </a:ln>
        </p:spPr>
        <p:txBody>
          <a:bodyPr/>
          <a:lstStyle/>
          <a:p>
            <a:endParaRPr lang="en-US" dirty="0"/>
          </a:p>
        </p:txBody>
      </p:sp>
      <p:sp>
        <p:nvSpPr>
          <p:cNvPr id="378912" name="Rectangle 32"/>
          <p:cNvSpPr>
            <a:spLocks noChangeArrowheads="1"/>
          </p:cNvSpPr>
          <p:nvPr/>
        </p:nvSpPr>
        <p:spPr bwMode="auto">
          <a:xfrm>
            <a:off x="4219575" y="2284413"/>
            <a:ext cx="3175" cy="3175"/>
          </a:xfrm>
          <a:prstGeom prst="rect">
            <a:avLst/>
          </a:prstGeom>
          <a:solidFill>
            <a:srgbClr val="000000"/>
          </a:solidFill>
          <a:ln w="9525">
            <a:noFill/>
            <a:miter lim="800000"/>
            <a:headEnd/>
            <a:tailEnd/>
          </a:ln>
        </p:spPr>
        <p:txBody>
          <a:bodyPr/>
          <a:lstStyle/>
          <a:p>
            <a:endParaRPr lang="en-US" dirty="0"/>
          </a:p>
        </p:txBody>
      </p:sp>
      <p:sp>
        <p:nvSpPr>
          <p:cNvPr id="378913" name="Rectangle 33"/>
          <p:cNvSpPr>
            <a:spLocks noChangeArrowheads="1"/>
          </p:cNvSpPr>
          <p:nvPr/>
        </p:nvSpPr>
        <p:spPr bwMode="auto">
          <a:xfrm>
            <a:off x="4219575" y="2287588"/>
            <a:ext cx="3175" cy="1587"/>
          </a:xfrm>
          <a:prstGeom prst="rect">
            <a:avLst/>
          </a:prstGeom>
          <a:solidFill>
            <a:srgbClr val="000000"/>
          </a:solidFill>
          <a:ln w="9525">
            <a:noFill/>
            <a:miter lim="800000"/>
            <a:headEnd/>
            <a:tailEnd/>
          </a:ln>
        </p:spPr>
        <p:txBody>
          <a:bodyPr/>
          <a:lstStyle/>
          <a:p>
            <a:endParaRPr lang="en-US" dirty="0"/>
          </a:p>
        </p:txBody>
      </p:sp>
      <p:sp>
        <p:nvSpPr>
          <p:cNvPr id="378914" name="Rectangle 34"/>
          <p:cNvSpPr>
            <a:spLocks noChangeArrowheads="1"/>
          </p:cNvSpPr>
          <p:nvPr/>
        </p:nvSpPr>
        <p:spPr bwMode="auto">
          <a:xfrm>
            <a:off x="4219575" y="2295525"/>
            <a:ext cx="3175" cy="3175"/>
          </a:xfrm>
          <a:prstGeom prst="rect">
            <a:avLst/>
          </a:prstGeom>
          <a:solidFill>
            <a:srgbClr val="000000"/>
          </a:solidFill>
          <a:ln w="9525">
            <a:noFill/>
            <a:miter lim="800000"/>
            <a:headEnd/>
            <a:tailEnd/>
          </a:ln>
        </p:spPr>
        <p:txBody>
          <a:bodyPr/>
          <a:lstStyle/>
          <a:p>
            <a:endParaRPr lang="en-US" dirty="0"/>
          </a:p>
        </p:txBody>
      </p:sp>
      <p:sp>
        <p:nvSpPr>
          <p:cNvPr id="378915" name="Rectangle 35"/>
          <p:cNvSpPr>
            <a:spLocks noChangeArrowheads="1"/>
          </p:cNvSpPr>
          <p:nvPr/>
        </p:nvSpPr>
        <p:spPr bwMode="auto">
          <a:xfrm>
            <a:off x="4219575" y="2298700"/>
            <a:ext cx="3175" cy="1588"/>
          </a:xfrm>
          <a:prstGeom prst="rect">
            <a:avLst/>
          </a:prstGeom>
          <a:solidFill>
            <a:srgbClr val="000000"/>
          </a:solidFill>
          <a:ln w="9525">
            <a:noFill/>
            <a:miter lim="800000"/>
            <a:headEnd/>
            <a:tailEnd/>
          </a:ln>
        </p:spPr>
        <p:txBody>
          <a:bodyPr/>
          <a:lstStyle/>
          <a:p>
            <a:endParaRPr lang="en-US" dirty="0"/>
          </a:p>
        </p:txBody>
      </p:sp>
      <p:sp>
        <p:nvSpPr>
          <p:cNvPr id="378916" name="Rectangle 36"/>
          <p:cNvSpPr>
            <a:spLocks noChangeArrowheads="1"/>
          </p:cNvSpPr>
          <p:nvPr/>
        </p:nvSpPr>
        <p:spPr bwMode="auto">
          <a:xfrm>
            <a:off x="4219575" y="2300288"/>
            <a:ext cx="3175" cy="3175"/>
          </a:xfrm>
          <a:prstGeom prst="rect">
            <a:avLst/>
          </a:prstGeom>
          <a:solidFill>
            <a:srgbClr val="000000"/>
          </a:solidFill>
          <a:ln w="9525">
            <a:noFill/>
            <a:miter lim="800000"/>
            <a:headEnd/>
            <a:tailEnd/>
          </a:ln>
        </p:spPr>
        <p:txBody>
          <a:bodyPr/>
          <a:lstStyle/>
          <a:p>
            <a:endParaRPr lang="en-US" dirty="0"/>
          </a:p>
        </p:txBody>
      </p:sp>
      <p:sp>
        <p:nvSpPr>
          <p:cNvPr id="378917" name="Rectangle 37"/>
          <p:cNvSpPr>
            <a:spLocks noChangeArrowheads="1"/>
          </p:cNvSpPr>
          <p:nvPr/>
        </p:nvSpPr>
        <p:spPr bwMode="auto">
          <a:xfrm>
            <a:off x="4219575" y="2308225"/>
            <a:ext cx="3175" cy="3175"/>
          </a:xfrm>
          <a:prstGeom prst="rect">
            <a:avLst/>
          </a:prstGeom>
          <a:solidFill>
            <a:srgbClr val="000000"/>
          </a:solidFill>
          <a:ln w="9525">
            <a:noFill/>
            <a:miter lim="800000"/>
            <a:headEnd/>
            <a:tailEnd/>
          </a:ln>
        </p:spPr>
        <p:txBody>
          <a:bodyPr/>
          <a:lstStyle/>
          <a:p>
            <a:endParaRPr lang="en-US" dirty="0"/>
          </a:p>
        </p:txBody>
      </p:sp>
      <p:sp>
        <p:nvSpPr>
          <p:cNvPr id="378918" name="Rectangle 38"/>
          <p:cNvSpPr>
            <a:spLocks noChangeArrowheads="1"/>
          </p:cNvSpPr>
          <p:nvPr/>
        </p:nvSpPr>
        <p:spPr bwMode="auto">
          <a:xfrm>
            <a:off x="4219575" y="2311400"/>
            <a:ext cx="3175" cy="3175"/>
          </a:xfrm>
          <a:prstGeom prst="rect">
            <a:avLst/>
          </a:prstGeom>
          <a:solidFill>
            <a:srgbClr val="000000"/>
          </a:solidFill>
          <a:ln w="9525">
            <a:noFill/>
            <a:miter lim="800000"/>
            <a:headEnd/>
            <a:tailEnd/>
          </a:ln>
        </p:spPr>
        <p:txBody>
          <a:bodyPr/>
          <a:lstStyle/>
          <a:p>
            <a:endParaRPr lang="en-US" dirty="0"/>
          </a:p>
        </p:txBody>
      </p:sp>
      <p:sp>
        <p:nvSpPr>
          <p:cNvPr id="378919" name="Rectangle 39"/>
          <p:cNvSpPr>
            <a:spLocks noChangeArrowheads="1"/>
          </p:cNvSpPr>
          <p:nvPr/>
        </p:nvSpPr>
        <p:spPr bwMode="auto">
          <a:xfrm>
            <a:off x="4219575" y="2322513"/>
            <a:ext cx="3175" cy="3175"/>
          </a:xfrm>
          <a:prstGeom prst="rect">
            <a:avLst/>
          </a:prstGeom>
          <a:solidFill>
            <a:srgbClr val="000000"/>
          </a:solidFill>
          <a:ln w="9525">
            <a:noFill/>
            <a:miter lim="800000"/>
            <a:headEnd/>
            <a:tailEnd/>
          </a:ln>
        </p:spPr>
        <p:txBody>
          <a:bodyPr/>
          <a:lstStyle/>
          <a:p>
            <a:endParaRPr lang="en-US" dirty="0"/>
          </a:p>
        </p:txBody>
      </p:sp>
      <p:sp>
        <p:nvSpPr>
          <p:cNvPr id="378920" name="Rectangle 40"/>
          <p:cNvSpPr>
            <a:spLocks noChangeArrowheads="1"/>
          </p:cNvSpPr>
          <p:nvPr/>
        </p:nvSpPr>
        <p:spPr bwMode="auto">
          <a:xfrm>
            <a:off x="4219575" y="2325688"/>
            <a:ext cx="3175" cy="1587"/>
          </a:xfrm>
          <a:prstGeom prst="rect">
            <a:avLst/>
          </a:prstGeom>
          <a:solidFill>
            <a:srgbClr val="000000"/>
          </a:solidFill>
          <a:ln w="9525">
            <a:noFill/>
            <a:miter lim="800000"/>
            <a:headEnd/>
            <a:tailEnd/>
          </a:ln>
        </p:spPr>
        <p:txBody>
          <a:bodyPr/>
          <a:lstStyle/>
          <a:p>
            <a:endParaRPr lang="en-US" dirty="0"/>
          </a:p>
        </p:txBody>
      </p:sp>
      <p:sp>
        <p:nvSpPr>
          <p:cNvPr id="378921" name="Rectangle 41"/>
          <p:cNvSpPr>
            <a:spLocks noChangeArrowheads="1"/>
          </p:cNvSpPr>
          <p:nvPr/>
        </p:nvSpPr>
        <p:spPr bwMode="auto">
          <a:xfrm>
            <a:off x="4219575" y="2336800"/>
            <a:ext cx="3175" cy="1588"/>
          </a:xfrm>
          <a:prstGeom prst="rect">
            <a:avLst/>
          </a:prstGeom>
          <a:solidFill>
            <a:srgbClr val="000000"/>
          </a:solidFill>
          <a:ln w="9525">
            <a:noFill/>
            <a:miter lim="800000"/>
            <a:headEnd/>
            <a:tailEnd/>
          </a:ln>
        </p:spPr>
        <p:txBody>
          <a:bodyPr/>
          <a:lstStyle/>
          <a:p>
            <a:endParaRPr lang="en-US" dirty="0"/>
          </a:p>
        </p:txBody>
      </p:sp>
      <p:sp>
        <p:nvSpPr>
          <p:cNvPr id="378922" name="Rectangle 42"/>
          <p:cNvSpPr>
            <a:spLocks noChangeArrowheads="1"/>
          </p:cNvSpPr>
          <p:nvPr/>
        </p:nvSpPr>
        <p:spPr bwMode="auto">
          <a:xfrm>
            <a:off x="4219575" y="2338388"/>
            <a:ext cx="3175" cy="3175"/>
          </a:xfrm>
          <a:prstGeom prst="rect">
            <a:avLst/>
          </a:prstGeom>
          <a:solidFill>
            <a:srgbClr val="000000"/>
          </a:solidFill>
          <a:ln w="9525">
            <a:noFill/>
            <a:miter lim="800000"/>
            <a:headEnd/>
            <a:tailEnd/>
          </a:ln>
        </p:spPr>
        <p:txBody>
          <a:bodyPr/>
          <a:lstStyle/>
          <a:p>
            <a:endParaRPr lang="en-US" dirty="0"/>
          </a:p>
        </p:txBody>
      </p:sp>
      <p:sp>
        <p:nvSpPr>
          <p:cNvPr id="378923" name="Rectangle 43"/>
          <p:cNvSpPr>
            <a:spLocks noChangeArrowheads="1"/>
          </p:cNvSpPr>
          <p:nvPr/>
        </p:nvSpPr>
        <p:spPr bwMode="auto">
          <a:xfrm>
            <a:off x="4219575" y="2344738"/>
            <a:ext cx="3175" cy="3175"/>
          </a:xfrm>
          <a:prstGeom prst="rect">
            <a:avLst/>
          </a:prstGeom>
          <a:solidFill>
            <a:srgbClr val="000000"/>
          </a:solidFill>
          <a:ln w="9525">
            <a:noFill/>
            <a:miter lim="800000"/>
            <a:headEnd/>
            <a:tailEnd/>
          </a:ln>
        </p:spPr>
        <p:txBody>
          <a:bodyPr/>
          <a:lstStyle/>
          <a:p>
            <a:endParaRPr lang="en-US" dirty="0"/>
          </a:p>
        </p:txBody>
      </p:sp>
      <p:sp>
        <p:nvSpPr>
          <p:cNvPr id="378924" name="Rectangle 44"/>
          <p:cNvSpPr>
            <a:spLocks noChangeArrowheads="1"/>
          </p:cNvSpPr>
          <p:nvPr/>
        </p:nvSpPr>
        <p:spPr bwMode="auto">
          <a:xfrm>
            <a:off x="4219575" y="2347913"/>
            <a:ext cx="3175" cy="1587"/>
          </a:xfrm>
          <a:prstGeom prst="rect">
            <a:avLst/>
          </a:prstGeom>
          <a:solidFill>
            <a:srgbClr val="000000"/>
          </a:solidFill>
          <a:ln w="9525">
            <a:noFill/>
            <a:miter lim="800000"/>
            <a:headEnd/>
            <a:tailEnd/>
          </a:ln>
        </p:spPr>
        <p:txBody>
          <a:bodyPr/>
          <a:lstStyle/>
          <a:p>
            <a:endParaRPr lang="en-US" dirty="0"/>
          </a:p>
        </p:txBody>
      </p:sp>
      <p:sp>
        <p:nvSpPr>
          <p:cNvPr id="378925" name="Rectangle 45"/>
          <p:cNvSpPr>
            <a:spLocks noChangeArrowheads="1"/>
          </p:cNvSpPr>
          <p:nvPr/>
        </p:nvSpPr>
        <p:spPr bwMode="auto">
          <a:xfrm>
            <a:off x="4219575" y="2357438"/>
            <a:ext cx="3175" cy="3175"/>
          </a:xfrm>
          <a:prstGeom prst="rect">
            <a:avLst/>
          </a:prstGeom>
          <a:solidFill>
            <a:srgbClr val="000000"/>
          </a:solidFill>
          <a:ln w="9525">
            <a:noFill/>
            <a:miter lim="800000"/>
            <a:headEnd/>
            <a:tailEnd/>
          </a:ln>
        </p:spPr>
        <p:txBody>
          <a:bodyPr/>
          <a:lstStyle/>
          <a:p>
            <a:endParaRPr lang="en-US" dirty="0"/>
          </a:p>
        </p:txBody>
      </p:sp>
      <p:sp>
        <p:nvSpPr>
          <p:cNvPr id="378926" name="Rectangle 46"/>
          <p:cNvSpPr>
            <a:spLocks noChangeArrowheads="1"/>
          </p:cNvSpPr>
          <p:nvPr/>
        </p:nvSpPr>
        <p:spPr bwMode="auto">
          <a:xfrm>
            <a:off x="4219575" y="2360613"/>
            <a:ext cx="3175" cy="3175"/>
          </a:xfrm>
          <a:prstGeom prst="rect">
            <a:avLst/>
          </a:prstGeom>
          <a:solidFill>
            <a:srgbClr val="000000"/>
          </a:solidFill>
          <a:ln w="9525">
            <a:noFill/>
            <a:miter lim="800000"/>
            <a:headEnd/>
            <a:tailEnd/>
          </a:ln>
        </p:spPr>
        <p:txBody>
          <a:bodyPr/>
          <a:lstStyle/>
          <a:p>
            <a:endParaRPr lang="en-US" dirty="0"/>
          </a:p>
        </p:txBody>
      </p:sp>
      <p:sp>
        <p:nvSpPr>
          <p:cNvPr id="378927" name="Rectangle 47"/>
          <p:cNvSpPr>
            <a:spLocks noChangeArrowheads="1"/>
          </p:cNvSpPr>
          <p:nvPr/>
        </p:nvSpPr>
        <p:spPr bwMode="auto">
          <a:xfrm>
            <a:off x="4219575" y="2371725"/>
            <a:ext cx="3175" cy="3175"/>
          </a:xfrm>
          <a:prstGeom prst="rect">
            <a:avLst/>
          </a:prstGeom>
          <a:solidFill>
            <a:srgbClr val="000000"/>
          </a:solidFill>
          <a:ln w="9525">
            <a:noFill/>
            <a:miter lim="800000"/>
            <a:headEnd/>
            <a:tailEnd/>
          </a:ln>
        </p:spPr>
        <p:txBody>
          <a:bodyPr/>
          <a:lstStyle/>
          <a:p>
            <a:endParaRPr lang="en-US" dirty="0"/>
          </a:p>
        </p:txBody>
      </p:sp>
      <p:sp>
        <p:nvSpPr>
          <p:cNvPr id="378928" name="Rectangle 48"/>
          <p:cNvSpPr>
            <a:spLocks noChangeArrowheads="1"/>
          </p:cNvSpPr>
          <p:nvPr/>
        </p:nvSpPr>
        <p:spPr bwMode="auto">
          <a:xfrm>
            <a:off x="4219575" y="2374900"/>
            <a:ext cx="3175" cy="3175"/>
          </a:xfrm>
          <a:prstGeom prst="rect">
            <a:avLst/>
          </a:prstGeom>
          <a:solidFill>
            <a:srgbClr val="000000"/>
          </a:solidFill>
          <a:ln w="9525">
            <a:noFill/>
            <a:miter lim="800000"/>
            <a:headEnd/>
            <a:tailEnd/>
          </a:ln>
        </p:spPr>
        <p:txBody>
          <a:bodyPr/>
          <a:lstStyle/>
          <a:p>
            <a:endParaRPr lang="en-US" dirty="0"/>
          </a:p>
        </p:txBody>
      </p:sp>
      <p:sp>
        <p:nvSpPr>
          <p:cNvPr id="378929" name="Rectangle 49"/>
          <p:cNvSpPr>
            <a:spLocks noChangeArrowheads="1"/>
          </p:cNvSpPr>
          <p:nvPr/>
        </p:nvSpPr>
        <p:spPr bwMode="auto">
          <a:xfrm>
            <a:off x="4219575" y="2382838"/>
            <a:ext cx="3175" cy="3175"/>
          </a:xfrm>
          <a:prstGeom prst="rect">
            <a:avLst/>
          </a:prstGeom>
          <a:solidFill>
            <a:srgbClr val="000000"/>
          </a:solidFill>
          <a:ln w="9525">
            <a:noFill/>
            <a:miter lim="800000"/>
            <a:headEnd/>
            <a:tailEnd/>
          </a:ln>
        </p:spPr>
        <p:txBody>
          <a:bodyPr/>
          <a:lstStyle/>
          <a:p>
            <a:endParaRPr lang="en-US" dirty="0"/>
          </a:p>
        </p:txBody>
      </p:sp>
      <p:sp>
        <p:nvSpPr>
          <p:cNvPr id="378930" name="Rectangle 50"/>
          <p:cNvSpPr>
            <a:spLocks noChangeArrowheads="1"/>
          </p:cNvSpPr>
          <p:nvPr/>
        </p:nvSpPr>
        <p:spPr bwMode="auto">
          <a:xfrm>
            <a:off x="4219575" y="2386013"/>
            <a:ext cx="3175" cy="1587"/>
          </a:xfrm>
          <a:prstGeom prst="rect">
            <a:avLst/>
          </a:prstGeom>
          <a:solidFill>
            <a:srgbClr val="000000"/>
          </a:solidFill>
          <a:ln w="9525">
            <a:noFill/>
            <a:miter lim="800000"/>
            <a:headEnd/>
            <a:tailEnd/>
          </a:ln>
        </p:spPr>
        <p:txBody>
          <a:bodyPr/>
          <a:lstStyle/>
          <a:p>
            <a:endParaRPr lang="en-US" dirty="0"/>
          </a:p>
        </p:txBody>
      </p:sp>
      <p:sp>
        <p:nvSpPr>
          <p:cNvPr id="378931" name="Rectangle 51"/>
          <p:cNvSpPr>
            <a:spLocks noChangeArrowheads="1"/>
          </p:cNvSpPr>
          <p:nvPr/>
        </p:nvSpPr>
        <p:spPr bwMode="auto">
          <a:xfrm>
            <a:off x="4219575" y="2424113"/>
            <a:ext cx="3175" cy="3175"/>
          </a:xfrm>
          <a:prstGeom prst="rect">
            <a:avLst/>
          </a:prstGeom>
          <a:solidFill>
            <a:srgbClr val="000000"/>
          </a:solidFill>
          <a:ln w="9525">
            <a:noFill/>
            <a:miter lim="800000"/>
            <a:headEnd/>
            <a:tailEnd/>
          </a:ln>
        </p:spPr>
        <p:txBody>
          <a:bodyPr/>
          <a:lstStyle/>
          <a:p>
            <a:endParaRPr lang="en-US" dirty="0"/>
          </a:p>
        </p:txBody>
      </p:sp>
      <p:sp>
        <p:nvSpPr>
          <p:cNvPr id="378932" name="Rectangle 52"/>
          <p:cNvSpPr>
            <a:spLocks noChangeArrowheads="1"/>
          </p:cNvSpPr>
          <p:nvPr/>
        </p:nvSpPr>
        <p:spPr bwMode="auto">
          <a:xfrm>
            <a:off x="4219575" y="2427288"/>
            <a:ext cx="3175" cy="1587"/>
          </a:xfrm>
          <a:prstGeom prst="rect">
            <a:avLst/>
          </a:prstGeom>
          <a:solidFill>
            <a:srgbClr val="000000"/>
          </a:solidFill>
          <a:ln w="9525">
            <a:noFill/>
            <a:miter lim="800000"/>
            <a:headEnd/>
            <a:tailEnd/>
          </a:ln>
        </p:spPr>
        <p:txBody>
          <a:bodyPr/>
          <a:lstStyle/>
          <a:p>
            <a:endParaRPr lang="en-US" dirty="0"/>
          </a:p>
        </p:txBody>
      </p:sp>
      <p:sp>
        <p:nvSpPr>
          <p:cNvPr id="378933" name="Rectangle 53"/>
          <p:cNvSpPr>
            <a:spLocks noChangeArrowheads="1"/>
          </p:cNvSpPr>
          <p:nvPr/>
        </p:nvSpPr>
        <p:spPr bwMode="auto">
          <a:xfrm>
            <a:off x="4219575" y="2436813"/>
            <a:ext cx="3175" cy="3175"/>
          </a:xfrm>
          <a:prstGeom prst="rect">
            <a:avLst/>
          </a:prstGeom>
          <a:solidFill>
            <a:srgbClr val="000000"/>
          </a:solidFill>
          <a:ln w="9525">
            <a:noFill/>
            <a:miter lim="800000"/>
            <a:headEnd/>
            <a:tailEnd/>
          </a:ln>
        </p:spPr>
        <p:txBody>
          <a:bodyPr/>
          <a:lstStyle/>
          <a:p>
            <a:endParaRPr lang="en-US" dirty="0"/>
          </a:p>
        </p:txBody>
      </p:sp>
      <p:sp>
        <p:nvSpPr>
          <p:cNvPr id="378934" name="Rectangle 54"/>
          <p:cNvSpPr>
            <a:spLocks noChangeArrowheads="1"/>
          </p:cNvSpPr>
          <p:nvPr/>
        </p:nvSpPr>
        <p:spPr bwMode="auto">
          <a:xfrm>
            <a:off x="4219575" y="2439988"/>
            <a:ext cx="3175" cy="3175"/>
          </a:xfrm>
          <a:prstGeom prst="rect">
            <a:avLst/>
          </a:prstGeom>
          <a:solidFill>
            <a:srgbClr val="000000"/>
          </a:solidFill>
          <a:ln w="9525">
            <a:noFill/>
            <a:miter lim="800000"/>
            <a:headEnd/>
            <a:tailEnd/>
          </a:ln>
        </p:spPr>
        <p:txBody>
          <a:bodyPr/>
          <a:lstStyle/>
          <a:p>
            <a:endParaRPr lang="en-US" dirty="0"/>
          </a:p>
        </p:txBody>
      </p:sp>
      <p:sp>
        <p:nvSpPr>
          <p:cNvPr id="378935" name="Rectangle 55"/>
          <p:cNvSpPr>
            <a:spLocks noChangeArrowheads="1"/>
          </p:cNvSpPr>
          <p:nvPr/>
        </p:nvSpPr>
        <p:spPr bwMode="auto">
          <a:xfrm>
            <a:off x="4219575" y="2451100"/>
            <a:ext cx="3175" cy="3175"/>
          </a:xfrm>
          <a:prstGeom prst="rect">
            <a:avLst/>
          </a:prstGeom>
          <a:solidFill>
            <a:srgbClr val="000000"/>
          </a:solidFill>
          <a:ln w="9525">
            <a:noFill/>
            <a:miter lim="800000"/>
            <a:headEnd/>
            <a:tailEnd/>
          </a:ln>
        </p:spPr>
        <p:txBody>
          <a:bodyPr/>
          <a:lstStyle/>
          <a:p>
            <a:endParaRPr lang="en-US" dirty="0"/>
          </a:p>
        </p:txBody>
      </p:sp>
      <p:sp>
        <p:nvSpPr>
          <p:cNvPr id="378936" name="Rectangle 56"/>
          <p:cNvSpPr>
            <a:spLocks noChangeArrowheads="1"/>
          </p:cNvSpPr>
          <p:nvPr/>
        </p:nvSpPr>
        <p:spPr bwMode="auto">
          <a:xfrm>
            <a:off x="4219575" y="2486025"/>
            <a:ext cx="3175" cy="3175"/>
          </a:xfrm>
          <a:prstGeom prst="rect">
            <a:avLst/>
          </a:prstGeom>
          <a:solidFill>
            <a:srgbClr val="000000"/>
          </a:solidFill>
          <a:ln w="9525">
            <a:noFill/>
            <a:miter lim="800000"/>
            <a:headEnd/>
            <a:tailEnd/>
          </a:ln>
        </p:spPr>
        <p:txBody>
          <a:bodyPr/>
          <a:lstStyle/>
          <a:p>
            <a:endParaRPr lang="en-US" dirty="0"/>
          </a:p>
        </p:txBody>
      </p:sp>
      <p:sp>
        <p:nvSpPr>
          <p:cNvPr id="378937" name="Rectangle 57"/>
          <p:cNvSpPr>
            <a:spLocks noChangeArrowheads="1"/>
          </p:cNvSpPr>
          <p:nvPr/>
        </p:nvSpPr>
        <p:spPr bwMode="auto">
          <a:xfrm>
            <a:off x="4219575" y="2489200"/>
            <a:ext cx="3175" cy="3175"/>
          </a:xfrm>
          <a:prstGeom prst="rect">
            <a:avLst/>
          </a:prstGeom>
          <a:solidFill>
            <a:srgbClr val="000000"/>
          </a:solidFill>
          <a:ln w="9525">
            <a:noFill/>
            <a:miter lim="800000"/>
            <a:headEnd/>
            <a:tailEnd/>
          </a:ln>
        </p:spPr>
        <p:txBody>
          <a:bodyPr/>
          <a:lstStyle/>
          <a:p>
            <a:endParaRPr lang="en-US" dirty="0"/>
          </a:p>
        </p:txBody>
      </p:sp>
      <p:sp>
        <p:nvSpPr>
          <p:cNvPr id="378938" name="Rectangle 58"/>
          <p:cNvSpPr>
            <a:spLocks noChangeArrowheads="1"/>
          </p:cNvSpPr>
          <p:nvPr/>
        </p:nvSpPr>
        <p:spPr bwMode="auto">
          <a:xfrm>
            <a:off x="4219575" y="2497138"/>
            <a:ext cx="3175" cy="3175"/>
          </a:xfrm>
          <a:prstGeom prst="rect">
            <a:avLst/>
          </a:prstGeom>
          <a:solidFill>
            <a:srgbClr val="000000"/>
          </a:solidFill>
          <a:ln w="9525">
            <a:noFill/>
            <a:miter lim="800000"/>
            <a:headEnd/>
            <a:tailEnd/>
          </a:ln>
        </p:spPr>
        <p:txBody>
          <a:bodyPr/>
          <a:lstStyle/>
          <a:p>
            <a:endParaRPr lang="en-US" dirty="0"/>
          </a:p>
        </p:txBody>
      </p:sp>
      <p:sp>
        <p:nvSpPr>
          <p:cNvPr id="378939" name="Rectangle 59"/>
          <p:cNvSpPr>
            <a:spLocks noChangeArrowheads="1"/>
          </p:cNvSpPr>
          <p:nvPr/>
        </p:nvSpPr>
        <p:spPr bwMode="auto">
          <a:xfrm>
            <a:off x="4219575" y="2500313"/>
            <a:ext cx="3175" cy="3175"/>
          </a:xfrm>
          <a:prstGeom prst="rect">
            <a:avLst/>
          </a:prstGeom>
          <a:solidFill>
            <a:srgbClr val="000000"/>
          </a:solidFill>
          <a:ln w="9525">
            <a:noFill/>
            <a:miter lim="800000"/>
            <a:headEnd/>
            <a:tailEnd/>
          </a:ln>
        </p:spPr>
        <p:txBody>
          <a:bodyPr/>
          <a:lstStyle/>
          <a:p>
            <a:endParaRPr lang="en-US" dirty="0"/>
          </a:p>
        </p:txBody>
      </p:sp>
      <p:sp>
        <p:nvSpPr>
          <p:cNvPr id="378940" name="Rectangle 60"/>
          <p:cNvSpPr>
            <a:spLocks noChangeArrowheads="1"/>
          </p:cNvSpPr>
          <p:nvPr/>
        </p:nvSpPr>
        <p:spPr bwMode="auto">
          <a:xfrm>
            <a:off x="4219575" y="2503488"/>
            <a:ext cx="3175" cy="3175"/>
          </a:xfrm>
          <a:prstGeom prst="rect">
            <a:avLst/>
          </a:prstGeom>
          <a:solidFill>
            <a:srgbClr val="000000"/>
          </a:solidFill>
          <a:ln w="9525">
            <a:noFill/>
            <a:miter lim="800000"/>
            <a:headEnd/>
            <a:tailEnd/>
          </a:ln>
        </p:spPr>
        <p:txBody>
          <a:bodyPr/>
          <a:lstStyle/>
          <a:p>
            <a:endParaRPr lang="en-US" dirty="0"/>
          </a:p>
        </p:txBody>
      </p:sp>
      <p:sp>
        <p:nvSpPr>
          <p:cNvPr id="378941" name="Rectangle 61"/>
          <p:cNvSpPr>
            <a:spLocks noChangeArrowheads="1"/>
          </p:cNvSpPr>
          <p:nvPr/>
        </p:nvSpPr>
        <p:spPr bwMode="auto">
          <a:xfrm>
            <a:off x="4219575" y="2511425"/>
            <a:ext cx="3175" cy="3175"/>
          </a:xfrm>
          <a:prstGeom prst="rect">
            <a:avLst/>
          </a:prstGeom>
          <a:solidFill>
            <a:srgbClr val="000000"/>
          </a:solidFill>
          <a:ln w="9525">
            <a:noFill/>
            <a:miter lim="800000"/>
            <a:headEnd/>
            <a:tailEnd/>
          </a:ln>
        </p:spPr>
        <p:txBody>
          <a:bodyPr/>
          <a:lstStyle/>
          <a:p>
            <a:endParaRPr lang="en-US" dirty="0"/>
          </a:p>
        </p:txBody>
      </p:sp>
      <p:sp>
        <p:nvSpPr>
          <p:cNvPr id="378942" name="Rectangle 62"/>
          <p:cNvSpPr>
            <a:spLocks noChangeArrowheads="1"/>
          </p:cNvSpPr>
          <p:nvPr/>
        </p:nvSpPr>
        <p:spPr bwMode="auto">
          <a:xfrm>
            <a:off x="4219575" y="2514600"/>
            <a:ext cx="3175" cy="1588"/>
          </a:xfrm>
          <a:prstGeom prst="rect">
            <a:avLst/>
          </a:prstGeom>
          <a:solidFill>
            <a:srgbClr val="000000"/>
          </a:solidFill>
          <a:ln w="9525">
            <a:noFill/>
            <a:miter lim="800000"/>
            <a:headEnd/>
            <a:tailEnd/>
          </a:ln>
        </p:spPr>
        <p:txBody>
          <a:bodyPr/>
          <a:lstStyle/>
          <a:p>
            <a:endParaRPr lang="en-US" dirty="0"/>
          </a:p>
        </p:txBody>
      </p:sp>
      <p:sp>
        <p:nvSpPr>
          <p:cNvPr id="378943" name="Rectangle 63"/>
          <p:cNvSpPr>
            <a:spLocks noChangeArrowheads="1"/>
          </p:cNvSpPr>
          <p:nvPr/>
        </p:nvSpPr>
        <p:spPr bwMode="auto">
          <a:xfrm>
            <a:off x="4219575" y="2516188"/>
            <a:ext cx="3175" cy="3175"/>
          </a:xfrm>
          <a:prstGeom prst="rect">
            <a:avLst/>
          </a:prstGeom>
          <a:solidFill>
            <a:srgbClr val="000000"/>
          </a:solidFill>
          <a:ln w="9525">
            <a:noFill/>
            <a:miter lim="800000"/>
            <a:headEnd/>
            <a:tailEnd/>
          </a:ln>
        </p:spPr>
        <p:txBody>
          <a:bodyPr/>
          <a:lstStyle/>
          <a:p>
            <a:endParaRPr lang="en-US" dirty="0"/>
          </a:p>
        </p:txBody>
      </p:sp>
      <p:sp>
        <p:nvSpPr>
          <p:cNvPr id="378944" name="Rectangle 64"/>
          <p:cNvSpPr>
            <a:spLocks noChangeArrowheads="1"/>
          </p:cNvSpPr>
          <p:nvPr/>
        </p:nvSpPr>
        <p:spPr bwMode="auto">
          <a:xfrm>
            <a:off x="4219575" y="2522538"/>
            <a:ext cx="3175" cy="3175"/>
          </a:xfrm>
          <a:prstGeom prst="rect">
            <a:avLst/>
          </a:prstGeom>
          <a:solidFill>
            <a:srgbClr val="000000"/>
          </a:solidFill>
          <a:ln w="9525">
            <a:noFill/>
            <a:miter lim="800000"/>
            <a:headEnd/>
            <a:tailEnd/>
          </a:ln>
        </p:spPr>
        <p:txBody>
          <a:bodyPr/>
          <a:lstStyle/>
          <a:p>
            <a:endParaRPr lang="en-US" dirty="0"/>
          </a:p>
        </p:txBody>
      </p:sp>
      <p:sp>
        <p:nvSpPr>
          <p:cNvPr id="378945" name="Rectangle 65"/>
          <p:cNvSpPr>
            <a:spLocks noChangeArrowheads="1"/>
          </p:cNvSpPr>
          <p:nvPr/>
        </p:nvSpPr>
        <p:spPr bwMode="auto">
          <a:xfrm>
            <a:off x="4219575" y="2525713"/>
            <a:ext cx="3175" cy="1587"/>
          </a:xfrm>
          <a:prstGeom prst="rect">
            <a:avLst/>
          </a:prstGeom>
          <a:solidFill>
            <a:srgbClr val="000000"/>
          </a:solidFill>
          <a:ln w="9525">
            <a:noFill/>
            <a:miter lim="800000"/>
            <a:headEnd/>
            <a:tailEnd/>
          </a:ln>
        </p:spPr>
        <p:txBody>
          <a:bodyPr/>
          <a:lstStyle/>
          <a:p>
            <a:endParaRPr lang="en-US" dirty="0"/>
          </a:p>
        </p:txBody>
      </p:sp>
      <p:sp>
        <p:nvSpPr>
          <p:cNvPr id="378946" name="Rectangle 66"/>
          <p:cNvSpPr>
            <a:spLocks noChangeArrowheads="1"/>
          </p:cNvSpPr>
          <p:nvPr/>
        </p:nvSpPr>
        <p:spPr bwMode="auto">
          <a:xfrm>
            <a:off x="4219575" y="2527300"/>
            <a:ext cx="3175" cy="3175"/>
          </a:xfrm>
          <a:prstGeom prst="rect">
            <a:avLst/>
          </a:prstGeom>
          <a:solidFill>
            <a:srgbClr val="000000"/>
          </a:solidFill>
          <a:ln w="9525">
            <a:noFill/>
            <a:miter lim="800000"/>
            <a:headEnd/>
            <a:tailEnd/>
          </a:ln>
        </p:spPr>
        <p:txBody>
          <a:bodyPr/>
          <a:lstStyle/>
          <a:p>
            <a:endParaRPr lang="en-US" dirty="0"/>
          </a:p>
        </p:txBody>
      </p:sp>
      <p:sp>
        <p:nvSpPr>
          <p:cNvPr id="378947" name="Rectangle 67"/>
          <p:cNvSpPr>
            <a:spLocks noChangeArrowheads="1"/>
          </p:cNvSpPr>
          <p:nvPr/>
        </p:nvSpPr>
        <p:spPr bwMode="auto">
          <a:xfrm>
            <a:off x="4219575" y="2536825"/>
            <a:ext cx="3175" cy="1588"/>
          </a:xfrm>
          <a:prstGeom prst="rect">
            <a:avLst/>
          </a:prstGeom>
          <a:solidFill>
            <a:srgbClr val="000000"/>
          </a:solidFill>
          <a:ln w="9525">
            <a:noFill/>
            <a:miter lim="800000"/>
            <a:headEnd/>
            <a:tailEnd/>
          </a:ln>
        </p:spPr>
        <p:txBody>
          <a:bodyPr/>
          <a:lstStyle/>
          <a:p>
            <a:endParaRPr lang="en-US" dirty="0"/>
          </a:p>
        </p:txBody>
      </p:sp>
      <p:sp>
        <p:nvSpPr>
          <p:cNvPr id="378948" name="Rectangle 68"/>
          <p:cNvSpPr>
            <a:spLocks noChangeArrowheads="1"/>
          </p:cNvSpPr>
          <p:nvPr/>
        </p:nvSpPr>
        <p:spPr bwMode="auto">
          <a:xfrm>
            <a:off x="4219575" y="2538413"/>
            <a:ext cx="3175" cy="3175"/>
          </a:xfrm>
          <a:prstGeom prst="rect">
            <a:avLst/>
          </a:prstGeom>
          <a:solidFill>
            <a:srgbClr val="000000"/>
          </a:solidFill>
          <a:ln w="9525">
            <a:noFill/>
            <a:miter lim="800000"/>
            <a:headEnd/>
            <a:tailEnd/>
          </a:ln>
        </p:spPr>
        <p:txBody>
          <a:bodyPr/>
          <a:lstStyle/>
          <a:p>
            <a:endParaRPr lang="en-US" dirty="0"/>
          </a:p>
        </p:txBody>
      </p:sp>
      <p:sp>
        <p:nvSpPr>
          <p:cNvPr id="378949" name="Rectangle 69"/>
          <p:cNvSpPr>
            <a:spLocks noChangeArrowheads="1"/>
          </p:cNvSpPr>
          <p:nvPr/>
        </p:nvSpPr>
        <p:spPr bwMode="auto">
          <a:xfrm>
            <a:off x="4219575" y="2541588"/>
            <a:ext cx="3175" cy="3175"/>
          </a:xfrm>
          <a:prstGeom prst="rect">
            <a:avLst/>
          </a:prstGeom>
          <a:solidFill>
            <a:srgbClr val="000000"/>
          </a:solidFill>
          <a:ln w="9525">
            <a:noFill/>
            <a:miter lim="800000"/>
            <a:headEnd/>
            <a:tailEnd/>
          </a:ln>
        </p:spPr>
        <p:txBody>
          <a:bodyPr/>
          <a:lstStyle/>
          <a:p>
            <a:endParaRPr lang="en-US" dirty="0"/>
          </a:p>
        </p:txBody>
      </p:sp>
      <p:sp>
        <p:nvSpPr>
          <p:cNvPr id="378950" name="Rectangle 70"/>
          <p:cNvSpPr>
            <a:spLocks noChangeArrowheads="1"/>
          </p:cNvSpPr>
          <p:nvPr/>
        </p:nvSpPr>
        <p:spPr bwMode="auto">
          <a:xfrm>
            <a:off x="4219575" y="2552700"/>
            <a:ext cx="3175" cy="3175"/>
          </a:xfrm>
          <a:prstGeom prst="rect">
            <a:avLst/>
          </a:prstGeom>
          <a:solidFill>
            <a:srgbClr val="000000"/>
          </a:solidFill>
          <a:ln w="9525">
            <a:noFill/>
            <a:miter lim="800000"/>
            <a:headEnd/>
            <a:tailEnd/>
          </a:ln>
        </p:spPr>
        <p:txBody>
          <a:bodyPr/>
          <a:lstStyle/>
          <a:p>
            <a:endParaRPr lang="en-US" dirty="0"/>
          </a:p>
        </p:txBody>
      </p:sp>
      <p:sp>
        <p:nvSpPr>
          <p:cNvPr id="378951" name="Rectangle 71"/>
          <p:cNvSpPr>
            <a:spLocks noChangeArrowheads="1"/>
          </p:cNvSpPr>
          <p:nvPr/>
        </p:nvSpPr>
        <p:spPr bwMode="auto">
          <a:xfrm>
            <a:off x="4219575" y="2555875"/>
            <a:ext cx="3175" cy="1588"/>
          </a:xfrm>
          <a:prstGeom prst="rect">
            <a:avLst/>
          </a:prstGeom>
          <a:solidFill>
            <a:srgbClr val="000000"/>
          </a:solidFill>
          <a:ln w="9525">
            <a:noFill/>
            <a:miter lim="800000"/>
            <a:headEnd/>
            <a:tailEnd/>
          </a:ln>
        </p:spPr>
        <p:txBody>
          <a:bodyPr/>
          <a:lstStyle/>
          <a:p>
            <a:endParaRPr lang="en-US" dirty="0"/>
          </a:p>
        </p:txBody>
      </p:sp>
      <p:sp>
        <p:nvSpPr>
          <p:cNvPr id="378952" name="Rectangle 72"/>
          <p:cNvSpPr>
            <a:spLocks noChangeArrowheads="1"/>
          </p:cNvSpPr>
          <p:nvPr/>
        </p:nvSpPr>
        <p:spPr bwMode="auto">
          <a:xfrm>
            <a:off x="4219575" y="2560638"/>
            <a:ext cx="3175" cy="3175"/>
          </a:xfrm>
          <a:prstGeom prst="rect">
            <a:avLst/>
          </a:prstGeom>
          <a:solidFill>
            <a:srgbClr val="000000"/>
          </a:solidFill>
          <a:ln w="9525">
            <a:noFill/>
            <a:miter lim="800000"/>
            <a:headEnd/>
            <a:tailEnd/>
          </a:ln>
        </p:spPr>
        <p:txBody>
          <a:bodyPr/>
          <a:lstStyle/>
          <a:p>
            <a:endParaRPr lang="en-US" dirty="0"/>
          </a:p>
        </p:txBody>
      </p:sp>
      <p:sp>
        <p:nvSpPr>
          <p:cNvPr id="378953" name="Rectangle 73"/>
          <p:cNvSpPr>
            <a:spLocks noChangeArrowheads="1"/>
          </p:cNvSpPr>
          <p:nvPr/>
        </p:nvSpPr>
        <p:spPr bwMode="auto">
          <a:xfrm>
            <a:off x="4219575" y="2565400"/>
            <a:ext cx="3175" cy="3175"/>
          </a:xfrm>
          <a:prstGeom prst="rect">
            <a:avLst/>
          </a:prstGeom>
          <a:solidFill>
            <a:srgbClr val="000000"/>
          </a:solidFill>
          <a:ln w="9525">
            <a:noFill/>
            <a:miter lim="800000"/>
            <a:headEnd/>
            <a:tailEnd/>
          </a:ln>
        </p:spPr>
        <p:txBody>
          <a:bodyPr/>
          <a:lstStyle/>
          <a:p>
            <a:endParaRPr lang="en-US" dirty="0"/>
          </a:p>
        </p:txBody>
      </p:sp>
      <p:sp>
        <p:nvSpPr>
          <p:cNvPr id="378954" name="Rectangle 74"/>
          <p:cNvSpPr>
            <a:spLocks noChangeArrowheads="1"/>
          </p:cNvSpPr>
          <p:nvPr/>
        </p:nvSpPr>
        <p:spPr bwMode="auto">
          <a:xfrm>
            <a:off x="4219575" y="2574925"/>
            <a:ext cx="3175" cy="1588"/>
          </a:xfrm>
          <a:prstGeom prst="rect">
            <a:avLst/>
          </a:prstGeom>
          <a:solidFill>
            <a:srgbClr val="000000"/>
          </a:solidFill>
          <a:ln w="9525">
            <a:noFill/>
            <a:miter lim="800000"/>
            <a:headEnd/>
            <a:tailEnd/>
          </a:ln>
        </p:spPr>
        <p:txBody>
          <a:bodyPr/>
          <a:lstStyle/>
          <a:p>
            <a:endParaRPr lang="en-US" dirty="0"/>
          </a:p>
        </p:txBody>
      </p:sp>
      <p:sp>
        <p:nvSpPr>
          <p:cNvPr id="378955" name="Rectangle 75"/>
          <p:cNvSpPr>
            <a:spLocks noChangeArrowheads="1"/>
          </p:cNvSpPr>
          <p:nvPr/>
        </p:nvSpPr>
        <p:spPr bwMode="auto">
          <a:xfrm>
            <a:off x="3422650" y="5229225"/>
            <a:ext cx="3175" cy="3175"/>
          </a:xfrm>
          <a:prstGeom prst="rect">
            <a:avLst/>
          </a:prstGeom>
          <a:solidFill>
            <a:srgbClr val="000000"/>
          </a:solidFill>
          <a:ln w="9525">
            <a:noFill/>
            <a:miter lim="800000"/>
            <a:headEnd/>
            <a:tailEnd/>
          </a:ln>
        </p:spPr>
        <p:txBody>
          <a:bodyPr/>
          <a:lstStyle/>
          <a:p>
            <a:endParaRPr lang="en-US" dirty="0"/>
          </a:p>
        </p:txBody>
      </p:sp>
      <p:sp>
        <p:nvSpPr>
          <p:cNvPr id="378956" name="Rectangle 76"/>
          <p:cNvSpPr>
            <a:spLocks noChangeArrowheads="1"/>
          </p:cNvSpPr>
          <p:nvPr/>
        </p:nvSpPr>
        <p:spPr bwMode="auto">
          <a:xfrm>
            <a:off x="3422650" y="5232400"/>
            <a:ext cx="3175" cy="3175"/>
          </a:xfrm>
          <a:prstGeom prst="rect">
            <a:avLst/>
          </a:prstGeom>
          <a:solidFill>
            <a:srgbClr val="000000"/>
          </a:solidFill>
          <a:ln w="9525">
            <a:noFill/>
            <a:miter lim="800000"/>
            <a:headEnd/>
            <a:tailEnd/>
          </a:ln>
        </p:spPr>
        <p:txBody>
          <a:bodyPr/>
          <a:lstStyle/>
          <a:p>
            <a:endParaRPr lang="en-US" dirty="0"/>
          </a:p>
        </p:txBody>
      </p:sp>
      <p:sp>
        <p:nvSpPr>
          <p:cNvPr id="378957" name="Rectangle 77"/>
          <p:cNvSpPr>
            <a:spLocks noChangeArrowheads="1"/>
          </p:cNvSpPr>
          <p:nvPr/>
        </p:nvSpPr>
        <p:spPr bwMode="auto">
          <a:xfrm>
            <a:off x="3422650" y="5235575"/>
            <a:ext cx="3175" cy="1588"/>
          </a:xfrm>
          <a:prstGeom prst="rect">
            <a:avLst/>
          </a:prstGeom>
          <a:solidFill>
            <a:srgbClr val="000000"/>
          </a:solidFill>
          <a:ln w="9525">
            <a:noFill/>
            <a:miter lim="800000"/>
            <a:headEnd/>
            <a:tailEnd/>
          </a:ln>
        </p:spPr>
        <p:txBody>
          <a:bodyPr/>
          <a:lstStyle/>
          <a:p>
            <a:endParaRPr lang="en-US" dirty="0"/>
          </a:p>
        </p:txBody>
      </p:sp>
      <p:sp>
        <p:nvSpPr>
          <p:cNvPr id="378958" name="Rectangle 78"/>
          <p:cNvSpPr>
            <a:spLocks noChangeArrowheads="1"/>
          </p:cNvSpPr>
          <p:nvPr/>
        </p:nvSpPr>
        <p:spPr bwMode="auto">
          <a:xfrm>
            <a:off x="3422650" y="5240338"/>
            <a:ext cx="3175" cy="3175"/>
          </a:xfrm>
          <a:prstGeom prst="rect">
            <a:avLst/>
          </a:prstGeom>
          <a:solidFill>
            <a:srgbClr val="000000"/>
          </a:solidFill>
          <a:ln w="9525">
            <a:noFill/>
            <a:miter lim="800000"/>
            <a:headEnd/>
            <a:tailEnd/>
          </a:ln>
        </p:spPr>
        <p:txBody>
          <a:bodyPr/>
          <a:lstStyle/>
          <a:p>
            <a:endParaRPr lang="en-US" dirty="0"/>
          </a:p>
        </p:txBody>
      </p:sp>
      <p:sp>
        <p:nvSpPr>
          <p:cNvPr id="378959" name="Rectangle 79"/>
          <p:cNvSpPr>
            <a:spLocks noChangeArrowheads="1"/>
          </p:cNvSpPr>
          <p:nvPr/>
        </p:nvSpPr>
        <p:spPr bwMode="auto">
          <a:xfrm>
            <a:off x="3422650" y="5243513"/>
            <a:ext cx="3175" cy="3175"/>
          </a:xfrm>
          <a:prstGeom prst="rect">
            <a:avLst/>
          </a:prstGeom>
          <a:solidFill>
            <a:srgbClr val="000000"/>
          </a:solidFill>
          <a:ln w="9525">
            <a:noFill/>
            <a:miter lim="800000"/>
            <a:headEnd/>
            <a:tailEnd/>
          </a:ln>
        </p:spPr>
        <p:txBody>
          <a:bodyPr/>
          <a:lstStyle/>
          <a:p>
            <a:endParaRPr lang="en-US" dirty="0"/>
          </a:p>
        </p:txBody>
      </p:sp>
      <p:sp>
        <p:nvSpPr>
          <p:cNvPr id="378960" name="Rectangle 80"/>
          <p:cNvSpPr>
            <a:spLocks noChangeArrowheads="1"/>
          </p:cNvSpPr>
          <p:nvPr/>
        </p:nvSpPr>
        <p:spPr bwMode="auto">
          <a:xfrm>
            <a:off x="3422650" y="5246688"/>
            <a:ext cx="3175" cy="1587"/>
          </a:xfrm>
          <a:prstGeom prst="rect">
            <a:avLst/>
          </a:prstGeom>
          <a:solidFill>
            <a:srgbClr val="000000"/>
          </a:solidFill>
          <a:ln w="9525">
            <a:noFill/>
            <a:miter lim="800000"/>
            <a:headEnd/>
            <a:tailEnd/>
          </a:ln>
        </p:spPr>
        <p:txBody>
          <a:bodyPr/>
          <a:lstStyle/>
          <a:p>
            <a:endParaRPr lang="en-US" dirty="0"/>
          </a:p>
        </p:txBody>
      </p:sp>
      <p:sp>
        <p:nvSpPr>
          <p:cNvPr id="378961" name="Rectangle 81"/>
          <p:cNvSpPr>
            <a:spLocks noChangeArrowheads="1"/>
          </p:cNvSpPr>
          <p:nvPr/>
        </p:nvSpPr>
        <p:spPr bwMode="auto">
          <a:xfrm>
            <a:off x="3422650" y="5254625"/>
            <a:ext cx="3175" cy="1588"/>
          </a:xfrm>
          <a:prstGeom prst="rect">
            <a:avLst/>
          </a:prstGeom>
          <a:solidFill>
            <a:srgbClr val="000000"/>
          </a:solidFill>
          <a:ln w="9525">
            <a:noFill/>
            <a:miter lim="800000"/>
            <a:headEnd/>
            <a:tailEnd/>
          </a:ln>
        </p:spPr>
        <p:txBody>
          <a:bodyPr/>
          <a:lstStyle/>
          <a:p>
            <a:endParaRPr lang="en-US" dirty="0"/>
          </a:p>
        </p:txBody>
      </p:sp>
      <p:sp>
        <p:nvSpPr>
          <p:cNvPr id="378962" name="Rectangle 82"/>
          <p:cNvSpPr>
            <a:spLocks noChangeArrowheads="1"/>
          </p:cNvSpPr>
          <p:nvPr/>
        </p:nvSpPr>
        <p:spPr bwMode="auto">
          <a:xfrm>
            <a:off x="3422650" y="5256213"/>
            <a:ext cx="3175" cy="3175"/>
          </a:xfrm>
          <a:prstGeom prst="rect">
            <a:avLst/>
          </a:prstGeom>
          <a:solidFill>
            <a:srgbClr val="000000"/>
          </a:solidFill>
          <a:ln w="9525">
            <a:noFill/>
            <a:miter lim="800000"/>
            <a:headEnd/>
            <a:tailEnd/>
          </a:ln>
        </p:spPr>
        <p:txBody>
          <a:bodyPr/>
          <a:lstStyle/>
          <a:p>
            <a:endParaRPr lang="en-US" dirty="0"/>
          </a:p>
        </p:txBody>
      </p:sp>
      <p:sp>
        <p:nvSpPr>
          <p:cNvPr id="378963" name="Rectangle 83"/>
          <p:cNvSpPr>
            <a:spLocks noChangeArrowheads="1"/>
          </p:cNvSpPr>
          <p:nvPr/>
        </p:nvSpPr>
        <p:spPr bwMode="auto">
          <a:xfrm>
            <a:off x="3422650" y="5259388"/>
            <a:ext cx="3175" cy="3175"/>
          </a:xfrm>
          <a:prstGeom prst="rect">
            <a:avLst/>
          </a:prstGeom>
          <a:solidFill>
            <a:srgbClr val="000000"/>
          </a:solidFill>
          <a:ln w="9525">
            <a:noFill/>
            <a:miter lim="800000"/>
            <a:headEnd/>
            <a:tailEnd/>
          </a:ln>
        </p:spPr>
        <p:txBody>
          <a:bodyPr/>
          <a:lstStyle/>
          <a:p>
            <a:endParaRPr lang="en-US" dirty="0"/>
          </a:p>
        </p:txBody>
      </p:sp>
      <p:sp>
        <p:nvSpPr>
          <p:cNvPr id="378964" name="Rectangle 84"/>
          <p:cNvSpPr>
            <a:spLocks noChangeArrowheads="1"/>
          </p:cNvSpPr>
          <p:nvPr/>
        </p:nvSpPr>
        <p:spPr bwMode="auto">
          <a:xfrm>
            <a:off x="3422650" y="5265738"/>
            <a:ext cx="3175" cy="1587"/>
          </a:xfrm>
          <a:prstGeom prst="rect">
            <a:avLst/>
          </a:prstGeom>
          <a:solidFill>
            <a:srgbClr val="000000"/>
          </a:solidFill>
          <a:ln w="9525">
            <a:noFill/>
            <a:miter lim="800000"/>
            <a:headEnd/>
            <a:tailEnd/>
          </a:ln>
        </p:spPr>
        <p:txBody>
          <a:bodyPr/>
          <a:lstStyle/>
          <a:p>
            <a:endParaRPr lang="en-US" dirty="0"/>
          </a:p>
        </p:txBody>
      </p:sp>
      <p:sp>
        <p:nvSpPr>
          <p:cNvPr id="378965" name="Rectangle 85"/>
          <p:cNvSpPr>
            <a:spLocks noChangeArrowheads="1"/>
          </p:cNvSpPr>
          <p:nvPr/>
        </p:nvSpPr>
        <p:spPr bwMode="auto">
          <a:xfrm>
            <a:off x="3422650" y="5267325"/>
            <a:ext cx="3175" cy="3175"/>
          </a:xfrm>
          <a:prstGeom prst="rect">
            <a:avLst/>
          </a:prstGeom>
          <a:solidFill>
            <a:srgbClr val="000000"/>
          </a:solidFill>
          <a:ln w="9525">
            <a:noFill/>
            <a:miter lim="800000"/>
            <a:headEnd/>
            <a:tailEnd/>
          </a:ln>
        </p:spPr>
        <p:txBody>
          <a:bodyPr/>
          <a:lstStyle/>
          <a:p>
            <a:endParaRPr lang="en-US" dirty="0"/>
          </a:p>
        </p:txBody>
      </p:sp>
      <p:sp>
        <p:nvSpPr>
          <p:cNvPr id="378966" name="Rectangle 86"/>
          <p:cNvSpPr>
            <a:spLocks noChangeArrowheads="1"/>
          </p:cNvSpPr>
          <p:nvPr/>
        </p:nvSpPr>
        <p:spPr bwMode="auto">
          <a:xfrm>
            <a:off x="3422650" y="5270500"/>
            <a:ext cx="3175" cy="3175"/>
          </a:xfrm>
          <a:prstGeom prst="rect">
            <a:avLst/>
          </a:prstGeom>
          <a:solidFill>
            <a:srgbClr val="000000"/>
          </a:solidFill>
          <a:ln w="9525">
            <a:noFill/>
            <a:miter lim="800000"/>
            <a:headEnd/>
            <a:tailEnd/>
          </a:ln>
        </p:spPr>
        <p:txBody>
          <a:bodyPr/>
          <a:lstStyle/>
          <a:p>
            <a:endParaRPr lang="en-US" dirty="0"/>
          </a:p>
        </p:txBody>
      </p:sp>
      <p:sp>
        <p:nvSpPr>
          <p:cNvPr id="378967" name="Rectangle 87"/>
          <p:cNvSpPr>
            <a:spLocks noChangeArrowheads="1"/>
          </p:cNvSpPr>
          <p:nvPr/>
        </p:nvSpPr>
        <p:spPr bwMode="auto">
          <a:xfrm>
            <a:off x="3422650" y="5273675"/>
            <a:ext cx="3175" cy="1588"/>
          </a:xfrm>
          <a:prstGeom prst="rect">
            <a:avLst/>
          </a:prstGeom>
          <a:solidFill>
            <a:srgbClr val="000000"/>
          </a:solidFill>
          <a:ln w="9525">
            <a:noFill/>
            <a:miter lim="800000"/>
            <a:headEnd/>
            <a:tailEnd/>
          </a:ln>
        </p:spPr>
        <p:txBody>
          <a:bodyPr/>
          <a:lstStyle/>
          <a:p>
            <a:endParaRPr lang="en-US" dirty="0"/>
          </a:p>
        </p:txBody>
      </p:sp>
      <p:sp>
        <p:nvSpPr>
          <p:cNvPr id="378968" name="Rectangle 88"/>
          <p:cNvSpPr>
            <a:spLocks noChangeArrowheads="1"/>
          </p:cNvSpPr>
          <p:nvPr/>
        </p:nvSpPr>
        <p:spPr bwMode="auto">
          <a:xfrm>
            <a:off x="3422650" y="5278438"/>
            <a:ext cx="3175" cy="3175"/>
          </a:xfrm>
          <a:prstGeom prst="rect">
            <a:avLst/>
          </a:prstGeom>
          <a:solidFill>
            <a:srgbClr val="000000"/>
          </a:solidFill>
          <a:ln w="9525">
            <a:noFill/>
            <a:miter lim="800000"/>
            <a:headEnd/>
            <a:tailEnd/>
          </a:ln>
        </p:spPr>
        <p:txBody>
          <a:bodyPr/>
          <a:lstStyle/>
          <a:p>
            <a:endParaRPr lang="en-US" dirty="0"/>
          </a:p>
        </p:txBody>
      </p:sp>
      <p:sp>
        <p:nvSpPr>
          <p:cNvPr id="378969" name="Rectangle 89"/>
          <p:cNvSpPr>
            <a:spLocks noChangeArrowheads="1"/>
          </p:cNvSpPr>
          <p:nvPr/>
        </p:nvSpPr>
        <p:spPr bwMode="auto">
          <a:xfrm>
            <a:off x="3422650" y="5281613"/>
            <a:ext cx="3175" cy="3175"/>
          </a:xfrm>
          <a:prstGeom prst="rect">
            <a:avLst/>
          </a:prstGeom>
          <a:solidFill>
            <a:srgbClr val="000000"/>
          </a:solidFill>
          <a:ln w="9525">
            <a:noFill/>
            <a:miter lim="800000"/>
            <a:headEnd/>
            <a:tailEnd/>
          </a:ln>
        </p:spPr>
        <p:txBody>
          <a:bodyPr/>
          <a:lstStyle/>
          <a:p>
            <a:endParaRPr lang="en-US" dirty="0"/>
          </a:p>
        </p:txBody>
      </p:sp>
      <p:sp>
        <p:nvSpPr>
          <p:cNvPr id="378970" name="Rectangle 90"/>
          <p:cNvSpPr>
            <a:spLocks noChangeArrowheads="1"/>
          </p:cNvSpPr>
          <p:nvPr/>
        </p:nvSpPr>
        <p:spPr bwMode="auto">
          <a:xfrm>
            <a:off x="3422650" y="5284788"/>
            <a:ext cx="3175" cy="1587"/>
          </a:xfrm>
          <a:prstGeom prst="rect">
            <a:avLst/>
          </a:prstGeom>
          <a:solidFill>
            <a:srgbClr val="000000"/>
          </a:solidFill>
          <a:ln w="9525">
            <a:noFill/>
            <a:miter lim="800000"/>
            <a:headEnd/>
            <a:tailEnd/>
          </a:ln>
        </p:spPr>
        <p:txBody>
          <a:bodyPr/>
          <a:lstStyle/>
          <a:p>
            <a:endParaRPr lang="en-US" dirty="0"/>
          </a:p>
        </p:txBody>
      </p:sp>
      <p:sp>
        <p:nvSpPr>
          <p:cNvPr id="378971" name="Rectangle 91"/>
          <p:cNvSpPr>
            <a:spLocks noChangeArrowheads="1"/>
          </p:cNvSpPr>
          <p:nvPr/>
        </p:nvSpPr>
        <p:spPr bwMode="auto">
          <a:xfrm>
            <a:off x="3422650" y="5292725"/>
            <a:ext cx="3175" cy="3175"/>
          </a:xfrm>
          <a:prstGeom prst="rect">
            <a:avLst/>
          </a:prstGeom>
          <a:solidFill>
            <a:srgbClr val="000000"/>
          </a:solidFill>
          <a:ln w="9525">
            <a:noFill/>
            <a:miter lim="800000"/>
            <a:headEnd/>
            <a:tailEnd/>
          </a:ln>
        </p:spPr>
        <p:txBody>
          <a:bodyPr/>
          <a:lstStyle/>
          <a:p>
            <a:endParaRPr lang="en-US" dirty="0"/>
          </a:p>
        </p:txBody>
      </p:sp>
      <p:sp>
        <p:nvSpPr>
          <p:cNvPr id="378972" name="Rectangle 92"/>
          <p:cNvSpPr>
            <a:spLocks noChangeArrowheads="1"/>
          </p:cNvSpPr>
          <p:nvPr/>
        </p:nvSpPr>
        <p:spPr bwMode="auto">
          <a:xfrm>
            <a:off x="3422650" y="5295900"/>
            <a:ext cx="3175" cy="1588"/>
          </a:xfrm>
          <a:prstGeom prst="rect">
            <a:avLst/>
          </a:prstGeom>
          <a:solidFill>
            <a:srgbClr val="000000"/>
          </a:solidFill>
          <a:ln w="9525">
            <a:noFill/>
            <a:miter lim="800000"/>
            <a:headEnd/>
            <a:tailEnd/>
          </a:ln>
        </p:spPr>
        <p:txBody>
          <a:bodyPr/>
          <a:lstStyle/>
          <a:p>
            <a:endParaRPr lang="en-US" dirty="0"/>
          </a:p>
        </p:txBody>
      </p:sp>
      <p:sp>
        <p:nvSpPr>
          <p:cNvPr id="378973" name="Rectangle 93"/>
          <p:cNvSpPr>
            <a:spLocks noChangeArrowheads="1"/>
          </p:cNvSpPr>
          <p:nvPr/>
        </p:nvSpPr>
        <p:spPr bwMode="auto">
          <a:xfrm>
            <a:off x="7140575" y="2114550"/>
            <a:ext cx="1588" cy="3175"/>
          </a:xfrm>
          <a:prstGeom prst="rect">
            <a:avLst/>
          </a:prstGeom>
          <a:solidFill>
            <a:srgbClr val="000000"/>
          </a:solidFill>
          <a:ln w="9525">
            <a:noFill/>
            <a:miter lim="800000"/>
            <a:headEnd/>
            <a:tailEnd/>
          </a:ln>
        </p:spPr>
        <p:txBody>
          <a:bodyPr/>
          <a:lstStyle/>
          <a:p>
            <a:endParaRPr lang="en-US" dirty="0"/>
          </a:p>
        </p:txBody>
      </p:sp>
      <p:sp>
        <p:nvSpPr>
          <p:cNvPr id="378974" name="Rectangle 94"/>
          <p:cNvSpPr>
            <a:spLocks noChangeArrowheads="1"/>
          </p:cNvSpPr>
          <p:nvPr/>
        </p:nvSpPr>
        <p:spPr bwMode="auto">
          <a:xfrm>
            <a:off x="7140575" y="2117725"/>
            <a:ext cx="1588" cy="1588"/>
          </a:xfrm>
          <a:prstGeom prst="rect">
            <a:avLst/>
          </a:prstGeom>
          <a:solidFill>
            <a:srgbClr val="000000"/>
          </a:solidFill>
          <a:ln w="9525">
            <a:noFill/>
            <a:miter lim="800000"/>
            <a:headEnd/>
            <a:tailEnd/>
          </a:ln>
        </p:spPr>
        <p:txBody>
          <a:bodyPr/>
          <a:lstStyle/>
          <a:p>
            <a:endParaRPr lang="en-US" dirty="0"/>
          </a:p>
        </p:txBody>
      </p:sp>
      <p:sp>
        <p:nvSpPr>
          <p:cNvPr id="378975" name="Rectangle 95"/>
          <p:cNvSpPr>
            <a:spLocks noChangeArrowheads="1"/>
          </p:cNvSpPr>
          <p:nvPr/>
        </p:nvSpPr>
        <p:spPr bwMode="auto">
          <a:xfrm>
            <a:off x="7140575" y="2119313"/>
            <a:ext cx="1588" cy="3175"/>
          </a:xfrm>
          <a:prstGeom prst="rect">
            <a:avLst/>
          </a:prstGeom>
          <a:solidFill>
            <a:srgbClr val="000000"/>
          </a:solidFill>
          <a:ln w="9525">
            <a:noFill/>
            <a:miter lim="800000"/>
            <a:headEnd/>
            <a:tailEnd/>
          </a:ln>
        </p:spPr>
        <p:txBody>
          <a:bodyPr/>
          <a:lstStyle/>
          <a:p>
            <a:endParaRPr lang="en-US" dirty="0"/>
          </a:p>
        </p:txBody>
      </p:sp>
      <p:sp>
        <p:nvSpPr>
          <p:cNvPr id="378976" name="Rectangle 96"/>
          <p:cNvSpPr>
            <a:spLocks noChangeArrowheads="1"/>
          </p:cNvSpPr>
          <p:nvPr/>
        </p:nvSpPr>
        <p:spPr bwMode="auto">
          <a:xfrm>
            <a:off x="7140575" y="2122488"/>
            <a:ext cx="1588" cy="3175"/>
          </a:xfrm>
          <a:prstGeom prst="rect">
            <a:avLst/>
          </a:prstGeom>
          <a:solidFill>
            <a:srgbClr val="000000"/>
          </a:solidFill>
          <a:ln w="9525">
            <a:noFill/>
            <a:miter lim="800000"/>
            <a:headEnd/>
            <a:tailEnd/>
          </a:ln>
        </p:spPr>
        <p:txBody>
          <a:bodyPr/>
          <a:lstStyle/>
          <a:p>
            <a:endParaRPr lang="en-US" dirty="0"/>
          </a:p>
        </p:txBody>
      </p:sp>
      <p:sp>
        <p:nvSpPr>
          <p:cNvPr id="378977" name="Rectangle 97"/>
          <p:cNvSpPr>
            <a:spLocks noChangeArrowheads="1"/>
          </p:cNvSpPr>
          <p:nvPr/>
        </p:nvSpPr>
        <p:spPr bwMode="auto">
          <a:xfrm>
            <a:off x="7140575" y="2125663"/>
            <a:ext cx="1588" cy="3175"/>
          </a:xfrm>
          <a:prstGeom prst="rect">
            <a:avLst/>
          </a:prstGeom>
          <a:solidFill>
            <a:srgbClr val="000000"/>
          </a:solidFill>
          <a:ln w="9525">
            <a:noFill/>
            <a:miter lim="800000"/>
            <a:headEnd/>
            <a:tailEnd/>
          </a:ln>
        </p:spPr>
        <p:txBody>
          <a:bodyPr/>
          <a:lstStyle/>
          <a:p>
            <a:endParaRPr lang="en-US" dirty="0"/>
          </a:p>
        </p:txBody>
      </p:sp>
      <p:sp>
        <p:nvSpPr>
          <p:cNvPr id="378978" name="Rectangle 98"/>
          <p:cNvSpPr>
            <a:spLocks noChangeArrowheads="1"/>
          </p:cNvSpPr>
          <p:nvPr/>
        </p:nvSpPr>
        <p:spPr bwMode="auto">
          <a:xfrm>
            <a:off x="7140575" y="2128838"/>
            <a:ext cx="1588" cy="1587"/>
          </a:xfrm>
          <a:prstGeom prst="rect">
            <a:avLst/>
          </a:prstGeom>
          <a:solidFill>
            <a:srgbClr val="000000"/>
          </a:solidFill>
          <a:ln w="9525">
            <a:noFill/>
            <a:miter lim="800000"/>
            <a:headEnd/>
            <a:tailEnd/>
          </a:ln>
        </p:spPr>
        <p:txBody>
          <a:bodyPr/>
          <a:lstStyle/>
          <a:p>
            <a:endParaRPr lang="en-US" dirty="0"/>
          </a:p>
        </p:txBody>
      </p:sp>
      <p:sp>
        <p:nvSpPr>
          <p:cNvPr id="378979" name="Rectangle 99"/>
          <p:cNvSpPr>
            <a:spLocks noChangeArrowheads="1"/>
          </p:cNvSpPr>
          <p:nvPr/>
        </p:nvSpPr>
        <p:spPr bwMode="auto">
          <a:xfrm>
            <a:off x="7140575" y="2130425"/>
            <a:ext cx="1588" cy="3175"/>
          </a:xfrm>
          <a:prstGeom prst="rect">
            <a:avLst/>
          </a:prstGeom>
          <a:solidFill>
            <a:srgbClr val="000000"/>
          </a:solidFill>
          <a:ln w="9525">
            <a:noFill/>
            <a:miter lim="800000"/>
            <a:headEnd/>
            <a:tailEnd/>
          </a:ln>
        </p:spPr>
        <p:txBody>
          <a:bodyPr/>
          <a:lstStyle/>
          <a:p>
            <a:endParaRPr lang="en-US" dirty="0"/>
          </a:p>
        </p:txBody>
      </p:sp>
      <p:sp>
        <p:nvSpPr>
          <p:cNvPr id="378980" name="Rectangle 100"/>
          <p:cNvSpPr>
            <a:spLocks noChangeArrowheads="1"/>
          </p:cNvSpPr>
          <p:nvPr/>
        </p:nvSpPr>
        <p:spPr bwMode="auto">
          <a:xfrm>
            <a:off x="7140575" y="2133600"/>
            <a:ext cx="1588" cy="3175"/>
          </a:xfrm>
          <a:prstGeom prst="rect">
            <a:avLst/>
          </a:prstGeom>
          <a:solidFill>
            <a:srgbClr val="000000"/>
          </a:solidFill>
          <a:ln w="9525">
            <a:noFill/>
            <a:miter lim="800000"/>
            <a:headEnd/>
            <a:tailEnd/>
          </a:ln>
        </p:spPr>
        <p:txBody>
          <a:bodyPr/>
          <a:lstStyle/>
          <a:p>
            <a:endParaRPr lang="en-US" dirty="0"/>
          </a:p>
        </p:txBody>
      </p:sp>
      <p:sp>
        <p:nvSpPr>
          <p:cNvPr id="378981" name="Rectangle 101"/>
          <p:cNvSpPr>
            <a:spLocks noChangeArrowheads="1"/>
          </p:cNvSpPr>
          <p:nvPr/>
        </p:nvSpPr>
        <p:spPr bwMode="auto">
          <a:xfrm>
            <a:off x="7140575" y="2136775"/>
            <a:ext cx="1588" cy="3175"/>
          </a:xfrm>
          <a:prstGeom prst="rect">
            <a:avLst/>
          </a:prstGeom>
          <a:solidFill>
            <a:srgbClr val="000000"/>
          </a:solidFill>
          <a:ln w="9525">
            <a:noFill/>
            <a:miter lim="800000"/>
            <a:headEnd/>
            <a:tailEnd/>
          </a:ln>
        </p:spPr>
        <p:txBody>
          <a:bodyPr/>
          <a:lstStyle/>
          <a:p>
            <a:endParaRPr lang="en-US" dirty="0"/>
          </a:p>
        </p:txBody>
      </p:sp>
      <p:sp>
        <p:nvSpPr>
          <p:cNvPr id="378982" name="Rectangle 102"/>
          <p:cNvSpPr>
            <a:spLocks noChangeArrowheads="1"/>
          </p:cNvSpPr>
          <p:nvPr/>
        </p:nvSpPr>
        <p:spPr bwMode="auto">
          <a:xfrm>
            <a:off x="7140575" y="2139950"/>
            <a:ext cx="1588" cy="1588"/>
          </a:xfrm>
          <a:prstGeom prst="rect">
            <a:avLst/>
          </a:prstGeom>
          <a:solidFill>
            <a:srgbClr val="000000"/>
          </a:solidFill>
          <a:ln w="9525">
            <a:noFill/>
            <a:miter lim="800000"/>
            <a:headEnd/>
            <a:tailEnd/>
          </a:ln>
        </p:spPr>
        <p:txBody>
          <a:bodyPr/>
          <a:lstStyle/>
          <a:p>
            <a:endParaRPr lang="en-US" dirty="0"/>
          </a:p>
        </p:txBody>
      </p:sp>
      <p:sp>
        <p:nvSpPr>
          <p:cNvPr id="378983" name="Rectangle 103"/>
          <p:cNvSpPr>
            <a:spLocks noChangeArrowheads="1"/>
          </p:cNvSpPr>
          <p:nvPr/>
        </p:nvSpPr>
        <p:spPr bwMode="auto">
          <a:xfrm>
            <a:off x="7140575" y="2141538"/>
            <a:ext cx="1588" cy="3175"/>
          </a:xfrm>
          <a:prstGeom prst="rect">
            <a:avLst/>
          </a:prstGeom>
          <a:solidFill>
            <a:srgbClr val="000000"/>
          </a:solidFill>
          <a:ln w="9525">
            <a:noFill/>
            <a:miter lim="800000"/>
            <a:headEnd/>
            <a:tailEnd/>
          </a:ln>
        </p:spPr>
        <p:txBody>
          <a:bodyPr/>
          <a:lstStyle/>
          <a:p>
            <a:endParaRPr lang="en-US" dirty="0"/>
          </a:p>
        </p:txBody>
      </p:sp>
      <p:sp>
        <p:nvSpPr>
          <p:cNvPr id="378984" name="Rectangle 104"/>
          <p:cNvSpPr>
            <a:spLocks noChangeArrowheads="1"/>
          </p:cNvSpPr>
          <p:nvPr/>
        </p:nvSpPr>
        <p:spPr bwMode="auto">
          <a:xfrm>
            <a:off x="7140575" y="2144713"/>
            <a:ext cx="1588" cy="3175"/>
          </a:xfrm>
          <a:prstGeom prst="rect">
            <a:avLst/>
          </a:prstGeom>
          <a:solidFill>
            <a:srgbClr val="000000"/>
          </a:solidFill>
          <a:ln w="9525">
            <a:noFill/>
            <a:miter lim="800000"/>
            <a:headEnd/>
            <a:tailEnd/>
          </a:ln>
        </p:spPr>
        <p:txBody>
          <a:bodyPr/>
          <a:lstStyle/>
          <a:p>
            <a:endParaRPr lang="en-US" dirty="0"/>
          </a:p>
        </p:txBody>
      </p:sp>
      <p:sp>
        <p:nvSpPr>
          <p:cNvPr id="378985" name="Rectangle 105"/>
          <p:cNvSpPr>
            <a:spLocks noChangeArrowheads="1"/>
          </p:cNvSpPr>
          <p:nvPr/>
        </p:nvSpPr>
        <p:spPr bwMode="auto">
          <a:xfrm>
            <a:off x="7140575" y="2147888"/>
            <a:ext cx="1588" cy="1587"/>
          </a:xfrm>
          <a:prstGeom prst="rect">
            <a:avLst/>
          </a:prstGeom>
          <a:solidFill>
            <a:srgbClr val="000000"/>
          </a:solidFill>
          <a:ln w="9525">
            <a:noFill/>
            <a:miter lim="800000"/>
            <a:headEnd/>
            <a:tailEnd/>
          </a:ln>
        </p:spPr>
        <p:txBody>
          <a:bodyPr/>
          <a:lstStyle/>
          <a:p>
            <a:endParaRPr lang="en-US" dirty="0"/>
          </a:p>
        </p:txBody>
      </p:sp>
      <p:sp>
        <p:nvSpPr>
          <p:cNvPr id="378986" name="Rectangle 106"/>
          <p:cNvSpPr>
            <a:spLocks noChangeArrowheads="1"/>
          </p:cNvSpPr>
          <p:nvPr/>
        </p:nvSpPr>
        <p:spPr bwMode="auto">
          <a:xfrm>
            <a:off x="7140575" y="2149475"/>
            <a:ext cx="1588" cy="3175"/>
          </a:xfrm>
          <a:prstGeom prst="rect">
            <a:avLst/>
          </a:prstGeom>
          <a:solidFill>
            <a:srgbClr val="000000"/>
          </a:solidFill>
          <a:ln w="9525">
            <a:noFill/>
            <a:miter lim="800000"/>
            <a:headEnd/>
            <a:tailEnd/>
          </a:ln>
        </p:spPr>
        <p:txBody>
          <a:bodyPr/>
          <a:lstStyle/>
          <a:p>
            <a:endParaRPr lang="en-US" dirty="0"/>
          </a:p>
        </p:txBody>
      </p:sp>
      <p:sp>
        <p:nvSpPr>
          <p:cNvPr id="378987" name="Rectangle 107"/>
          <p:cNvSpPr>
            <a:spLocks noChangeArrowheads="1"/>
          </p:cNvSpPr>
          <p:nvPr/>
        </p:nvSpPr>
        <p:spPr bwMode="auto">
          <a:xfrm>
            <a:off x="7140575" y="2152650"/>
            <a:ext cx="1588" cy="3175"/>
          </a:xfrm>
          <a:prstGeom prst="rect">
            <a:avLst/>
          </a:prstGeom>
          <a:solidFill>
            <a:srgbClr val="000000"/>
          </a:solidFill>
          <a:ln w="9525">
            <a:noFill/>
            <a:miter lim="800000"/>
            <a:headEnd/>
            <a:tailEnd/>
          </a:ln>
        </p:spPr>
        <p:txBody>
          <a:bodyPr/>
          <a:lstStyle/>
          <a:p>
            <a:endParaRPr lang="en-US" dirty="0"/>
          </a:p>
        </p:txBody>
      </p:sp>
      <p:sp>
        <p:nvSpPr>
          <p:cNvPr id="378988" name="Rectangle 108"/>
          <p:cNvSpPr>
            <a:spLocks noChangeArrowheads="1"/>
          </p:cNvSpPr>
          <p:nvPr/>
        </p:nvSpPr>
        <p:spPr bwMode="auto">
          <a:xfrm>
            <a:off x="7140575" y="2155825"/>
            <a:ext cx="1588" cy="3175"/>
          </a:xfrm>
          <a:prstGeom prst="rect">
            <a:avLst/>
          </a:prstGeom>
          <a:solidFill>
            <a:srgbClr val="000000"/>
          </a:solidFill>
          <a:ln w="9525">
            <a:noFill/>
            <a:miter lim="800000"/>
            <a:headEnd/>
            <a:tailEnd/>
          </a:ln>
        </p:spPr>
        <p:txBody>
          <a:bodyPr/>
          <a:lstStyle/>
          <a:p>
            <a:endParaRPr lang="en-US" dirty="0"/>
          </a:p>
        </p:txBody>
      </p:sp>
      <p:sp>
        <p:nvSpPr>
          <p:cNvPr id="378989" name="Rectangle 109"/>
          <p:cNvSpPr>
            <a:spLocks noChangeArrowheads="1"/>
          </p:cNvSpPr>
          <p:nvPr/>
        </p:nvSpPr>
        <p:spPr bwMode="auto">
          <a:xfrm>
            <a:off x="7140575" y="2159000"/>
            <a:ext cx="1588" cy="1588"/>
          </a:xfrm>
          <a:prstGeom prst="rect">
            <a:avLst/>
          </a:prstGeom>
          <a:solidFill>
            <a:srgbClr val="000000"/>
          </a:solidFill>
          <a:ln w="9525">
            <a:noFill/>
            <a:miter lim="800000"/>
            <a:headEnd/>
            <a:tailEnd/>
          </a:ln>
        </p:spPr>
        <p:txBody>
          <a:bodyPr/>
          <a:lstStyle/>
          <a:p>
            <a:endParaRPr lang="en-US" dirty="0"/>
          </a:p>
        </p:txBody>
      </p:sp>
      <p:sp>
        <p:nvSpPr>
          <p:cNvPr id="378990" name="Rectangle 110"/>
          <p:cNvSpPr>
            <a:spLocks noChangeArrowheads="1"/>
          </p:cNvSpPr>
          <p:nvPr/>
        </p:nvSpPr>
        <p:spPr bwMode="auto">
          <a:xfrm>
            <a:off x="7140575" y="2160588"/>
            <a:ext cx="1588" cy="3175"/>
          </a:xfrm>
          <a:prstGeom prst="rect">
            <a:avLst/>
          </a:prstGeom>
          <a:solidFill>
            <a:srgbClr val="000000"/>
          </a:solidFill>
          <a:ln w="9525">
            <a:noFill/>
            <a:miter lim="800000"/>
            <a:headEnd/>
            <a:tailEnd/>
          </a:ln>
        </p:spPr>
        <p:txBody>
          <a:bodyPr/>
          <a:lstStyle/>
          <a:p>
            <a:endParaRPr lang="en-US" dirty="0"/>
          </a:p>
        </p:txBody>
      </p:sp>
      <p:sp>
        <p:nvSpPr>
          <p:cNvPr id="378991" name="Rectangle 111"/>
          <p:cNvSpPr>
            <a:spLocks noChangeArrowheads="1"/>
          </p:cNvSpPr>
          <p:nvPr/>
        </p:nvSpPr>
        <p:spPr bwMode="auto">
          <a:xfrm>
            <a:off x="7140575" y="2163763"/>
            <a:ext cx="1588" cy="3175"/>
          </a:xfrm>
          <a:prstGeom prst="rect">
            <a:avLst/>
          </a:prstGeom>
          <a:solidFill>
            <a:srgbClr val="000000"/>
          </a:solidFill>
          <a:ln w="9525">
            <a:noFill/>
            <a:miter lim="800000"/>
            <a:headEnd/>
            <a:tailEnd/>
          </a:ln>
        </p:spPr>
        <p:txBody>
          <a:bodyPr/>
          <a:lstStyle/>
          <a:p>
            <a:endParaRPr lang="en-US" dirty="0"/>
          </a:p>
        </p:txBody>
      </p:sp>
      <p:sp>
        <p:nvSpPr>
          <p:cNvPr id="378992" name="Rectangle 112"/>
          <p:cNvSpPr>
            <a:spLocks noChangeArrowheads="1"/>
          </p:cNvSpPr>
          <p:nvPr/>
        </p:nvSpPr>
        <p:spPr bwMode="auto">
          <a:xfrm>
            <a:off x="7140575" y="2166938"/>
            <a:ext cx="1588" cy="1587"/>
          </a:xfrm>
          <a:prstGeom prst="rect">
            <a:avLst/>
          </a:prstGeom>
          <a:solidFill>
            <a:srgbClr val="000000"/>
          </a:solidFill>
          <a:ln w="9525">
            <a:noFill/>
            <a:miter lim="800000"/>
            <a:headEnd/>
            <a:tailEnd/>
          </a:ln>
        </p:spPr>
        <p:txBody>
          <a:bodyPr/>
          <a:lstStyle/>
          <a:p>
            <a:endParaRPr lang="en-US" dirty="0"/>
          </a:p>
        </p:txBody>
      </p:sp>
      <p:sp>
        <p:nvSpPr>
          <p:cNvPr id="378993" name="Rectangle 113"/>
          <p:cNvSpPr>
            <a:spLocks noChangeArrowheads="1"/>
          </p:cNvSpPr>
          <p:nvPr/>
        </p:nvSpPr>
        <p:spPr bwMode="auto">
          <a:xfrm>
            <a:off x="7140575" y="2168525"/>
            <a:ext cx="1588" cy="3175"/>
          </a:xfrm>
          <a:prstGeom prst="rect">
            <a:avLst/>
          </a:prstGeom>
          <a:solidFill>
            <a:srgbClr val="000000"/>
          </a:solidFill>
          <a:ln w="9525">
            <a:noFill/>
            <a:miter lim="800000"/>
            <a:headEnd/>
            <a:tailEnd/>
          </a:ln>
        </p:spPr>
        <p:txBody>
          <a:bodyPr/>
          <a:lstStyle/>
          <a:p>
            <a:endParaRPr lang="en-US" dirty="0"/>
          </a:p>
        </p:txBody>
      </p:sp>
      <p:sp>
        <p:nvSpPr>
          <p:cNvPr id="378994" name="Rectangle 114"/>
          <p:cNvSpPr>
            <a:spLocks noChangeArrowheads="1"/>
          </p:cNvSpPr>
          <p:nvPr/>
        </p:nvSpPr>
        <p:spPr bwMode="auto">
          <a:xfrm>
            <a:off x="7140575" y="2171700"/>
            <a:ext cx="1588" cy="3175"/>
          </a:xfrm>
          <a:prstGeom prst="rect">
            <a:avLst/>
          </a:prstGeom>
          <a:solidFill>
            <a:srgbClr val="000000"/>
          </a:solidFill>
          <a:ln w="9525">
            <a:noFill/>
            <a:miter lim="800000"/>
            <a:headEnd/>
            <a:tailEnd/>
          </a:ln>
        </p:spPr>
        <p:txBody>
          <a:bodyPr/>
          <a:lstStyle/>
          <a:p>
            <a:endParaRPr lang="en-US" dirty="0"/>
          </a:p>
        </p:txBody>
      </p:sp>
      <p:sp>
        <p:nvSpPr>
          <p:cNvPr id="378995" name="Rectangle 115"/>
          <p:cNvSpPr>
            <a:spLocks noChangeArrowheads="1"/>
          </p:cNvSpPr>
          <p:nvPr/>
        </p:nvSpPr>
        <p:spPr bwMode="auto">
          <a:xfrm>
            <a:off x="7140575" y="2174875"/>
            <a:ext cx="1588" cy="3175"/>
          </a:xfrm>
          <a:prstGeom prst="rect">
            <a:avLst/>
          </a:prstGeom>
          <a:solidFill>
            <a:srgbClr val="000000"/>
          </a:solidFill>
          <a:ln w="9525">
            <a:noFill/>
            <a:miter lim="800000"/>
            <a:headEnd/>
            <a:tailEnd/>
          </a:ln>
        </p:spPr>
        <p:txBody>
          <a:bodyPr/>
          <a:lstStyle/>
          <a:p>
            <a:endParaRPr lang="en-US" dirty="0"/>
          </a:p>
        </p:txBody>
      </p:sp>
      <p:sp>
        <p:nvSpPr>
          <p:cNvPr id="378996" name="Rectangle 116"/>
          <p:cNvSpPr>
            <a:spLocks noChangeArrowheads="1"/>
          </p:cNvSpPr>
          <p:nvPr/>
        </p:nvSpPr>
        <p:spPr bwMode="auto">
          <a:xfrm>
            <a:off x="7140575" y="2178050"/>
            <a:ext cx="1588" cy="1588"/>
          </a:xfrm>
          <a:prstGeom prst="rect">
            <a:avLst/>
          </a:prstGeom>
          <a:solidFill>
            <a:srgbClr val="000000"/>
          </a:solidFill>
          <a:ln w="9525">
            <a:noFill/>
            <a:miter lim="800000"/>
            <a:headEnd/>
            <a:tailEnd/>
          </a:ln>
        </p:spPr>
        <p:txBody>
          <a:bodyPr/>
          <a:lstStyle/>
          <a:p>
            <a:endParaRPr lang="en-US" dirty="0"/>
          </a:p>
        </p:txBody>
      </p:sp>
      <p:sp>
        <p:nvSpPr>
          <p:cNvPr id="378997" name="Rectangle 117"/>
          <p:cNvSpPr>
            <a:spLocks noChangeArrowheads="1"/>
          </p:cNvSpPr>
          <p:nvPr/>
        </p:nvSpPr>
        <p:spPr bwMode="auto">
          <a:xfrm>
            <a:off x="7140575" y="2179638"/>
            <a:ext cx="1588" cy="3175"/>
          </a:xfrm>
          <a:prstGeom prst="rect">
            <a:avLst/>
          </a:prstGeom>
          <a:solidFill>
            <a:srgbClr val="000000"/>
          </a:solidFill>
          <a:ln w="9525">
            <a:noFill/>
            <a:miter lim="800000"/>
            <a:headEnd/>
            <a:tailEnd/>
          </a:ln>
        </p:spPr>
        <p:txBody>
          <a:bodyPr/>
          <a:lstStyle/>
          <a:p>
            <a:endParaRPr lang="en-US" dirty="0"/>
          </a:p>
        </p:txBody>
      </p:sp>
      <p:sp>
        <p:nvSpPr>
          <p:cNvPr id="378998" name="Rectangle 118"/>
          <p:cNvSpPr>
            <a:spLocks noChangeArrowheads="1"/>
          </p:cNvSpPr>
          <p:nvPr/>
        </p:nvSpPr>
        <p:spPr bwMode="auto">
          <a:xfrm>
            <a:off x="7140575" y="2182813"/>
            <a:ext cx="1588" cy="3175"/>
          </a:xfrm>
          <a:prstGeom prst="rect">
            <a:avLst/>
          </a:prstGeom>
          <a:solidFill>
            <a:srgbClr val="000000"/>
          </a:solidFill>
          <a:ln w="9525">
            <a:noFill/>
            <a:miter lim="800000"/>
            <a:headEnd/>
            <a:tailEnd/>
          </a:ln>
        </p:spPr>
        <p:txBody>
          <a:bodyPr/>
          <a:lstStyle/>
          <a:p>
            <a:endParaRPr lang="en-US" dirty="0"/>
          </a:p>
        </p:txBody>
      </p:sp>
      <p:sp>
        <p:nvSpPr>
          <p:cNvPr id="378999" name="Rectangle 119"/>
          <p:cNvSpPr>
            <a:spLocks noChangeArrowheads="1"/>
          </p:cNvSpPr>
          <p:nvPr/>
        </p:nvSpPr>
        <p:spPr bwMode="auto">
          <a:xfrm>
            <a:off x="7140575" y="2185988"/>
            <a:ext cx="1588" cy="3175"/>
          </a:xfrm>
          <a:prstGeom prst="rect">
            <a:avLst/>
          </a:prstGeom>
          <a:solidFill>
            <a:srgbClr val="000000"/>
          </a:solidFill>
          <a:ln w="9525">
            <a:noFill/>
            <a:miter lim="800000"/>
            <a:headEnd/>
            <a:tailEnd/>
          </a:ln>
        </p:spPr>
        <p:txBody>
          <a:bodyPr/>
          <a:lstStyle/>
          <a:p>
            <a:endParaRPr lang="en-US" dirty="0"/>
          </a:p>
        </p:txBody>
      </p:sp>
      <p:sp>
        <p:nvSpPr>
          <p:cNvPr id="379000" name="Rectangle 120"/>
          <p:cNvSpPr>
            <a:spLocks noChangeArrowheads="1"/>
          </p:cNvSpPr>
          <p:nvPr/>
        </p:nvSpPr>
        <p:spPr bwMode="auto">
          <a:xfrm>
            <a:off x="7140575" y="2189163"/>
            <a:ext cx="1588" cy="1587"/>
          </a:xfrm>
          <a:prstGeom prst="rect">
            <a:avLst/>
          </a:prstGeom>
          <a:solidFill>
            <a:srgbClr val="000000"/>
          </a:solidFill>
          <a:ln w="9525">
            <a:noFill/>
            <a:miter lim="800000"/>
            <a:headEnd/>
            <a:tailEnd/>
          </a:ln>
        </p:spPr>
        <p:txBody>
          <a:bodyPr/>
          <a:lstStyle/>
          <a:p>
            <a:endParaRPr lang="en-US" dirty="0"/>
          </a:p>
        </p:txBody>
      </p:sp>
      <p:sp>
        <p:nvSpPr>
          <p:cNvPr id="379001" name="Rectangle 121"/>
          <p:cNvSpPr>
            <a:spLocks noChangeArrowheads="1"/>
          </p:cNvSpPr>
          <p:nvPr/>
        </p:nvSpPr>
        <p:spPr bwMode="auto">
          <a:xfrm>
            <a:off x="7140575" y="2190750"/>
            <a:ext cx="1588" cy="3175"/>
          </a:xfrm>
          <a:prstGeom prst="rect">
            <a:avLst/>
          </a:prstGeom>
          <a:solidFill>
            <a:srgbClr val="000000"/>
          </a:solidFill>
          <a:ln w="9525">
            <a:noFill/>
            <a:miter lim="800000"/>
            <a:headEnd/>
            <a:tailEnd/>
          </a:ln>
        </p:spPr>
        <p:txBody>
          <a:bodyPr/>
          <a:lstStyle/>
          <a:p>
            <a:endParaRPr lang="en-US" dirty="0"/>
          </a:p>
        </p:txBody>
      </p:sp>
      <p:sp>
        <p:nvSpPr>
          <p:cNvPr id="379002" name="Rectangle 122"/>
          <p:cNvSpPr>
            <a:spLocks noChangeArrowheads="1"/>
          </p:cNvSpPr>
          <p:nvPr/>
        </p:nvSpPr>
        <p:spPr bwMode="auto">
          <a:xfrm>
            <a:off x="7140575" y="2193925"/>
            <a:ext cx="1588" cy="3175"/>
          </a:xfrm>
          <a:prstGeom prst="rect">
            <a:avLst/>
          </a:prstGeom>
          <a:solidFill>
            <a:srgbClr val="000000"/>
          </a:solidFill>
          <a:ln w="9525">
            <a:noFill/>
            <a:miter lim="800000"/>
            <a:headEnd/>
            <a:tailEnd/>
          </a:ln>
        </p:spPr>
        <p:txBody>
          <a:bodyPr/>
          <a:lstStyle/>
          <a:p>
            <a:endParaRPr lang="en-US" dirty="0"/>
          </a:p>
        </p:txBody>
      </p:sp>
      <p:sp>
        <p:nvSpPr>
          <p:cNvPr id="379003" name="Rectangle 123"/>
          <p:cNvSpPr>
            <a:spLocks noChangeArrowheads="1"/>
          </p:cNvSpPr>
          <p:nvPr/>
        </p:nvSpPr>
        <p:spPr bwMode="auto">
          <a:xfrm>
            <a:off x="7140575" y="2197100"/>
            <a:ext cx="1588" cy="1588"/>
          </a:xfrm>
          <a:prstGeom prst="rect">
            <a:avLst/>
          </a:prstGeom>
          <a:solidFill>
            <a:srgbClr val="000000"/>
          </a:solidFill>
          <a:ln w="9525">
            <a:noFill/>
            <a:miter lim="800000"/>
            <a:headEnd/>
            <a:tailEnd/>
          </a:ln>
        </p:spPr>
        <p:txBody>
          <a:bodyPr/>
          <a:lstStyle/>
          <a:p>
            <a:endParaRPr lang="en-US" dirty="0"/>
          </a:p>
        </p:txBody>
      </p:sp>
      <p:sp>
        <p:nvSpPr>
          <p:cNvPr id="379004" name="Rectangle 124"/>
          <p:cNvSpPr>
            <a:spLocks noChangeArrowheads="1"/>
          </p:cNvSpPr>
          <p:nvPr/>
        </p:nvSpPr>
        <p:spPr bwMode="auto">
          <a:xfrm>
            <a:off x="7140575" y="2198688"/>
            <a:ext cx="1588" cy="3175"/>
          </a:xfrm>
          <a:prstGeom prst="rect">
            <a:avLst/>
          </a:prstGeom>
          <a:solidFill>
            <a:srgbClr val="000000"/>
          </a:solidFill>
          <a:ln w="9525">
            <a:noFill/>
            <a:miter lim="800000"/>
            <a:headEnd/>
            <a:tailEnd/>
          </a:ln>
        </p:spPr>
        <p:txBody>
          <a:bodyPr/>
          <a:lstStyle/>
          <a:p>
            <a:endParaRPr lang="en-US" dirty="0"/>
          </a:p>
        </p:txBody>
      </p:sp>
      <p:sp>
        <p:nvSpPr>
          <p:cNvPr id="379005" name="Rectangle 125"/>
          <p:cNvSpPr>
            <a:spLocks noChangeArrowheads="1"/>
          </p:cNvSpPr>
          <p:nvPr/>
        </p:nvSpPr>
        <p:spPr bwMode="auto">
          <a:xfrm>
            <a:off x="7140575" y="2201863"/>
            <a:ext cx="1588" cy="3175"/>
          </a:xfrm>
          <a:prstGeom prst="rect">
            <a:avLst/>
          </a:prstGeom>
          <a:solidFill>
            <a:srgbClr val="000000"/>
          </a:solidFill>
          <a:ln w="9525">
            <a:noFill/>
            <a:miter lim="800000"/>
            <a:headEnd/>
            <a:tailEnd/>
          </a:ln>
        </p:spPr>
        <p:txBody>
          <a:bodyPr/>
          <a:lstStyle/>
          <a:p>
            <a:endParaRPr lang="en-US" dirty="0"/>
          </a:p>
        </p:txBody>
      </p:sp>
      <p:sp>
        <p:nvSpPr>
          <p:cNvPr id="379006" name="Rectangle 126"/>
          <p:cNvSpPr>
            <a:spLocks noChangeArrowheads="1"/>
          </p:cNvSpPr>
          <p:nvPr/>
        </p:nvSpPr>
        <p:spPr bwMode="auto">
          <a:xfrm>
            <a:off x="7140575" y="2205038"/>
            <a:ext cx="1588" cy="3175"/>
          </a:xfrm>
          <a:prstGeom prst="rect">
            <a:avLst/>
          </a:prstGeom>
          <a:solidFill>
            <a:srgbClr val="000000"/>
          </a:solidFill>
          <a:ln w="9525">
            <a:noFill/>
            <a:miter lim="800000"/>
            <a:headEnd/>
            <a:tailEnd/>
          </a:ln>
        </p:spPr>
        <p:txBody>
          <a:bodyPr/>
          <a:lstStyle/>
          <a:p>
            <a:endParaRPr lang="en-US" dirty="0"/>
          </a:p>
        </p:txBody>
      </p:sp>
      <p:sp>
        <p:nvSpPr>
          <p:cNvPr id="379007" name="Rectangle 127"/>
          <p:cNvSpPr>
            <a:spLocks noChangeArrowheads="1"/>
          </p:cNvSpPr>
          <p:nvPr/>
        </p:nvSpPr>
        <p:spPr bwMode="auto">
          <a:xfrm>
            <a:off x="7140575" y="2208213"/>
            <a:ext cx="1588" cy="1587"/>
          </a:xfrm>
          <a:prstGeom prst="rect">
            <a:avLst/>
          </a:prstGeom>
          <a:solidFill>
            <a:srgbClr val="000000"/>
          </a:solidFill>
          <a:ln w="9525">
            <a:noFill/>
            <a:miter lim="800000"/>
            <a:headEnd/>
            <a:tailEnd/>
          </a:ln>
        </p:spPr>
        <p:txBody>
          <a:bodyPr/>
          <a:lstStyle/>
          <a:p>
            <a:endParaRPr lang="en-US" dirty="0"/>
          </a:p>
        </p:txBody>
      </p:sp>
      <p:sp>
        <p:nvSpPr>
          <p:cNvPr id="379008" name="Rectangle 128"/>
          <p:cNvSpPr>
            <a:spLocks noChangeArrowheads="1"/>
          </p:cNvSpPr>
          <p:nvPr/>
        </p:nvSpPr>
        <p:spPr bwMode="auto">
          <a:xfrm>
            <a:off x="7140575" y="2209800"/>
            <a:ext cx="1588" cy="3175"/>
          </a:xfrm>
          <a:prstGeom prst="rect">
            <a:avLst/>
          </a:prstGeom>
          <a:solidFill>
            <a:srgbClr val="000000"/>
          </a:solidFill>
          <a:ln w="9525">
            <a:noFill/>
            <a:miter lim="800000"/>
            <a:headEnd/>
            <a:tailEnd/>
          </a:ln>
        </p:spPr>
        <p:txBody>
          <a:bodyPr/>
          <a:lstStyle/>
          <a:p>
            <a:endParaRPr lang="en-US" dirty="0"/>
          </a:p>
        </p:txBody>
      </p:sp>
      <p:sp>
        <p:nvSpPr>
          <p:cNvPr id="379009" name="Rectangle 129"/>
          <p:cNvSpPr>
            <a:spLocks noChangeArrowheads="1"/>
          </p:cNvSpPr>
          <p:nvPr/>
        </p:nvSpPr>
        <p:spPr bwMode="auto">
          <a:xfrm>
            <a:off x="7140575" y="2212975"/>
            <a:ext cx="1588" cy="3175"/>
          </a:xfrm>
          <a:prstGeom prst="rect">
            <a:avLst/>
          </a:prstGeom>
          <a:solidFill>
            <a:srgbClr val="000000"/>
          </a:solidFill>
          <a:ln w="9525">
            <a:noFill/>
            <a:miter lim="800000"/>
            <a:headEnd/>
            <a:tailEnd/>
          </a:ln>
        </p:spPr>
        <p:txBody>
          <a:bodyPr/>
          <a:lstStyle/>
          <a:p>
            <a:endParaRPr lang="en-US" dirty="0"/>
          </a:p>
        </p:txBody>
      </p:sp>
      <p:sp>
        <p:nvSpPr>
          <p:cNvPr id="379010" name="Rectangle 130"/>
          <p:cNvSpPr>
            <a:spLocks noChangeArrowheads="1"/>
          </p:cNvSpPr>
          <p:nvPr/>
        </p:nvSpPr>
        <p:spPr bwMode="auto">
          <a:xfrm>
            <a:off x="7140575" y="2216150"/>
            <a:ext cx="1588" cy="3175"/>
          </a:xfrm>
          <a:prstGeom prst="rect">
            <a:avLst/>
          </a:prstGeom>
          <a:solidFill>
            <a:srgbClr val="000000"/>
          </a:solidFill>
          <a:ln w="9525">
            <a:noFill/>
            <a:miter lim="800000"/>
            <a:headEnd/>
            <a:tailEnd/>
          </a:ln>
        </p:spPr>
        <p:txBody>
          <a:bodyPr/>
          <a:lstStyle/>
          <a:p>
            <a:endParaRPr lang="en-US" dirty="0"/>
          </a:p>
        </p:txBody>
      </p:sp>
      <p:sp>
        <p:nvSpPr>
          <p:cNvPr id="379011" name="Rectangle 131"/>
          <p:cNvSpPr>
            <a:spLocks noChangeArrowheads="1"/>
          </p:cNvSpPr>
          <p:nvPr/>
        </p:nvSpPr>
        <p:spPr bwMode="auto">
          <a:xfrm>
            <a:off x="7140575" y="2219325"/>
            <a:ext cx="1588" cy="1588"/>
          </a:xfrm>
          <a:prstGeom prst="rect">
            <a:avLst/>
          </a:prstGeom>
          <a:solidFill>
            <a:srgbClr val="000000"/>
          </a:solidFill>
          <a:ln w="9525">
            <a:noFill/>
            <a:miter lim="800000"/>
            <a:headEnd/>
            <a:tailEnd/>
          </a:ln>
        </p:spPr>
        <p:txBody>
          <a:bodyPr/>
          <a:lstStyle/>
          <a:p>
            <a:endParaRPr lang="en-US" dirty="0"/>
          </a:p>
        </p:txBody>
      </p:sp>
      <p:sp>
        <p:nvSpPr>
          <p:cNvPr id="379012" name="Rectangle 132"/>
          <p:cNvSpPr>
            <a:spLocks noChangeArrowheads="1"/>
          </p:cNvSpPr>
          <p:nvPr/>
        </p:nvSpPr>
        <p:spPr bwMode="auto">
          <a:xfrm>
            <a:off x="7140575" y="2220913"/>
            <a:ext cx="1588" cy="3175"/>
          </a:xfrm>
          <a:prstGeom prst="rect">
            <a:avLst/>
          </a:prstGeom>
          <a:solidFill>
            <a:srgbClr val="000000"/>
          </a:solidFill>
          <a:ln w="9525">
            <a:noFill/>
            <a:miter lim="800000"/>
            <a:headEnd/>
            <a:tailEnd/>
          </a:ln>
        </p:spPr>
        <p:txBody>
          <a:bodyPr/>
          <a:lstStyle/>
          <a:p>
            <a:endParaRPr lang="en-US" dirty="0"/>
          </a:p>
        </p:txBody>
      </p:sp>
      <p:sp>
        <p:nvSpPr>
          <p:cNvPr id="379013" name="Rectangle 133"/>
          <p:cNvSpPr>
            <a:spLocks noChangeArrowheads="1"/>
          </p:cNvSpPr>
          <p:nvPr/>
        </p:nvSpPr>
        <p:spPr bwMode="auto">
          <a:xfrm>
            <a:off x="7140575" y="2224088"/>
            <a:ext cx="1588" cy="3175"/>
          </a:xfrm>
          <a:prstGeom prst="rect">
            <a:avLst/>
          </a:prstGeom>
          <a:solidFill>
            <a:srgbClr val="000000"/>
          </a:solidFill>
          <a:ln w="9525">
            <a:noFill/>
            <a:miter lim="800000"/>
            <a:headEnd/>
            <a:tailEnd/>
          </a:ln>
        </p:spPr>
        <p:txBody>
          <a:bodyPr/>
          <a:lstStyle/>
          <a:p>
            <a:endParaRPr lang="en-US" dirty="0"/>
          </a:p>
        </p:txBody>
      </p:sp>
      <p:sp>
        <p:nvSpPr>
          <p:cNvPr id="379014" name="Rectangle 134"/>
          <p:cNvSpPr>
            <a:spLocks noChangeArrowheads="1"/>
          </p:cNvSpPr>
          <p:nvPr/>
        </p:nvSpPr>
        <p:spPr bwMode="auto">
          <a:xfrm>
            <a:off x="7140575" y="2227263"/>
            <a:ext cx="1588" cy="1587"/>
          </a:xfrm>
          <a:prstGeom prst="rect">
            <a:avLst/>
          </a:prstGeom>
          <a:solidFill>
            <a:srgbClr val="000000"/>
          </a:solidFill>
          <a:ln w="9525">
            <a:noFill/>
            <a:miter lim="800000"/>
            <a:headEnd/>
            <a:tailEnd/>
          </a:ln>
        </p:spPr>
        <p:txBody>
          <a:bodyPr/>
          <a:lstStyle/>
          <a:p>
            <a:endParaRPr lang="en-US" dirty="0"/>
          </a:p>
        </p:txBody>
      </p:sp>
      <p:sp>
        <p:nvSpPr>
          <p:cNvPr id="379015" name="Rectangle 135"/>
          <p:cNvSpPr>
            <a:spLocks noChangeArrowheads="1"/>
          </p:cNvSpPr>
          <p:nvPr/>
        </p:nvSpPr>
        <p:spPr bwMode="auto">
          <a:xfrm>
            <a:off x="7140575" y="2228850"/>
            <a:ext cx="1588" cy="3175"/>
          </a:xfrm>
          <a:prstGeom prst="rect">
            <a:avLst/>
          </a:prstGeom>
          <a:solidFill>
            <a:srgbClr val="000000"/>
          </a:solidFill>
          <a:ln w="9525">
            <a:noFill/>
            <a:miter lim="800000"/>
            <a:headEnd/>
            <a:tailEnd/>
          </a:ln>
        </p:spPr>
        <p:txBody>
          <a:bodyPr/>
          <a:lstStyle/>
          <a:p>
            <a:endParaRPr lang="en-US" dirty="0"/>
          </a:p>
        </p:txBody>
      </p:sp>
      <p:sp>
        <p:nvSpPr>
          <p:cNvPr id="379016" name="Rectangle 136"/>
          <p:cNvSpPr>
            <a:spLocks noChangeArrowheads="1"/>
          </p:cNvSpPr>
          <p:nvPr/>
        </p:nvSpPr>
        <p:spPr bwMode="auto">
          <a:xfrm>
            <a:off x="7140575" y="2232025"/>
            <a:ext cx="1588" cy="3175"/>
          </a:xfrm>
          <a:prstGeom prst="rect">
            <a:avLst/>
          </a:prstGeom>
          <a:solidFill>
            <a:srgbClr val="000000"/>
          </a:solidFill>
          <a:ln w="9525">
            <a:noFill/>
            <a:miter lim="800000"/>
            <a:headEnd/>
            <a:tailEnd/>
          </a:ln>
        </p:spPr>
        <p:txBody>
          <a:bodyPr/>
          <a:lstStyle/>
          <a:p>
            <a:endParaRPr lang="en-US" dirty="0"/>
          </a:p>
        </p:txBody>
      </p:sp>
      <p:sp>
        <p:nvSpPr>
          <p:cNvPr id="379017" name="Rectangle 137"/>
          <p:cNvSpPr>
            <a:spLocks noChangeArrowheads="1"/>
          </p:cNvSpPr>
          <p:nvPr/>
        </p:nvSpPr>
        <p:spPr bwMode="auto">
          <a:xfrm>
            <a:off x="7140575" y="2235200"/>
            <a:ext cx="1588" cy="3175"/>
          </a:xfrm>
          <a:prstGeom prst="rect">
            <a:avLst/>
          </a:prstGeom>
          <a:solidFill>
            <a:srgbClr val="000000"/>
          </a:solidFill>
          <a:ln w="9525">
            <a:noFill/>
            <a:miter lim="800000"/>
            <a:headEnd/>
            <a:tailEnd/>
          </a:ln>
        </p:spPr>
        <p:txBody>
          <a:bodyPr/>
          <a:lstStyle/>
          <a:p>
            <a:endParaRPr lang="en-US" dirty="0"/>
          </a:p>
        </p:txBody>
      </p:sp>
      <p:sp>
        <p:nvSpPr>
          <p:cNvPr id="379018" name="Rectangle 138"/>
          <p:cNvSpPr>
            <a:spLocks noChangeArrowheads="1"/>
          </p:cNvSpPr>
          <p:nvPr/>
        </p:nvSpPr>
        <p:spPr bwMode="auto">
          <a:xfrm>
            <a:off x="7140575" y="2238375"/>
            <a:ext cx="1588" cy="1588"/>
          </a:xfrm>
          <a:prstGeom prst="rect">
            <a:avLst/>
          </a:prstGeom>
          <a:solidFill>
            <a:srgbClr val="000000"/>
          </a:solidFill>
          <a:ln w="9525">
            <a:noFill/>
            <a:miter lim="800000"/>
            <a:headEnd/>
            <a:tailEnd/>
          </a:ln>
        </p:spPr>
        <p:txBody>
          <a:bodyPr/>
          <a:lstStyle/>
          <a:p>
            <a:endParaRPr lang="en-US" dirty="0"/>
          </a:p>
        </p:txBody>
      </p:sp>
      <p:sp>
        <p:nvSpPr>
          <p:cNvPr id="379019" name="Rectangle 139"/>
          <p:cNvSpPr>
            <a:spLocks noChangeArrowheads="1"/>
          </p:cNvSpPr>
          <p:nvPr/>
        </p:nvSpPr>
        <p:spPr bwMode="auto">
          <a:xfrm>
            <a:off x="7140575" y="2239963"/>
            <a:ext cx="1588" cy="3175"/>
          </a:xfrm>
          <a:prstGeom prst="rect">
            <a:avLst/>
          </a:prstGeom>
          <a:solidFill>
            <a:srgbClr val="000000"/>
          </a:solidFill>
          <a:ln w="9525">
            <a:noFill/>
            <a:miter lim="800000"/>
            <a:headEnd/>
            <a:tailEnd/>
          </a:ln>
        </p:spPr>
        <p:txBody>
          <a:bodyPr/>
          <a:lstStyle/>
          <a:p>
            <a:endParaRPr lang="en-US" dirty="0"/>
          </a:p>
        </p:txBody>
      </p:sp>
      <p:sp>
        <p:nvSpPr>
          <p:cNvPr id="379020" name="Rectangle 140"/>
          <p:cNvSpPr>
            <a:spLocks noChangeArrowheads="1"/>
          </p:cNvSpPr>
          <p:nvPr/>
        </p:nvSpPr>
        <p:spPr bwMode="auto">
          <a:xfrm>
            <a:off x="7140575" y="2243138"/>
            <a:ext cx="1588" cy="3175"/>
          </a:xfrm>
          <a:prstGeom prst="rect">
            <a:avLst/>
          </a:prstGeom>
          <a:solidFill>
            <a:srgbClr val="000000"/>
          </a:solidFill>
          <a:ln w="9525">
            <a:noFill/>
            <a:miter lim="800000"/>
            <a:headEnd/>
            <a:tailEnd/>
          </a:ln>
        </p:spPr>
        <p:txBody>
          <a:bodyPr/>
          <a:lstStyle/>
          <a:p>
            <a:endParaRPr lang="en-US" dirty="0"/>
          </a:p>
        </p:txBody>
      </p:sp>
      <p:sp>
        <p:nvSpPr>
          <p:cNvPr id="379021" name="Rectangle 141"/>
          <p:cNvSpPr>
            <a:spLocks noChangeArrowheads="1"/>
          </p:cNvSpPr>
          <p:nvPr/>
        </p:nvSpPr>
        <p:spPr bwMode="auto">
          <a:xfrm>
            <a:off x="7140575" y="2246313"/>
            <a:ext cx="1588" cy="1587"/>
          </a:xfrm>
          <a:prstGeom prst="rect">
            <a:avLst/>
          </a:prstGeom>
          <a:solidFill>
            <a:srgbClr val="000000"/>
          </a:solidFill>
          <a:ln w="9525">
            <a:noFill/>
            <a:miter lim="800000"/>
            <a:headEnd/>
            <a:tailEnd/>
          </a:ln>
        </p:spPr>
        <p:txBody>
          <a:bodyPr/>
          <a:lstStyle/>
          <a:p>
            <a:endParaRPr lang="en-US" dirty="0"/>
          </a:p>
        </p:txBody>
      </p:sp>
      <p:sp>
        <p:nvSpPr>
          <p:cNvPr id="379022" name="Rectangle 142"/>
          <p:cNvSpPr>
            <a:spLocks noChangeArrowheads="1"/>
          </p:cNvSpPr>
          <p:nvPr/>
        </p:nvSpPr>
        <p:spPr bwMode="auto">
          <a:xfrm>
            <a:off x="7140575" y="2247900"/>
            <a:ext cx="1588" cy="3175"/>
          </a:xfrm>
          <a:prstGeom prst="rect">
            <a:avLst/>
          </a:prstGeom>
          <a:solidFill>
            <a:srgbClr val="000000"/>
          </a:solidFill>
          <a:ln w="9525">
            <a:noFill/>
            <a:miter lim="800000"/>
            <a:headEnd/>
            <a:tailEnd/>
          </a:ln>
        </p:spPr>
        <p:txBody>
          <a:bodyPr/>
          <a:lstStyle/>
          <a:p>
            <a:endParaRPr lang="en-US" dirty="0"/>
          </a:p>
        </p:txBody>
      </p:sp>
      <p:sp>
        <p:nvSpPr>
          <p:cNvPr id="379023" name="Rectangle 143"/>
          <p:cNvSpPr>
            <a:spLocks noChangeArrowheads="1"/>
          </p:cNvSpPr>
          <p:nvPr/>
        </p:nvSpPr>
        <p:spPr bwMode="auto">
          <a:xfrm>
            <a:off x="7140575" y="2251075"/>
            <a:ext cx="1588" cy="3175"/>
          </a:xfrm>
          <a:prstGeom prst="rect">
            <a:avLst/>
          </a:prstGeom>
          <a:solidFill>
            <a:srgbClr val="000000"/>
          </a:solidFill>
          <a:ln w="9525">
            <a:noFill/>
            <a:miter lim="800000"/>
            <a:headEnd/>
            <a:tailEnd/>
          </a:ln>
        </p:spPr>
        <p:txBody>
          <a:bodyPr/>
          <a:lstStyle/>
          <a:p>
            <a:endParaRPr lang="en-US" dirty="0"/>
          </a:p>
        </p:txBody>
      </p:sp>
      <p:sp>
        <p:nvSpPr>
          <p:cNvPr id="379024" name="Rectangle 144"/>
          <p:cNvSpPr>
            <a:spLocks noChangeArrowheads="1"/>
          </p:cNvSpPr>
          <p:nvPr/>
        </p:nvSpPr>
        <p:spPr bwMode="auto">
          <a:xfrm>
            <a:off x="7140575" y="2254250"/>
            <a:ext cx="1588" cy="3175"/>
          </a:xfrm>
          <a:prstGeom prst="rect">
            <a:avLst/>
          </a:prstGeom>
          <a:solidFill>
            <a:srgbClr val="000000"/>
          </a:solidFill>
          <a:ln w="9525">
            <a:noFill/>
            <a:miter lim="800000"/>
            <a:headEnd/>
            <a:tailEnd/>
          </a:ln>
        </p:spPr>
        <p:txBody>
          <a:bodyPr/>
          <a:lstStyle/>
          <a:p>
            <a:endParaRPr lang="en-US" dirty="0"/>
          </a:p>
        </p:txBody>
      </p:sp>
      <p:sp>
        <p:nvSpPr>
          <p:cNvPr id="379025" name="Rectangle 145"/>
          <p:cNvSpPr>
            <a:spLocks noChangeArrowheads="1"/>
          </p:cNvSpPr>
          <p:nvPr/>
        </p:nvSpPr>
        <p:spPr bwMode="auto">
          <a:xfrm>
            <a:off x="7140575" y="2257425"/>
            <a:ext cx="1588" cy="1588"/>
          </a:xfrm>
          <a:prstGeom prst="rect">
            <a:avLst/>
          </a:prstGeom>
          <a:solidFill>
            <a:srgbClr val="000000"/>
          </a:solidFill>
          <a:ln w="9525">
            <a:noFill/>
            <a:miter lim="800000"/>
            <a:headEnd/>
            <a:tailEnd/>
          </a:ln>
        </p:spPr>
        <p:txBody>
          <a:bodyPr/>
          <a:lstStyle/>
          <a:p>
            <a:endParaRPr lang="en-US" dirty="0"/>
          </a:p>
        </p:txBody>
      </p:sp>
      <p:sp>
        <p:nvSpPr>
          <p:cNvPr id="379026" name="Rectangle 146"/>
          <p:cNvSpPr>
            <a:spLocks noChangeArrowheads="1"/>
          </p:cNvSpPr>
          <p:nvPr/>
        </p:nvSpPr>
        <p:spPr bwMode="auto">
          <a:xfrm>
            <a:off x="7140575" y="2259013"/>
            <a:ext cx="1588" cy="3175"/>
          </a:xfrm>
          <a:prstGeom prst="rect">
            <a:avLst/>
          </a:prstGeom>
          <a:solidFill>
            <a:srgbClr val="000000"/>
          </a:solidFill>
          <a:ln w="9525">
            <a:noFill/>
            <a:miter lim="800000"/>
            <a:headEnd/>
            <a:tailEnd/>
          </a:ln>
        </p:spPr>
        <p:txBody>
          <a:bodyPr/>
          <a:lstStyle/>
          <a:p>
            <a:endParaRPr lang="en-US" dirty="0"/>
          </a:p>
        </p:txBody>
      </p:sp>
      <p:sp>
        <p:nvSpPr>
          <p:cNvPr id="379027" name="Rectangle 147"/>
          <p:cNvSpPr>
            <a:spLocks noChangeArrowheads="1"/>
          </p:cNvSpPr>
          <p:nvPr/>
        </p:nvSpPr>
        <p:spPr bwMode="auto">
          <a:xfrm>
            <a:off x="7140575" y="2262188"/>
            <a:ext cx="1588" cy="3175"/>
          </a:xfrm>
          <a:prstGeom prst="rect">
            <a:avLst/>
          </a:prstGeom>
          <a:solidFill>
            <a:srgbClr val="000000"/>
          </a:solidFill>
          <a:ln w="9525">
            <a:noFill/>
            <a:miter lim="800000"/>
            <a:headEnd/>
            <a:tailEnd/>
          </a:ln>
        </p:spPr>
        <p:txBody>
          <a:bodyPr/>
          <a:lstStyle/>
          <a:p>
            <a:endParaRPr lang="en-US" dirty="0"/>
          </a:p>
        </p:txBody>
      </p:sp>
      <p:sp>
        <p:nvSpPr>
          <p:cNvPr id="379028" name="Rectangle 148"/>
          <p:cNvSpPr>
            <a:spLocks noChangeArrowheads="1"/>
          </p:cNvSpPr>
          <p:nvPr/>
        </p:nvSpPr>
        <p:spPr bwMode="auto">
          <a:xfrm>
            <a:off x="7140575" y="2265363"/>
            <a:ext cx="1588" cy="3175"/>
          </a:xfrm>
          <a:prstGeom prst="rect">
            <a:avLst/>
          </a:prstGeom>
          <a:solidFill>
            <a:srgbClr val="000000"/>
          </a:solidFill>
          <a:ln w="9525">
            <a:noFill/>
            <a:miter lim="800000"/>
            <a:headEnd/>
            <a:tailEnd/>
          </a:ln>
        </p:spPr>
        <p:txBody>
          <a:bodyPr/>
          <a:lstStyle/>
          <a:p>
            <a:endParaRPr lang="en-US" dirty="0"/>
          </a:p>
        </p:txBody>
      </p:sp>
      <p:sp>
        <p:nvSpPr>
          <p:cNvPr id="379029" name="Rectangle 149"/>
          <p:cNvSpPr>
            <a:spLocks noChangeArrowheads="1"/>
          </p:cNvSpPr>
          <p:nvPr/>
        </p:nvSpPr>
        <p:spPr bwMode="auto">
          <a:xfrm>
            <a:off x="7140575" y="2268538"/>
            <a:ext cx="1588" cy="1587"/>
          </a:xfrm>
          <a:prstGeom prst="rect">
            <a:avLst/>
          </a:prstGeom>
          <a:solidFill>
            <a:srgbClr val="000000"/>
          </a:solidFill>
          <a:ln w="9525">
            <a:noFill/>
            <a:miter lim="800000"/>
            <a:headEnd/>
            <a:tailEnd/>
          </a:ln>
        </p:spPr>
        <p:txBody>
          <a:bodyPr/>
          <a:lstStyle/>
          <a:p>
            <a:endParaRPr lang="en-US" dirty="0"/>
          </a:p>
        </p:txBody>
      </p:sp>
      <p:sp>
        <p:nvSpPr>
          <p:cNvPr id="379030" name="Rectangle 150"/>
          <p:cNvSpPr>
            <a:spLocks noChangeArrowheads="1"/>
          </p:cNvSpPr>
          <p:nvPr/>
        </p:nvSpPr>
        <p:spPr bwMode="auto">
          <a:xfrm>
            <a:off x="7140575" y="2270125"/>
            <a:ext cx="1588" cy="3175"/>
          </a:xfrm>
          <a:prstGeom prst="rect">
            <a:avLst/>
          </a:prstGeom>
          <a:solidFill>
            <a:srgbClr val="000000"/>
          </a:solidFill>
          <a:ln w="9525">
            <a:noFill/>
            <a:miter lim="800000"/>
            <a:headEnd/>
            <a:tailEnd/>
          </a:ln>
        </p:spPr>
        <p:txBody>
          <a:bodyPr/>
          <a:lstStyle/>
          <a:p>
            <a:endParaRPr lang="en-US" dirty="0"/>
          </a:p>
        </p:txBody>
      </p:sp>
      <p:sp>
        <p:nvSpPr>
          <p:cNvPr id="379031" name="Rectangle 151"/>
          <p:cNvSpPr>
            <a:spLocks noChangeArrowheads="1"/>
          </p:cNvSpPr>
          <p:nvPr/>
        </p:nvSpPr>
        <p:spPr bwMode="auto">
          <a:xfrm>
            <a:off x="7140575" y="2273300"/>
            <a:ext cx="1588" cy="3175"/>
          </a:xfrm>
          <a:prstGeom prst="rect">
            <a:avLst/>
          </a:prstGeom>
          <a:solidFill>
            <a:srgbClr val="000000"/>
          </a:solidFill>
          <a:ln w="9525">
            <a:noFill/>
            <a:miter lim="800000"/>
            <a:headEnd/>
            <a:tailEnd/>
          </a:ln>
        </p:spPr>
        <p:txBody>
          <a:bodyPr/>
          <a:lstStyle/>
          <a:p>
            <a:endParaRPr lang="en-US" dirty="0"/>
          </a:p>
        </p:txBody>
      </p:sp>
      <p:sp>
        <p:nvSpPr>
          <p:cNvPr id="379032" name="Rectangle 152"/>
          <p:cNvSpPr>
            <a:spLocks noChangeArrowheads="1"/>
          </p:cNvSpPr>
          <p:nvPr/>
        </p:nvSpPr>
        <p:spPr bwMode="auto">
          <a:xfrm>
            <a:off x="7140575" y="2276475"/>
            <a:ext cx="1588" cy="1588"/>
          </a:xfrm>
          <a:prstGeom prst="rect">
            <a:avLst/>
          </a:prstGeom>
          <a:solidFill>
            <a:srgbClr val="000000"/>
          </a:solidFill>
          <a:ln w="9525">
            <a:noFill/>
            <a:miter lim="800000"/>
            <a:headEnd/>
            <a:tailEnd/>
          </a:ln>
        </p:spPr>
        <p:txBody>
          <a:bodyPr/>
          <a:lstStyle/>
          <a:p>
            <a:endParaRPr lang="en-US" dirty="0"/>
          </a:p>
        </p:txBody>
      </p:sp>
      <p:sp>
        <p:nvSpPr>
          <p:cNvPr id="379033" name="Rectangle 153"/>
          <p:cNvSpPr>
            <a:spLocks noChangeArrowheads="1"/>
          </p:cNvSpPr>
          <p:nvPr/>
        </p:nvSpPr>
        <p:spPr bwMode="auto">
          <a:xfrm>
            <a:off x="7140575" y="2278063"/>
            <a:ext cx="1588" cy="3175"/>
          </a:xfrm>
          <a:prstGeom prst="rect">
            <a:avLst/>
          </a:prstGeom>
          <a:solidFill>
            <a:srgbClr val="000000"/>
          </a:solidFill>
          <a:ln w="9525">
            <a:noFill/>
            <a:miter lim="800000"/>
            <a:headEnd/>
            <a:tailEnd/>
          </a:ln>
        </p:spPr>
        <p:txBody>
          <a:bodyPr/>
          <a:lstStyle/>
          <a:p>
            <a:endParaRPr lang="en-US" dirty="0"/>
          </a:p>
        </p:txBody>
      </p:sp>
      <p:sp>
        <p:nvSpPr>
          <p:cNvPr id="379034" name="Rectangle 154"/>
          <p:cNvSpPr>
            <a:spLocks noChangeArrowheads="1"/>
          </p:cNvSpPr>
          <p:nvPr/>
        </p:nvSpPr>
        <p:spPr bwMode="auto">
          <a:xfrm>
            <a:off x="7140575" y="2281238"/>
            <a:ext cx="1588" cy="3175"/>
          </a:xfrm>
          <a:prstGeom prst="rect">
            <a:avLst/>
          </a:prstGeom>
          <a:solidFill>
            <a:srgbClr val="000000"/>
          </a:solidFill>
          <a:ln w="9525">
            <a:noFill/>
            <a:miter lim="800000"/>
            <a:headEnd/>
            <a:tailEnd/>
          </a:ln>
        </p:spPr>
        <p:txBody>
          <a:bodyPr/>
          <a:lstStyle/>
          <a:p>
            <a:endParaRPr lang="en-US" dirty="0"/>
          </a:p>
        </p:txBody>
      </p:sp>
      <p:sp>
        <p:nvSpPr>
          <p:cNvPr id="379035" name="Rectangle 155"/>
          <p:cNvSpPr>
            <a:spLocks noChangeArrowheads="1"/>
          </p:cNvSpPr>
          <p:nvPr/>
        </p:nvSpPr>
        <p:spPr bwMode="auto">
          <a:xfrm>
            <a:off x="7140575" y="2284413"/>
            <a:ext cx="1588" cy="3175"/>
          </a:xfrm>
          <a:prstGeom prst="rect">
            <a:avLst/>
          </a:prstGeom>
          <a:solidFill>
            <a:srgbClr val="000000"/>
          </a:solidFill>
          <a:ln w="9525">
            <a:noFill/>
            <a:miter lim="800000"/>
            <a:headEnd/>
            <a:tailEnd/>
          </a:ln>
        </p:spPr>
        <p:txBody>
          <a:bodyPr/>
          <a:lstStyle/>
          <a:p>
            <a:endParaRPr lang="en-US" dirty="0"/>
          </a:p>
        </p:txBody>
      </p:sp>
      <p:sp>
        <p:nvSpPr>
          <p:cNvPr id="379036" name="Rectangle 156"/>
          <p:cNvSpPr>
            <a:spLocks noChangeArrowheads="1"/>
          </p:cNvSpPr>
          <p:nvPr/>
        </p:nvSpPr>
        <p:spPr bwMode="auto">
          <a:xfrm>
            <a:off x="7140575" y="2287588"/>
            <a:ext cx="1588" cy="1587"/>
          </a:xfrm>
          <a:prstGeom prst="rect">
            <a:avLst/>
          </a:prstGeom>
          <a:solidFill>
            <a:srgbClr val="000000"/>
          </a:solidFill>
          <a:ln w="9525">
            <a:noFill/>
            <a:miter lim="800000"/>
            <a:headEnd/>
            <a:tailEnd/>
          </a:ln>
        </p:spPr>
        <p:txBody>
          <a:bodyPr/>
          <a:lstStyle/>
          <a:p>
            <a:endParaRPr lang="en-US" dirty="0"/>
          </a:p>
        </p:txBody>
      </p:sp>
      <p:sp>
        <p:nvSpPr>
          <p:cNvPr id="379037" name="Rectangle 157"/>
          <p:cNvSpPr>
            <a:spLocks noChangeArrowheads="1"/>
          </p:cNvSpPr>
          <p:nvPr/>
        </p:nvSpPr>
        <p:spPr bwMode="auto">
          <a:xfrm>
            <a:off x="7140575" y="2289175"/>
            <a:ext cx="1588" cy="3175"/>
          </a:xfrm>
          <a:prstGeom prst="rect">
            <a:avLst/>
          </a:prstGeom>
          <a:solidFill>
            <a:srgbClr val="000000"/>
          </a:solidFill>
          <a:ln w="9525">
            <a:noFill/>
            <a:miter lim="800000"/>
            <a:headEnd/>
            <a:tailEnd/>
          </a:ln>
        </p:spPr>
        <p:txBody>
          <a:bodyPr/>
          <a:lstStyle/>
          <a:p>
            <a:endParaRPr lang="en-US" dirty="0"/>
          </a:p>
        </p:txBody>
      </p:sp>
      <p:sp>
        <p:nvSpPr>
          <p:cNvPr id="379038" name="Rectangle 158"/>
          <p:cNvSpPr>
            <a:spLocks noChangeArrowheads="1"/>
          </p:cNvSpPr>
          <p:nvPr/>
        </p:nvSpPr>
        <p:spPr bwMode="auto">
          <a:xfrm>
            <a:off x="7140575" y="2292350"/>
            <a:ext cx="1588" cy="3175"/>
          </a:xfrm>
          <a:prstGeom prst="rect">
            <a:avLst/>
          </a:prstGeom>
          <a:solidFill>
            <a:srgbClr val="000000"/>
          </a:solidFill>
          <a:ln w="9525">
            <a:noFill/>
            <a:miter lim="800000"/>
            <a:headEnd/>
            <a:tailEnd/>
          </a:ln>
        </p:spPr>
        <p:txBody>
          <a:bodyPr/>
          <a:lstStyle/>
          <a:p>
            <a:endParaRPr lang="en-US" dirty="0"/>
          </a:p>
        </p:txBody>
      </p:sp>
      <p:sp>
        <p:nvSpPr>
          <p:cNvPr id="379039" name="Rectangle 159"/>
          <p:cNvSpPr>
            <a:spLocks noChangeArrowheads="1"/>
          </p:cNvSpPr>
          <p:nvPr/>
        </p:nvSpPr>
        <p:spPr bwMode="auto">
          <a:xfrm>
            <a:off x="7140575" y="2295525"/>
            <a:ext cx="1588" cy="3175"/>
          </a:xfrm>
          <a:prstGeom prst="rect">
            <a:avLst/>
          </a:prstGeom>
          <a:solidFill>
            <a:srgbClr val="000000"/>
          </a:solidFill>
          <a:ln w="9525">
            <a:noFill/>
            <a:miter lim="800000"/>
            <a:headEnd/>
            <a:tailEnd/>
          </a:ln>
        </p:spPr>
        <p:txBody>
          <a:bodyPr/>
          <a:lstStyle/>
          <a:p>
            <a:endParaRPr lang="en-US" dirty="0"/>
          </a:p>
        </p:txBody>
      </p:sp>
      <p:sp>
        <p:nvSpPr>
          <p:cNvPr id="379040" name="Rectangle 160"/>
          <p:cNvSpPr>
            <a:spLocks noChangeArrowheads="1"/>
          </p:cNvSpPr>
          <p:nvPr/>
        </p:nvSpPr>
        <p:spPr bwMode="auto">
          <a:xfrm>
            <a:off x="7140575" y="2298700"/>
            <a:ext cx="1588" cy="1588"/>
          </a:xfrm>
          <a:prstGeom prst="rect">
            <a:avLst/>
          </a:prstGeom>
          <a:solidFill>
            <a:srgbClr val="000000"/>
          </a:solidFill>
          <a:ln w="9525">
            <a:noFill/>
            <a:miter lim="800000"/>
            <a:headEnd/>
            <a:tailEnd/>
          </a:ln>
        </p:spPr>
        <p:txBody>
          <a:bodyPr/>
          <a:lstStyle/>
          <a:p>
            <a:endParaRPr lang="en-US" dirty="0"/>
          </a:p>
        </p:txBody>
      </p:sp>
      <p:sp>
        <p:nvSpPr>
          <p:cNvPr id="379041" name="Rectangle 161"/>
          <p:cNvSpPr>
            <a:spLocks noChangeArrowheads="1"/>
          </p:cNvSpPr>
          <p:nvPr/>
        </p:nvSpPr>
        <p:spPr bwMode="auto">
          <a:xfrm>
            <a:off x="7140575" y="2300288"/>
            <a:ext cx="1588" cy="3175"/>
          </a:xfrm>
          <a:prstGeom prst="rect">
            <a:avLst/>
          </a:prstGeom>
          <a:solidFill>
            <a:srgbClr val="000000"/>
          </a:solidFill>
          <a:ln w="9525">
            <a:noFill/>
            <a:miter lim="800000"/>
            <a:headEnd/>
            <a:tailEnd/>
          </a:ln>
        </p:spPr>
        <p:txBody>
          <a:bodyPr/>
          <a:lstStyle/>
          <a:p>
            <a:endParaRPr lang="en-US" dirty="0"/>
          </a:p>
        </p:txBody>
      </p:sp>
      <p:sp>
        <p:nvSpPr>
          <p:cNvPr id="379042" name="Rectangle 162"/>
          <p:cNvSpPr>
            <a:spLocks noChangeArrowheads="1"/>
          </p:cNvSpPr>
          <p:nvPr/>
        </p:nvSpPr>
        <p:spPr bwMode="auto">
          <a:xfrm>
            <a:off x="7140575" y="2303463"/>
            <a:ext cx="1588" cy="3175"/>
          </a:xfrm>
          <a:prstGeom prst="rect">
            <a:avLst/>
          </a:prstGeom>
          <a:solidFill>
            <a:srgbClr val="000000"/>
          </a:solidFill>
          <a:ln w="9525">
            <a:noFill/>
            <a:miter lim="800000"/>
            <a:headEnd/>
            <a:tailEnd/>
          </a:ln>
        </p:spPr>
        <p:txBody>
          <a:bodyPr/>
          <a:lstStyle/>
          <a:p>
            <a:endParaRPr lang="en-US" dirty="0"/>
          </a:p>
        </p:txBody>
      </p:sp>
      <p:sp>
        <p:nvSpPr>
          <p:cNvPr id="379043" name="Rectangle 163"/>
          <p:cNvSpPr>
            <a:spLocks noChangeArrowheads="1"/>
          </p:cNvSpPr>
          <p:nvPr/>
        </p:nvSpPr>
        <p:spPr bwMode="auto">
          <a:xfrm>
            <a:off x="7140575" y="2306638"/>
            <a:ext cx="1588" cy="1587"/>
          </a:xfrm>
          <a:prstGeom prst="rect">
            <a:avLst/>
          </a:prstGeom>
          <a:solidFill>
            <a:srgbClr val="000000"/>
          </a:solidFill>
          <a:ln w="9525">
            <a:noFill/>
            <a:miter lim="800000"/>
            <a:headEnd/>
            <a:tailEnd/>
          </a:ln>
        </p:spPr>
        <p:txBody>
          <a:bodyPr/>
          <a:lstStyle/>
          <a:p>
            <a:endParaRPr lang="en-US" dirty="0"/>
          </a:p>
        </p:txBody>
      </p:sp>
      <p:sp>
        <p:nvSpPr>
          <p:cNvPr id="379044" name="Rectangle 164"/>
          <p:cNvSpPr>
            <a:spLocks noChangeArrowheads="1"/>
          </p:cNvSpPr>
          <p:nvPr/>
        </p:nvSpPr>
        <p:spPr bwMode="auto">
          <a:xfrm>
            <a:off x="7140575" y="2308225"/>
            <a:ext cx="1588" cy="3175"/>
          </a:xfrm>
          <a:prstGeom prst="rect">
            <a:avLst/>
          </a:prstGeom>
          <a:solidFill>
            <a:srgbClr val="000000"/>
          </a:solidFill>
          <a:ln w="9525">
            <a:noFill/>
            <a:miter lim="800000"/>
            <a:headEnd/>
            <a:tailEnd/>
          </a:ln>
        </p:spPr>
        <p:txBody>
          <a:bodyPr/>
          <a:lstStyle/>
          <a:p>
            <a:endParaRPr lang="en-US" dirty="0"/>
          </a:p>
        </p:txBody>
      </p:sp>
      <p:sp>
        <p:nvSpPr>
          <p:cNvPr id="379045" name="Rectangle 165"/>
          <p:cNvSpPr>
            <a:spLocks noChangeArrowheads="1"/>
          </p:cNvSpPr>
          <p:nvPr/>
        </p:nvSpPr>
        <p:spPr bwMode="auto">
          <a:xfrm>
            <a:off x="7140575" y="2311400"/>
            <a:ext cx="1588" cy="3175"/>
          </a:xfrm>
          <a:prstGeom prst="rect">
            <a:avLst/>
          </a:prstGeom>
          <a:solidFill>
            <a:srgbClr val="000000"/>
          </a:solidFill>
          <a:ln w="9525">
            <a:noFill/>
            <a:miter lim="800000"/>
            <a:headEnd/>
            <a:tailEnd/>
          </a:ln>
        </p:spPr>
        <p:txBody>
          <a:bodyPr/>
          <a:lstStyle/>
          <a:p>
            <a:endParaRPr lang="en-US" dirty="0"/>
          </a:p>
        </p:txBody>
      </p:sp>
      <p:sp>
        <p:nvSpPr>
          <p:cNvPr id="379046" name="Rectangle 166"/>
          <p:cNvSpPr>
            <a:spLocks noChangeArrowheads="1"/>
          </p:cNvSpPr>
          <p:nvPr/>
        </p:nvSpPr>
        <p:spPr bwMode="auto">
          <a:xfrm>
            <a:off x="7140575" y="2314575"/>
            <a:ext cx="1588" cy="3175"/>
          </a:xfrm>
          <a:prstGeom prst="rect">
            <a:avLst/>
          </a:prstGeom>
          <a:solidFill>
            <a:srgbClr val="000000"/>
          </a:solidFill>
          <a:ln w="9525">
            <a:noFill/>
            <a:miter lim="800000"/>
            <a:headEnd/>
            <a:tailEnd/>
          </a:ln>
        </p:spPr>
        <p:txBody>
          <a:bodyPr/>
          <a:lstStyle/>
          <a:p>
            <a:endParaRPr lang="en-US" dirty="0"/>
          </a:p>
        </p:txBody>
      </p:sp>
      <p:sp>
        <p:nvSpPr>
          <p:cNvPr id="379047" name="Rectangle 167"/>
          <p:cNvSpPr>
            <a:spLocks noChangeArrowheads="1"/>
          </p:cNvSpPr>
          <p:nvPr/>
        </p:nvSpPr>
        <p:spPr bwMode="auto">
          <a:xfrm>
            <a:off x="7140575" y="2317750"/>
            <a:ext cx="1588" cy="1588"/>
          </a:xfrm>
          <a:prstGeom prst="rect">
            <a:avLst/>
          </a:prstGeom>
          <a:solidFill>
            <a:srgbClr val="000000"/>
          </a:solidFill>
          <a:ln w="9525">
            <a:noFill/>
            <a:miter lim="800000"/>
            <a:headEnd/>
            <a:tailEnd/>
          </a:ln>
        </p:spPr>
        <p:txBody>
          <a:bodyPr/>
          <a:lstStyle/>
          <a:p>
            <a:endParaRPr lang="en-US" dirty="0"/>
          </a:p>
        </p:txBody>
      </p:sp>
      <p:sp>
        <p:nvSpPr>
          <p:cNvPr id="379048" name="Rectangle 168"/>
          <p:cNvSpPr>
            <a:spLocks noChangeArrowheads="1"/>
          </p:cNvSpPr>
          <p:nvPr/>
        </p:nvSpPr>
        <p:spPr bwMode="auto">
          <a:xfrm>
            <a:off x="7140575" y="2319338"/>
            <a:ext cx="1588" cy="3175"/>
          </a:xfrm>
          <a:prstGeom prst="rect">
            <a:avLst/>
          </a:prstGeom>
          <a:solidFill>
            <a:srgbClr val="000000"/>
          </a:solidFill>
          <a:ln w="9525">
            <a:noFill/>
            <a:miter lim="800000"/>
            <a:headEnd/>
            <a:tailEnd/>
          </a:ln>
        </p:spPr>
        <p:txBody>
          <a:bodyPr/>
          <a:lstStyle/>
          <a:p>
            <a:endParaRPr lang="en-US" dirty="0"/>
          </a:p>
        </p:txBody>
      </p:sp>
      <p:sp>
        <p:nvSpPr>
          <p:cNvPr id="379049" name="Rectangle 169"/>
          <p:cNvSpPr>
            <a:spLocks noChangeArrowheads="1"/>
          </p:cNvSpPr>
          <p:nvPr/>
        </p:nvSpPr>
        <p:spPr bwMode="auto">
          <a:xfrm>
            <a:off x="7140575" y="2322513"/>
            <a:ext cx="1588" cy="3175"/>
          </a:xfrm>
          <a:prstGeom prst="rect">
            <a:avLst/>
          </a:prstGeom>
          <a:solidFill>
            <a:srgbClr val="000000"/>
          </a:solidFill>
          <a:ln w="9525">
            <a:noFill/>
            <a:miter lim="800000"/>
            <a:headEnd/>
            <a:tailEnd/>
          </a:ln>
        </p:spPr>
        <p:txBody>
          <a:bodyPr/>
          <a:lstStyle/>
          <a:p>
            <a:endParaRPr lang="en-US" dirty="0"/>
          </a:p>
        </p:txBody>
      </p:sp>
      <p:sp>
        <p:nvSpPr>
          <p:cNvPr id="379050" name="Rectangle 170"/>
          <p:cNvSpPr>
            <a:spLocks noChangeArrowheads="1"/>
          </p:cNvSpPr>
          <p:nvPr/>
        </p:nvSpPr>
        <p:spPr bwMode="auto">
          <a:xfrm>
            <a:off x="7140575" y="2325688"/>
            <a:ext cx="1588" cy="1587"/>
          </a:xfrm>
          <a:prstGeom prst="rect">
            <a:avLst/>
          </a:prstGeom>
          <a:solidFill>
            <a:srgbClr val="000000"/>
          </a:solidFill>
          <a:ln w="9525">
            <a:noFill/>
            <a:miter lim="800000"/>
            <a:headEnd/>
            <a:tailEnd/>
          </a:ln>
        </p:spPr>
        <p:txBody>
          <a:bodyPr/>
          <a:lstStyle/>
          <a:p>
            <a:endParaRPr lang="en-US" dirty="0"/>
          </a:p>
        </p:txBody>
      </p:sp>
      <p:sp>
        <p:nvSpPr>
          <p:cNvPr id="379051" name="Rectangle 171"/>
          <p:cNvSpPr>
            <a:spLocks noChangeArrowheads="1"/>
          </p:cNvSpPr>
          <p:nvPr/>
        </p:nvSpPr>
        <p:spPr bwMode="auto">
          <a:xfrm>
            <a:off x="7140575" y="2327275"/>
            <a:ext cx="1588" cy="3175"/>
          </a:xfrm>
          <a:prstGeom prst="rect">
            <a:avLst/>
          </a:prstGeom>
          <a:solidFill>
            <a:srgbClr val="000000"/>
          </a:solidFill>
          <a:ln w="9525">
            <a:noFill/>
            <a:miter lim="800000"/>
            <a:headEnd/>
            <a:tailEnd/>
          </a:ln>
        </p:spPr>
        <p:txBody>
          <a:bodyPr/>
          <a:lstStyle/>
          <a:p>
            <a:endParaRPr lang="en-US" dirty="0"/>
          </a:p>
        </p:txBody>
      </p:sp>
      <p:sp>
        <p:nvSpPr>
          <p:cNvPr id="379052" name="Rectangle 172"/>
          <p:cNvSpPr>
            <a:spLocks noChangeArrowheads="1"/>
          </p:cNvSpPr>
          <p:nvPr/>
        </p:nvSpPr>
        <p:spPr bwMode="auto">
          <a:xfrm>
            <a:off x="7140575" y="2330450"/>
            <a:ext cx="1588" cy="3175"/>
          </a:xfrm>
          <a:prstGeom prst="rect">
            <a:avLst/>
          </a:prstGeom>
          <a:solidFill>
            <a:srgbClr val="000000"/>
          </a:solidFill>
          <a:ln w="9525">
            <a:noFill/>
            <a:miter lim="800000"/>
            <a:headEnd/>
            <a:tailEnd/>
          </a:ln>
        </p:spPr>
        <p:txBody>
          <a:bodyPr/>
          <a:lstStyle/>
          <a:p>
            <a:endParaRPr lang="en-US" dirty="0"/>
          </a:p>
        </p:txBody>
      </p:sp>
      <p:sp>
        <p:nvSpPr>
          <p:cNvPr id="379053" name="Rectangle 173"/>
          <p:cNvSpPr>
            <a:spLocks noChangeArrowheads="1"/>
          </p:cNvSpPr>
          <p:nvPr/>
        </p:nvSpPr>
        <p:spPr bwMode="auto">
          <a:xfrm>
            <a:off x="7140575" y="2333625"/>
            <a:ext cx="1588" cy="3175"/>
          </a:xfrm>
          <a:prstGeom prst="rect">
            <a:avLst/>
          </a:prstGeom>
          <a:solidFill>
            <a:srgbClr val="000000"/>
          </a:solidFill>
          <a:ln w="9525">
            <a:noFill/>
            <a:miter lim="800000"/>
            <a:headEnd/>
            <a:tailEnd/>
          </a:ln>
        </p:spPr>
        <p:txBody>
          <a:bodyPr/>
          <a:lstStyle/>
          <a:p>
            <a:endParaRPr lang="en-US" dirty="0"/>
          </a:p>
        </p:txBody>
      </p:sp>
      <p:sp>
        <p:nvSpPr>
          <p:cNvPr id="379054" name="Rectangle 174"/>
          <p:cNvSpPr>
            <a:spLocks noChangeArrowheads="1"/>
          </p:cNvSpPr>
          <p:nvPr/>
        </p:nvSpPr>
        <p:spPr bwMode="auto">
          <a:xfrm>
            <a:off x="7140575" y="2336800"/>
            <a:ext cx="1588" cy="1588"/>
          </a:xfrm>
          <a:prstGeom prst="rect">
            <a:avLst/>
          </a:prstGeom>
          <a:solidFill>
            <a:srgbClr val="000000"/>
          </a:solidFill>
          <a:ln w="9525">
            <a:noFill/>
            <a:miter lim="800000"/>
            <a:headEnd/>
            <a:tailEnd/>
          </a:ln>
        </p:spPr>
        <p:txBody>
          <a:bodyPr/>
          <a:lstStyle/>
          <a:p>
            <a:endParaRPr lang="en-US" dirty="0"/>
          </a:p>
        </p:txBody>
      </p:sp>
      <p:sp>
        <p:nvSpPr>
          <p:cNvPr id="379055" name="Rectangle 175"/>
          <p:cNvSpPr>
            <a:spLocks noChangeArrowheads="1"/>
          </p:cNvSpPr>
          <p:nvPr/>
        </p:nvSpPr>
        <p:spPr bwMode="auto">
          <a:xfrm>
            <a:off x="7140575" y="2338388"/>
            <a:ext cx="1588" cy="3175"/>
          </a:xfrm>
          <a:prstGeom prst="rect">
            <a:avLst/>
          </a:prstGeom>
          <a:solidFill>
            <a:srgbClr val="000000"/>
          </a:solidFill>
          <a:ln w="9525">
            <a:noFill/>
            <a:miter lim="800000"/>
            <a:headEnd/>
            <a:tailEnd/>
          </a:ln>
        </p:spPr>
        <p:txBody>
          <a:bodyPr/>
          <a:lstStyle/>
          <a:p>
            <a:endParaRPr lang="en-US" dirty="0"/>
          </a:p>
        </p:txBody>
      </p:sp>
      <p:sp>
        <p:nvSpPr>
          <p:cNvPr id="379056" name="Rectangle 176"/>
          <p:cNvSpPr>
            <a:spLocks noChangeArrowheads="1"/>
          </p:cNvSpPr>
          <p:nvPr/>
        </p:nvSpPr>
        <p:spPr bwMode="auto">
          <a:xfrm>
            <a:off x="7140575" y="2341563"/>
            <a:ext cx="1588" cy="3175"/>
          </a:xfrm>
          <a:prstGeom prst="rect">
            <a:avLst/>
          </a:prstGeom>
          <a:solidFill>
            <a:srgbClr val="000000"/>
          </a:solidFill>
          <a:ln w="9525">
            <a:noFill/>
            <a:miter lim="800000"/>
            <a:headEnd/>
            <a:tailEnd/>
          </a:ln>
        </p:spPr>
        <p:txBody>
          <a:bodyPr/>
          <a:lstStyle/>
          <a:p>
            <a:endParaRPr lang="en-US" dirty="0"/>
          </a:p>
        </p:txBody>
      </p:sp>
      <p:sp>
        <p:nvSpPr>
          <p:cNvPr id="379057" name="Rectangle 177"/>
          <p:cNvSpPr>
            <a:spLocks noChangeArrowheads="1"/>
          </p:cNvSpPr>
          <p:nvPr/>
        </p:nvSpPr>
        <p:spPr bwMode="auto">
          <a:xfrm>
            <a:off x="7140575" y="2344738"/>
            <a:ext cx="1588" cy="3175"/>
          </a:xfrm>
          <a:prstGeom prst="rect">
            <a:avLst/>
          </a:prstGeom>
          <a:solidFill>
            <a:srgbClr val="000000"/>
          </a:solidFill>
          <a:ln w="9525">
            <a:noFill/>
            <a:miter lim="800000"/>
            <a:headEnd/>
            <a:tailEnd/>
          </a:ln>
        </p:spPr>
        <p:txBody>
          <a:bodyPr/>
          <a:lstStyle/>
          <a:p>
            <a:endParaRPr lang="en-US" dirty="0"/>
          </a:p>
        </p:txBody>
      </p:sp>
      <p:sp>
        <p:nvSpPr>
          <p:cNvPr id="379058" name="Rectangle 178"/>
          <p:cNvSpPr>
            <a:spLocks noChangeArrowheads="1"/>
          </p:cNvSpPr>
          <p:nvPr/>
        </p:nvSpPr>
        <p:spPr bwMode="auto">
          <a:xfrm>
            <a:off x="7140575" y="2347913"/>
            <a:ext cx="1588" cy="1587"/>
          </a:xfrm>
          <a:prstGeom prst="rect">
            <a:avLst/>
          </a:prstGeom>
          <a:solidFill>
            <a:srgbClr val="000000"/>
          </a:solidFill>
          <a:ln w="9525">
            <a:noFill/>
            <a:miter lim="800000"/>
            <a:headEnd/>
            <a:tailEnd/>
          </a:ln>
        </p:spPr>
        <p:txBody>
          <a:bodyPr/>
          <a:lstStyle/>
          <a:p>
            <a:endParaRPr lang="en-US" dirty="0"/>
          </a:p>
        </p:txBody>
      </p:sp>
      <p:sp>
        <p:nvSpPr>
          <p:cNvPr id="379059" name="Rectangle 179"/>
          <p:cNvSpPr>
            <a:spLocks noChangeArrowheads="1"/>
          </p:cNvSpPr>
          <p:nvPr/>
        </p:nvSpPr>
        <p:spPr bwMode="auto">
          <a:xfrm>
            <a:off x="7140575" y="2349500"/>
            <a:ext cx="1588" cy="3175"/>
          </a:xfrm>
          <a:prstGeom prst="rect">
            <a:avLst/>
          </a:prstGeom>
          <a:solidFill>
            <a:srgbClr val="000000"/>
          </a:solidFill>
          <a:ln w="9525">
            <a:noFill/>
            <a:miter lim="800000"/>
            <a:headEnd/>
            <a:tailEnd/>
          </a:ln>
        </p:spPr>
        <p:txBody>
          <a:bodyPr/>
          <a:lstStyle/>
          <a:p>
            <a:endParaRPr lang="en-US" dirty="0"/>
          </a:p>
        </p:txBody>
      </p:sp>
      <p:sp>
        <p:nvSpPr>
          <p:cNvPr id="379060" name="Rectangle 180"/>
          <p:cNvSpPr>
            <a:spLocks noChangeArrowheads="1"/>
          </p:cNvSpPr>
          <p:nvPr/>
        </p:nvSpPr>
        <p:spPr bwMode="auto">
          <a:xfrm>
            <a:off x="7140575" y="2352675"/>
            <a:ext cx="1588" cy="3175"/>
          </a:xfrm>
          <a:prstGeom prst="rect">
            <a:avLst/>
          </a:prstGeom>
          <a:solidFill>
            <a:srgbClr val="000000"/>
          </a:solidFill>
          <a:ln w="9525">
            <a:noFill/>
            <a:miter lim="800000"/>
            <a:headEnd/>
            <a:tailEnd/>
          </a:ln>
        </p:spPr>
        <p:txBody>
          <a:bodyPr/>
          <a:lstStyle/>
          <a:p>
            <a:endParaRPr lang="en-US" dirty="0"/>
          </a:p>
        </p:txBody>
      </p:sp>
      <p:sp>
        <p:nvSpPr>
          <p:cNvPr id="379061" name="Rectangle 181"/>
          <p:cNvSpPr>
            <a:spLocks noChangeArrowheads="1"/>
          </p:cNvSpPr>
          <p:nvPr/>
        </p:nvSpPr>
        <p:spPr bwMode="auto">
          <a:xfrm>
            <a:off x="7140575" y="2355850"/>
            <a:ext cx="1588" cy="1588"/>
          </a:xfrm>
          <a:prstGeom prst="rect">
            <a:avLst/>
          </a:prstGeom>
          <a:solidFill>
            <a:srgbClr val="000000"/>
          </a:solidFill>
          <a:ln w="9525">
            <a:noFill/>
            <a:miter lim="800000"/>
            <a:headEnd/>
            <a:tailEnd/>
          </a:ln>
        </p:spPr>
        <p:txBody>
          <a:bodyPr/>
          <a:lstStyle/>
          <a:p>
            <a:endParaRPr lang="en-US" dirty="0"/>
          </a:p>
        </p:txBody>
      </p:sp>
      <p:sp>
        <p:nvSpPr>
          <p:cNvPr id="379062" name="Rectangle 182"/>
          <p:cNvSpPr>
            <a:spLocks noChangeArrowheads="1"/>
          </p:cNvSpPr>
          <p:nvPr/>
        </p:nvSpPr>
        <p:spPr bwMode="auto">
          <a:xfrm>
            <a:off x="7140575" y="2357438"/>
            <a:ext cx="1588" cy="3175"/>
          </a:xfrm>
          <a:prstGeom prst="rect">
            <a:avLst/>
          </a:prstGeom>
          <a:solidFill>
            <a:srgbClr val="000000"/>
          </a:solidFill>
          <a:ln w="9525">
            <a:noFill/>
            <a:miter lim="800000"/>
            <a:headEnd/>
            <a:tailEnd/>
          </a:ln>
        </p:spPr>
        <p:txBody>
          <a:bodyPr/>
          <a:lstStyle/>
          <a:p>
            <a:endParaRPr lang="en-US" dirty="0"/>
          </a:p>
        </p:txBody>
      </p:sp>
      <p:sp>
        <p:nvSpPr>
          <p:cNvPr id="379063" name="Rectangle 183"/>
          <p:cNvSpPr>
            <a:spLocks noChangeArrowheads="1"/>
          </p:cNvSpPr>
          <p:nvPr/>
        </p:nvSpPr>
        <p:spPr bwMode="auto">
          <a:xfrm>
            <a:off x="7140575" y="2360613"/>
            <a:ext cx="1588" cy="3175"/>
          </a:xfrm>
          <a:prstGeom prst="rect">
            <a:avLst/>
          </a:prstGeom>
          <a:solidFill>
            <a:srgbClr val="000000"/>
          </a:solidFill>
          <a:ln w="9525">
            <a:noFill/>
            <a:miter lim="800000"/>
            <a:headEnd/>
            <a:tailEnd/>
          </a:ln>
        </p:spPr>
        <p:txBody>
          <a:bodyPr/>
          <a:lstStyle/>
          <a:p>
            <a:endParaRPr lang="en-US" dirty="0"/>
          </a:p>
        </p:txBody>
      </p:sp>
      <p:sp>
        <p:nvSpPr>
          <p:cNvPr id="379064" name="Rectangle 184"/>
          <p:cNvSpPr>
            <a:spLocks noChangeArrowheads="1"/>
          </p:cNvSpPr>
          <p:nvPr/>
        </p:nvSpPr>
        <p:spPr bwMode="auto">
          <a:xfrm>
            <a:off x="7140575" y="2363788"/>
            <a:ext cx="1588" cy="3175"/>
          </a:xfrm>
          <a:prstGeom prst="rect">
            <a:avLst/>
          </a:prstGeom>
          <a:solidFill>
            <a:srgbClr val="000000"/>
          </a:solidFill>
          <a:ln w="9525">
            <a:noFill/>
            <a:miter lim="800000"/>
            <a:headEnd/>
            <a:tailEnd/>
          </a:ln>
        </p:spPr>
        <p:txBody>
          <a:bodyPr/>
          <a:lstStyle/>
          <a:p>
            <a:endParaRPr lang="en-US" dirty="0"/>
          </a:p>
        </p:txBody>
      </p:sp>
      <p:sp>
        <p:nvSpPr>
          <p:cNvPr id="379065" name="Rectangle 185"/>
          <p:cNvSpPr>
            <a:spLocks noChangeArrowheads="1"/>
          </p:cNvSpPr>
          <p:nvPr/>
        </p:nvSpPr>
        <p:spPr bwMode="auto">
          <a:xfrm>
            <a:off x="7140575" y="2366963"/>
            <a:ext cx="1588" cy="1587"/>
          </a:xfrm>
          <a:prstGeom prst="rect">
            <a:avLst/>
          </a:prstGeom>
          <a:solidFill>
            <a:srgbClr val="000000"/>
          </a:solidFill>
          <a:ln w="9525">
            <a:noFill/>
            <a:miter lim="800000"/>
            <a:headEnd/>
            <a:tailEnd/>
          </a:ln>
        </p:spPr>
        <p:txBody>
          <a:bodyPr/>
          <a:lstStyle/>
          <a:p>
            <a:endParaRPr lang="en-US" dirty="0"/>
          </a:p>
        </p:txBody>
      </p:sp>
      <p:sp>
        <p:nvSpPr>
          <p:cNvPr id="379066" name="Rectangle 186"/>
          <p:cNvSpPr>
            <a:spLocks noChangeArrowheads="1"/>
          </p:cNvSpPr>
          <p:nvPr/>
        </p:nvSpPr>
        <p:spPr bwMode="auto">
          <a:xfrm>
            <a:off x="7140575" y="2368550"/>
            <a:ext cx="1588" cy="3175"/>
          </a:xfrm>
          <a:prstGeom prst="rect">
            <a:avLst/>
          </a:prstGeom>
          <a:solidFill>
            <a:srgbClr val="000000"/>
          </a:solidFill>
          <a:ln w="9525">
            <a:noFill/>
            <a:miter lim="800000"/>
            <a:headEnd/>
            <a:tailEnd/>
          </a:ln>
        </p:spPr>
        <p:txBody>
          <a:bodyPr/>
          <a:lstStyle/>
          <a:p>
            <a:endParaRPr lang="en-US" dirty="0"/>
          </a:p>
        </p:txBody>
      </p:sp>
      <p:sp>
        <p:nvSpPr>
          <p:cNvPr id="379067" name="Rectangle 187"/>
          <p:cNvSpPr>
            <a:spLocks noChangeArrowheads="1"/>
          </p:cNvSpPr>
          <p:nvPr/>
        </p:nvSpPr>
        <p:spPr bwMode="auto">
          <a:xfrm>
            <a:off x="7140575" y="2371725"/>
            <a:ext cx="1588" cy="3175"/>
          </a:xfrm>
          <a:prstGeom prst="rect">
            <a:avLst/>
          </a:prstGeom>
          <a:solidFill>
            <a:srgbClr val="000000"/>
          </a:solidFill>
          <a:ln w="9525">
            <a:noFill/>
            <a:miter lim="800000"/>
            <a:headEnd/>
            <a:tailEnd/>
          </a:ln>
        </p:spPr>
        <p:txBody>
          <a:bodyPr/>
          <a:lstStyle/>
          <a:p>
            <a:endParaRPr lang="en-US" dirty="0"/>
          </a:p>
        </p:txBody>
      </p:sp>
      <p:sp>
        <p:nvSpPr>
          <p:cNvPr id="379068" name="Rectangle 188"/>
          <p:cNvSpPr>
            <a:spLocks noChangeArrowheads="1"/>
          </p:cNvSpPr>
          <p:nvPr/>
        </p:nvSpPr>
        <p:spPr bwMode="auto">
          <a:xfrm>
            <a:off x="7140575" y="2374900"/>
            <a:ext cx="1588" cy="3175"/>
          </a:xfrm>
          <a:prstGeom prst="rect">
            <a:avLst/>
          </a:prstGeom>
          <a:solidFill>
            <a:srgbClr val="000000"/>
          </a:solidFill>
          <a:ln w="9525">
            <a:noFill/>
            <a:miter lim="800000"/>
            <a:headEnd/>
            <a:tailEnd/>
          </a:ln>
        </p:spPr>
        <p:txBody>
          <a:bodyPr/>
          <a:lstStyle/>
          <a:p>
            <a:endParaRPr lang="en-US" dirty="0"/>
          </a:p>
        </p:txBody>
      </p:sp>
      <p:sp>
        <p:nvSpPr>
          <p:cNvPr id="379069" name="Rectangle 189"/>
          <p:cNvSpPr>
            <a:spLocks noChangeArrowheads="1"/>
          </p:cNvSpPr>
          <p:nvPr/>
        </p:nvSpPr>
        <p:spPr bwMode="auto">
          <a:xfrm>
            <a:off x="7140575" y="2378075"/>
            <a:ext cx="1588" cy="1588"/>
          </a:xfrm>
          <a:prstGeom prst="rect">
            <a:avLst/>
          </a:prstGeom>
          <a:solidFill>
            <a:srgbClr val="000000"/>
          </a:solidFill>
          <a:ln w="9525">
            <a:noFill/>
            <a:miter lim="800000"/>
            <a:headEnd/>
            <a:tailEnd/>
          </a:ln>
        </p:spPr>
        <p:txBody>
          <a:bodyPr/>
          <a:lstStyle/>
          <a:p>
            <a:endParaRPr lang="en-US" dirty="0"/>
          </a:p>
        </p:txBody>
      </p:sp>
      <p:sp>
        <p:nvSpPr>
          <p:cNvPr id="379070" name="Rectangle 190"/>
          <p:cNvSpPr>
            <a:spLocks noChangeArrowheads="1"/>
          </p:cNvSpPr>
          <p:nvPr/>
        </p:nvSpPr>
        <p:spPr bwMode="auto">
          <a:xfrm>
            <a:off x="7140575" y="2379663"/>
            <a:ext cx="1588" cy="3175"/>
          </a:xfrm>
          <a:prstGeom prst="rect">
            <a:avLst/>
          </a:prstGeom>
          <a:solidFill>
            <a:srgbClr val="000000"/>
          </a:solidFill>
          <a:ln w="9525">
            <a:noFill/>
            <a:miter lim="800000"/>
            <a:headEnd/>
            <a:tailEnd/>
          </a:ln>
        </p:spPr>
        <p:txBody>
          <a:bodyPr/>
          <a:lstStyle/>
          <a:p>
            <a:endParaRPr lang="en-US" dirty="0"/>
          </a:p>
        </p:txBody>
      </p:sp>
      <p:sp>
        <p:nvSpPr>
          <p:cNvPr id="379071" name="Rectangle 191"/>
          <p:cNvSpPr>
            <a:spLocks noChangeArrowheads="1"/>
          </p:cNvSpPr>
          <p:nvPr/>
        </p:nvSpPr>
        <p:spPr bwMode="auto">
          <a:xfrm>
            <a:off x="7140575" y="2382838"/>
            <a:ext cx="1588" cy="3175"/>
          </a:xfrm>
          <a:prstGeom prst="rect">
            <a:avLst/>
          </a:prstGeom>
          <a:solidFill>
            <a:srgbClr val="000000"/>
          </a:solidFill>
          <a:ln w="9525">
            <a:noFill/>
            <a:miter lim="800000"/>
            <a:headEnd/>
            <a:tailEnd/>
          </a:ln>
        </p:spPr>
        <p:txBody>
          <a:bodyPr/>
          <a:lstStyle/>
          <a:p>
            <a:endParaRPr lang="en-US" dirty="0"/>
          </a:p>
        </p:txBody>
      </p:sp>
      <p:sp>
        <p:nvSpPr>
          <p:cNvPr id="379072" name="Rectangle 192"/>
          <p:cNvSpPr>
            <a:spLocks noChangeArrowheads="1"/>
          </p:cNvSpPr>
          <p:nvPr/>
        </p:nvSpPr>
        <p:spPr bwMode="auto">
          <a:xfrm>
            <a:off x="7140575" y="2386013"/>
            <a:ext cx="1588" cy="1587"/>
          </a:xfrm>
          <a:prstGeom prst="rect">
            <a:avLst/>
          </a:prstGeom>
          <a:solidFill>
            <a:srgbClr val="000000"/>
          </a:solidFill>
          <a:ln w="9525">
            <a:noFill/>
            <a:miter lim="800000"/>
            <a:headEnd/>
            <a:tailEnd/>
          </a:ln>
        </p:spPr>
        <p:txBody>
          <a:bodyPr/>
          <a:lstStyle/>
          <a:p>
            <a:endParaRPr lang="en-US" dirty="0"/>
          </a:p>
        </p:txBody>
      </p:sp>
      <p:sp>
        <p:nvSpPr>
          <p:cNvPr id="379073" name="Rectangle 193"/>
          <p:cNvSpPr>
            <a:spLocks noChangeArrowheads="1"/>
          </p:cNvSpPr>
          <p:nvPr/>
        </p:nvSpPr>
        <p:spPr bwMode="auto">
          <a:xfrm>
            <a:off x="7140575" y="2420938"/>
            <a:ext cx="1588" cy="3175"/>
          </a:xfrm>
          <a:prstGeom prst="rect">
            <a:avLst/>
          </a:prstGeom>
          <a:solidFill>
            <a:srgbClr val="000000"/>
          </a:solidFill>
          <a:ln w="9525">
            <a:noFill/>
            <a:miter lim="800000"/>
            <a:headEnd/>
            <a:tailEnd/>
          </a:ln>
        </p:spPr>
        <p:txBody>
          <a:bodyPr/>
          <a:lstStyle/>
          <a:p>
            <a:endParaRPr lang="en-US" dirty="0"/>
          </a:p>
        </p:txBody>
      </p:sp>
      <p:sp>
        <p:nvSpPr>
          <p:cNvPr id="379074" name="Rectangle 194"/>
          <p:cNvSpPr>
            <a:spLocks noChangeArrowheads="1"/>
          </p:cNvSpPr>
          <p:nvPr/>
        </p:nvSpPr>
        <p:spPr bwMode="auto">
          <a:xfrm>
            <a:off x="7140575" y="2424113"/>
            <a:ext cx="1588" cy="3175"/>
          </a:xfrm>
          <a:prstGeom prst="rect">
            <a:avLst/>
          </a:prstGeom>
          <a:solidFill>
            <a:srgbClr val="000000"/>
          </a:solidFill>
          <a:ln w="9525">
            <a:noFill/>
            <a:miter lim="800000"/>
            <a:headEnd/>
            <a:tailEnd/>
          </a:ln>
        </p:spPr>
        <p:txBody>
          <a:bodyPr/>
          <a:lstStyle/>
          <a:p>
            <a:endParaRPr lang="en-US" dirty="0"/>
          </a:p>
        </p:txBody>
      </p:sp>
      <p:sp>
        <p:nvSpPr>
          <p:cNvPr id="379075" name="Rectangle 195"/>
          <p:cNvSpPr>
            <a:spLocks noChangeArrowheads="1"/>
          </p:cNvSpPr>
          <p:nvPr/>
        </p:nvSpPr>
        <p:spPr bwMode="auto">
          <a:xfrm>
            <a:off x="7140575" y="2427288"/>
            <a:ext cx="1588" cy="1587"/>
          </a:xfrm>
          <a:prstGeom prst="rect">
            <a:avLst/>
          </a:prstGeom>
          <a:solidFill>
            <a:srgbClr val="000000"/>
          </a:solidFill>
          <a:ln w="9525">
            <a:noFill/>
            <a:miter lim="800000"/>
            <a:headEnd/>
            <a:tailEnd/>
          </a:ln>
        </p:spPr>
        <p:txBody>
          <a:bodyPr/>
          <a:lstStyle/>
          <a:p>
            <a:endParaRPr lang="en-US" dirty="0"/>
          </a:p>
        </p:txBody>
      </p:sp>
      <p:sp>
        <p:nvSpPr>
          <p:cNvPr id="379076" name="Rectangle 196"/>
          <p:cNvSpPr>
            <a:spLocks noChangeArrowheads="1"/>
          </p:cNvSpPr>
          <p:nvPr/>
        </p:nvSpPr>
        <p:spPr bwMode="auto">
          <a:xfrm>
            <a:off x="7140575" y="2428875"/>
            <a:ext cx="1588" cy="3175"/>
          </a:xfrm>
          <a:prstGeom prst="rect">
            <a:avLst/>
          </a:prstGeom>
          <a:solidFill>
            <a:srgbClr val="000000"/>
          </a:solidFill>
          <a:ln w="9525">
            <a:noFill/>
            <a:miter lim="800000"/>
            <a:headEnd/>
            <a:tailEnd/>
          </a:ln>
        </p:spPr>
        <p:txBody>
          <a:bodyPr/>
          <a:lstStyle/>
          <a:p>
            <a:endParaRPr lang="en-US" dirty="0"/>
          </a:p>
        </p:txBody>
      </p:sp>
      <p:sp>
        <p:nvSpPr>
          <p:cNvPr id="379077" name="Rectangle 197"/>
          <p:cNvSpPr>
            <a:spLocks noChangeArrowheads="1"/>
          </p:cNvSpPr>
          <p:nvPr/>
        </p:nvSpPr>
        <p:spPr bwMode="auto">
          <a:xfrm>
            <a:off x="7140575" y="2432050"/>
            <a:ext cx="1588" cy="3175"/>
          </a:xfrm>
          <a:prstGeom prst="rect">
            <a:avLst/>
          </a:prstGeom>
          <a:solidFill>
            <a:srgbClr val="000000"/>
          </a:solidFill>
          <a:ln w="9525">
            <a:noFill/>
            <a:miter lim="800000"/>
            <a:headEnd/>
            <a:tailEnd/>
          </a:ln>
        </p:spPr>
        <p:txBody>
          <a:bodyPr/>
          <a:lstStyle/>
          <a:p>
            <a:endParaRPr lang="en-US" dirty="0"/>
          </a:p>
        </p:txBody>
      </p:sp>
      <p:sp>
        <p:nvSpPr>
          <p:cNvPr id="379078" name="Rectangle 198"/>
          <p:cNvSpPr>
            <a:spLocks noChangeArrowheads="1"/>
          </p:cNvSpPr>
          <p:nvPr/>
        </p:nvSpPr>
        <p:spPr bwMode="auto">
          <a:xfrm>
            <a:off x="7140575" y="2435225"/>
            <a:ext cx="1588" cy="1588"/>
          </a:xfrm>
          <a:prstGeom prst="rect">
            <a:avLst/>
          </a:prstGeom>
          <a:solidFill>
            <a:srgbClr val="000000"/>
          </a:solidFill>
          <a:ln w="9525">
            <a:noFill/>
            <a:miter lim="800000"/>
            <a:headEnd/>
            <a:tailEnd/>
          </a:ln>
        </p:spPr>
        <p:txBody>
          <a:bodyPr/>
          <a:lstStyle/>
          <a:p>
            <a:endParaRPr lang="en-US" dirty="0"/>
          </a:p>
        </p:txBody>
      </p:sp>
      <p:sp>
        <p:nvSpPr>
          <p:cNvPr id="379079" name="Rectangle 199"/>
          <p:cNvSpPr>
            <a:spLocks noChangeArrowheads="1"/>
          </p:cNvSpPr>
          <p:nvPr/>
        </p:nvSpPr>
        <p:spPr bwMode="auto">
          <a:xfrm>
            <a:off x="7140575" y="2436813"/>
            <a:ext cx="1588" cy="3175"/>
          </a:xfrm>
          <a:prstGeom prst="rect">
            <a:avLst/>
          </a:prstGeom>
          <a:solidFill>
            <a:srgbClr val="000000"/>
          </a:solidFill>
          <a:ln w="9525">
            <a:noFill/>
            <a:miter lim="800000"/>
            <a:headEnd/>
            <a:tailEnd/>
          </a:ln>
        </p:spPr>
        <p:txBody>
          <a:bodyPr/>
          <a:lstStyle/>
          <a:p>
            <a:endParaRPr lang="en-US" dirty="0"/>
          </a:p>
        </p:txBody>
      </p:sp>
      <p:sp>
        <p:nvSpPr>
          <p:cNvPr id="379080" name="Rectangle 200"/>
          <p:cNvSpPr>
            <a:spLocks noChangeArrowheads="1"/>
          </p:cNvSpPr>
          <p:nvPr/>
        </p:nvSpPr>
        <p:spPr bwMode="auto">
          <a:xfrm>
            <a:off x="7140575" y="2439988"/>
            <a:ext cx="1588" cy="3175"/>
          </a:xfrm>
          <a:prstGeom prst="rect">
            <a:avLst/>
          </a:prstGeom>
          <a:solidFill>
            <a:srgbClr val="000000"/>
          </a:solidFill>
          <a:ln w="9525">
            <a:noFill/>
            <a:miter lim="800000"/>
            <a:headEnd/>
            <a:tailEnd/>
          </a:ln>
        </p:spPr>
        <p:txBody>
          <a:bodyPr/>
          <a:lstStyle/>
          <a:p>
            <a:endParaRPr lang="en-US" dirty="0"/>
          </a:p>
        </p:txBody>
      </p:sp>
      <p:sp>
        <p:nvSpPr>
          <p:cNvPr id="379081" name="Rectangle 201"/>
          <p:cNvSpPr>
            <a:spLocks noChangeArrowheads="1"/>
          </p:cNvSpPr>
          <p:nvPr/>
        </p:nvSpPr>
        <p:spPr bwMode="auto">
          <a:xfrm>
            <a:off x="7140575" y="2443163"/>
            <a:ext cx="1588" cy="3175"/>
          </a:xfrm>
          <a:prstGeom prst="rect">
            <a:avLst/>
          </a:prstGeom>
          <a:solidFill>
            <a:srgbClr val="000000"/>
          </a:solidFill>
          <a:ln w="9525">
            <a:noFill/>
            <a:miter lim="800000"/>
            <a:headEnd/>
            <a:tailEnd/>
          </a:ln>
        </p:spPr>
        <p:txBody>
          <a:bodyPr/>
          <a:lstStyle/>
          <a:p>
            <a:endParaRPr lang="en-US" dirty="0"/>
          </a:p>
        </p:txBody>
      </p:sp>
      <p:sp>
        <p:nvSpPr>
          <p:cNvPr id="379082" name="Rectangle 202"/>
          <p:cNvSpPr>
            <a:spLocks noChangeArrowheads="1"/>
          </p:cNvSpPr>
          <p:nvPr/>
        </p:nvSpPr>
        <p:spPr bwMode="auto">
          <a:xfrm>
            <a:off x="7140575" y="2446338"/>
            <a:ext cx="1588" cy="1587"/>
          </a:xfrm>
          <a:prstGeom prst="rect">
            <a:avLst/>
          </a:prstGeom>
          <a:solidFill>
            <a:srgbClr val="000000"/>
          </a:solidFill>
          <a:ln w="9525">
            <a:noFill/>
            <a:miter lim="800000"/>
            <a:headEnd/>
            <a:tailEnd/>
          </a:ln>
        </p:spPr>
        <p:txBody>
          <a:bodyPr/>
          <a:lstStyle/>
          <a:p>
            <a:endParaRPr lang="en-US" dirty="0"/>
          </a:p>
        </p:txBody>
      </p:sp>
      <p:sp>
        <p:nvSpPr>
          <p:cNvPr id="379083" name="Rectangle 203"/>
          <p:cNvSpPr>
            <a:spLocks noChangeArrowheads="1"/>
          </p:cNvSpPr>
          <p:nvPr/>
        </p:nvSpPr>
        <p:spPr bwMode="auto">
          <a:xfrm>
            <a:off x="7140575" y="2447925"/>
            <a:ext cx="1588" cy="3175"/>
          </a:xfrm>
          <a:prstGeom prst="rect">
            <a:avLst/>
          </a:prstGeom>
          <a:solidFill>
            <a:srgbClr val="000000"/>
          </a:solidFill>
          <a:ln w="9525">
            <a:noFill/>
            <a:miter lim="800000"/>
            <a:headEnd/>
            <a:tailEnd/>
          </a:ln>
        </p:spPr>
        <p:txBody>
          <a:bodyPr/>
          <a:lstStyle/>
          <a:p>
            <a:endParaRPr lang="en-US" dirty="0"/>
          </a:p>
        </p:txBody>
      </p:sp>
      <p:sp>
        <p:nvSpPr>
          <p:cNvPr id="379084" name="Rectangle 204"/>
          <p:cNvSpPr>
            <a:spLocks noChangeArrowheads="1"/>
          </p:cNvSpPr>
          <p:nvPr/>
        </p:nvSpPr>
        <p:spPr bwMode="auto">
          <a:xfrm>
            <a:off x="7140575" y="2451100"/>
            <a:ext cx="1588" cy="3175"/>
          </a:xfrm>
          <a:prstGeom prst="rect">
            <a:avLst/>
          </a:prstGeom>
          <a:solidFill>
            <a:srgbClr val="000000"/>
          </a:solidFill>
          <a:ln w="9525">
            <a:noFill/>
            <a:miter lim="800000"/>
            <a:headEnd/>
            <a:tailEnd/>
          </a:ln>
        </p:spPr>
        <p:txBody>
          <a:bodyPr/>
          <a:lstStyle/>
          <a:p>
            <a:endParaRPr lang="en-US" dirty="0"/>
          </a:p>
        </p:txBody>
      </p:sp>
      <p:sp>
        <p:nvSpPr>
          <p:cNvPr id="379085" name="Rectangle 205"/>
          <p:cNvSpPr>
            <a:spLocks noChangeArrowheads="1"/>
          </p:cNvSpPr>
          <p:nvPr/>
        </p:nvSpPr>
        <p:spPr bwMode="auto">
          <a:xfrm>
            <a:off x="7140575" y="2486025"/>
            <a:ext cx="1588" cy="3175"/>
          </a:xfrm>
          <a:prstGeom prst="rect">
            <a:avLst/>
          </a:prstGeom>
          <a:solidFill>
            <a:srgbClr val="000000"/>
          </a:solidFill>
          <a:ln w="9525">
            <a:noFill/>
            <a:miter lim="800000"/>
            <a:headEnd/>
            <a:tailEnd/>
          </a:ln>
        </p:spPr>
        <p:txBody>
          <a:bodyPr/>
          <a:lstStyle/>
          <a:p>
            <a:endParaRPr lang="en-US" dirty="0"/>
          </a:p>
        </p:txBody>
      </p:sp>
      <p:sp>
        <p:nvSpPr>
          <p:cNvPr id="379086" name="Rectangle 206"/>
          <p:cNvSpPr>
            <a:spLocks noChangeArrowheads="1"/>
          </p:cNvSpPr>
          <p:nvPr/>
        </p:nvSpPr>
        <p:spPr bwMode="auto">
          <a:xfrm>
            <a:off x="7140575" y="2489200"/>
            <a:ext cx="1588" cy="3175"/>
          </a:xfrm>
          <a:prstGeom prst="rect">
            <a:avLst/>
          </a:prstGeom>
          <a:solidFill>
            <a:srgbClr val="000000"/>
          </a:solidFill>
          <a:ln w="9525">
            <a:noFill/>
            <a:miter lim="800000"/>
            <a:headEnd/>
            <a:tailEnd/>
          </a:ln>
        </p:spPr>
        <p:txBody>
          <a:bodyPr/>
          <a:lstStyle/>
          <a:p>
            <a:endParaRPr lang="en-US" dirty="0"/>
          </a:p>
        </p:txBody>
      </p:sp>
      <p:sp>
        <p:nvSpPr>
          <p:cNvPr id="379087" name="Rectangle 207"/>
          <p:cNvSpPr>
            <a:spLocks noChangeArrowheads="1"/>
          </p:cNvSpPr>
          <p:nvPr/>
        </p:nvSpPr>
        <p:spPr bwMode="auto">
          <a:xfrm>
            <a:off x="7140575" y="2492375"/>
            <a:ext cx="1588" cy="3175"/>
          </a:xfrm>
          <a:prstGeom prst="rect">
            <a:avLst/>
          </a:prstGeom>
          <a:solidFill>
            <a:srgbClr val="000000"/>
          </a:solidFill>
          <a:ln w="9525">
            <a:noFill/>
            <a:miter lim="800000"/>
            <a:headEnd/>
            <a:tailEnd/>
          </a:ln>
        </p:spPr>
        <p:txBody>
          <a:bodyPr/>
          <a:lstStyle/>
          <a:p>
            <a:endParaRPr lang="en-US" dirty="0"/>
          </a:p>
        </p:txBody>
      </p:sp>
      <p:sp>
        <p:nvSpPr>
          <p:cNvPr id="379088" name="Rectangle 208"/>
          <p:cNvSpPr>
            <a:spLocks noChangeArrowheads="1"/>
          </p:cNvSpPr>
          <p:nvPr/>
        </p:nvSpPr>
        <p:spPr bwMode="auto">
          <a:xfrm>
            <a:off x="7140575" y="2495550"/>
            <a:ext cx="1588" cy="1588"/>
          </a:xfrm>
          <a:prstGeom prst="rect">
            <a:avLst/>
          </a:prstGeom>
          <a:solidFill>
            <a:srgbClr val="000000"/>
          </a:solidFill>
          <a:ln w="9525">
            <a:noFill/>
            <a:miter lim="800000"/>
            <a:headEnd/>
            <a:tailEnd/>
          </a:ln>
        </p:spPr>
        <p:txBody>
          <a:bodyPr/>
          <a:lstStyle/>
          <a:p>
            <a:endParaRPr lang="en-US" dirty="0"/>
          </a:p>
        </p:txBody>
      </p:sp>
      <p:sp>
        <p:nvSpPr>
          <p:cNvPr id="379089" name="Rectangle 209"/>
          <p:cNvSpPr>
            <a:spLocks noChangeArrowheads="1"/>
          </p:cNvSpPr>
          <p:nvPr/>
        </p:nvSpPr>
        <p:spPr bwMode="auto">
          <a:xfrm>
            <a:off x="7140575" y="2497138"/>
            <a:ext cx="1588" cy="3175"/>
          </a:xfrm>
          <a:prstGeom prst="rect">
            <a:avLst/>
          </a:prstGeom>
          <a:solidFill>
            <a:srgbClr val="000000"/>
          </a:solidFill>
          <a:ln w="9525">
            <a:noFill/>
            <a:miter lim="800000"/>
            <a:headEnd/>
            <a:tailEnd/>
          </a:ln>
        </p:spPr>
        <p:txBody>
          <a:bodyPr/>
          <a:lstStyle/>
          <a:p>
            <a:endParaRPr lang="en-US" dirty="0"/>
          </a:p>
        </p:txBody>
      </p:sp>
      <p:sp>
        <p:nvSpPr>
          <p:cNvPr id="379090" name="Rectangle 210"/>
          <p:cNvSpPr>
            <a:spLocks noChangeArrowheads="1"/>
          </p:cNvSpPr>
          <p:nvPr/>
        </p:nvSpPr>
        <p:spPr bwMode="auto">
          <a:xfrm>
            <a:off x="7140575" y="2500313"/>
            <a:ext cx="1588" cy="3175"/>
          </a:xfrm>
          <a:prstGeom prst="rect">
            <a:avLst/>
          </a:prstGeom>
          <a:solidFill>
            <a:srgbClr val="000000"/>
          </a:solidFill>
          <a:ln w="9525">
            <a:noFill/>
            <a:miter lim="800000"/>
            <a:headEnd/>
            <a:tailEnd/>
          </a:ln>
        </p:spPr>
        <p:txBody>
          <a:bodyPr/>
          <a:lstStyle/>
          <a:p>
            <a:endParaRPr lang="en-US" dirty="0"/>
          </a:p>
        </p:txBody>
      </p:sp>
      <p:sp>
        <p:nvSpPr>
          <p:cNvPr id="379091" name="Rectangle 211"/>
          <p:cNvSpPr>
            <a:spLocks noChangeArrowheads="1"/>
          </p:cNvSpPr>
          <p:nvPr/>
        </p:nvSpPr>
        <p:spPr bwMode="auto">
          <a:xfrm>
            <a:off x="7140575" y="2503488"/>
            <a:ext cx="1588" cy="3175"/>
          </a:xfrm>
          <a:prstGeom prst="rect">
            <a:avLst/>
          </a:prstGeom>
          <a:solidFill>
            <a:srgbClr val="000000"/>
          </a:solidFill>
          <a:ln w="9525">
            <a:noFill/>
            <a:miter lim="800000"/>
            <a:headEnd/>
            <a:tailEnd/>
          </a:ln>
        </p:spPr>
        <p:txBody>
          <a:bodyPr/>
          <a:lstStyle/>
          <a:p>
            <a:endParaRPr lang="en-US" dirty="0"/>
          </a:p>
        </p:txBody>
      </p:sp>
      <p:sp>
        <p:nvSpPr>
          <p:cNvPr id="379092" name="Rectangle 212"/>
          <p:cNvSpPr>
            <a:spLocks noChangeArrowheads="1"/>
          </p:cNvSpPr>
          <p:nvPr/>
        </p:nvSpPr>
        <p:spPr bwMode="auto">
          <a:xfrm>
            <a:off x="7140575" y="2506663"/>
            <a:ext cx="1588" cy="1587"/>
          </a:xfrm>
          <a:prstGeom prst="rect">
            <a:avLst/>
          </a:prstGeom>
          <a:solidFill>
            <a:srgbClr val="000000"/>
          </a:solidFill>
          <a:ln w="9525">
            <a:noFill/>
            <a:miter lim="800000"/>
            <a:headEnd/>
            <a:tailEnd/>
          </a:ln>
        </p:spPr>
        <p:txBody>
          <a:bodyPr/>
          <a:lstStyle/>
          <a:p>
            <a:endParaRPr lang="en-US" dirty="0"/>
          </a:p>
        </p:txBody>
      </p:sp>
      <p:sp>
        <p:nvSpPr>
          <p:cNvPr id="379093" name="Rectangle 213"/>
          <p:cNvSpPr>
            <a:spLocks noChangeArrowheads="1"/>
          </p:cNvSpPr>
          <p:nvPr/>
        </p:nvSpPr>
        <p:spPr bwMode="auto">
          <a:xfrm>
            <a:off x="7140575" y="2508250"/>
            <a:ext cx="1588" cy="3175"/>
          </a:xfrm>
          <a:prstGeom prst="rect">
            <a:avLst/>
          </a:prstGeom>
          <a:solidFill>
            <a:srgbClr val="000000"/>
          </a:solidFill>
          <a:ln w="9525">
            <a:noFill/>
            <a:miter lim="800000"/>
            <a:headEnd/>
            <a:tailEnd/>
          </a:ln>
        </p:spPr>
        <p:txBody>
          <a:bodyPr/>
          <a:lstStyle/>
          <a:p>
            <a:endParaRPr lang="en-US" dirty="0"/>
          </a:p>
        </p:txBody>
      </p:sp>
      <p:sp>
        <p:nvSpPr>
          <p:cNvPr id="379094" name="Rectangle 214"/>
          <p:cNvSpPr>
            <a:spLocks noChangeArrowheads="1"/>
          </p:cNvSpPr>
          <p:nvPr/>
        </p:nvSpPr>
        <p:spPr bwMode="auto">
          <a:xfrm>
            <a:off x="7140575" y="2511425"/>
            <a:ext cx="1588" cy="3175"/>
          </a:xfrm>
          <a:prstGeom prst="rect">
            <a:avLst/>
          </a:prstGeom>
          <a:solidFill>
            <a:srgbClr val="000000"/>
          </a:solidFill>
          <a:ln w="9525">
            <a:noFill/>
            <a:miter lim="800000"/>
            <a:headEnd/>
            <a:tailEnd/>
          </a:ln>
        </p:spPr>
        <p:txBody>
          <a:bodyPr/>
          <a:lstStyle/>
          <a:p>
            <a:endParaRPr lang="en-US" dirty="0"/>
          </a:p>
        </p:txBody>
      </p:sp>
      <p:sp>
        <p:nvSpPr>
          <p:cNvPr id="379095" name="Rectangle 215"/>
          <p:cNvSpPr>
            <a:spLocks noChangeArrowheads="1"/>
          </p:cNvSpPr>
          <p:nvPr/>
        </p:nvSpPr>
        <p:spPr bwMode="auto">
          <a:xfrm>
            <a:off x="7140575" y="2514600"/>
            <a:ext cx="1588" cy="1588"/>
          </a:xfrm>
          <a:prstGeom prst="rect">
            <a:avLst/>
          </a:prstGeom>
          <a:solidFill>
            <a:srgbClr val="000000"/>
          </a:solidFill>
          <a:ln w="9525">
            <a:noFill/>
            <a:miter lim="800000"/>
            <a:headEnd/>
            <a:tailEnd/>
          </a:ln>
        </p:spPr>
        <p:txBody>
          <a:bodyPr/>
          <a:lstStyle/>
          <a:p>
            <a:endParaRPr lang="en-US" dirty="0"/>
          </a:p>
        </p:txBody>
      </p:sp>
      <p:sp>
        <p:nvSpPr>
          <p:cNvPr id="379096" name="Rectangle 216"/>
          <p:cNvSpPr>
            <a:spLocks noChangeArrowheads="1"/>
          </p:cNvSpPr>
          <p:nvPr/>
        </p:nvSpPr>
        <p:spPr bwMode="auto">
          <a:xfrm>
            <a:off x="6408738" y="5432425"/>
            <a:ext cx="1587" cy="1588"/>
          </a:xfrm>
          <a:prstGeom prst="rect">
            <a:avLst/>
          </a:prstGeom>
          <a:solidFill>
            <a:srgbClr val="000000"/>
          </a:solidFill>
          <a:ln w="9525">
            <a:noFill/>
            <a:miter lim="800000"/>
            <a:headEnd/>
            <a:tailEnd/>
          </a:ln>
        </p:spPr>
        <p:txBody>
          <a:bodyPr/>
          <a:lstStyle/>
          <a:p>
            <a:endParaRPr lang="en-US" dirty="0"/>
          </a:p>
        </p:txBody>
      </p:sp>
      <p:sp>
        <p:nvSpPr>
          <p:cNvPr id="379097" name="Rectangle 217"/>
          <p:cNvSpPr>
            <a:spLocks noChangeArrowheads="1"/>
          </p:cNvSpPr>
          <p:nvPr/>
        </p:nvSpPr>
        <p:spPr bwMode="auto">
          <a:xfrm>
            <a:off x="6408738" y="5434013"/>
            <a:ext cx="1587" cy="3175"/>
          </a:xfrm>
          <a:prstGeom prst="rect">
            <a:avLst/>
          </a:prstGeom>
          <a:solidFill>
            <a:srgbClr val="000000"/>
          </a:solidFill>
          <a:ln w="9525">
            <a:noFill/>
            <a:miter lim="800000"/>
            <a:headEnd/>
            <a:tailEnd/>
          </a:ln>
        </p:spPr>
        <p:txBody>
          <a:bodyPr/>
          <a:lstStyle/>
          <a:p>
            <a:endParaRPr lang="en-US" dirty="0"/>
          </a:p>
        </p:txBody>
      </p:sp>
      <p:sp>
        <p:nvSpPr>
          <p:cNvPr id="379098" name="Rectangle 218"/>
          <p:cNvSpPr>
            <a:spLocks noChangeArrowheads="1"/>
          </p:cNvSpPr>
          <p:nvPr/>
        </p:nvSpPr>
        <p:spPr bwMode="auto">
          <a:xfrm>
            <a:off x="6408738" y="5437188"/>
            <a:ext cx="1587" cy="3175"/>
          </a:xfrm>
          <a:prstGeom prst="rect">
            <a:avLst/>
          </a:prstGeom>
          <a:solidFill>
            <a:srgbClr val="000000"/>
          </a:solidFill>
          <a:ln w="9525">
            <a:noFill/>
            <a:miter lim="800000"/>
            <a:headEnd/>
            <a:tailEnd/>
          </a:ln>
        </p:spPr>
        <p:txBody>
          <a:bodyPr/>
          <a:lstStyle/>
          <a:p>
            <a:endParaRPr lang="en-US" dirty="0"/>
          </a:p>
        </p:txBody>
      </p:sp>
      <p:sp>
        <p:nvSpPr>
          <p:cNvPr id="379099" name="Rectangle 219"/>
          <p:cNvSpPr>
            <a:spLocks noChangeArrowheads="1"/>
          </p:cNvSpPr>
          <p:nvPr/>
        </p:nvSpPr>
        <p:spPr bwMode="auto">
          <a:xfrm>
            <a:off x="6408738" y="5440363"/>
            <a:ext cx="1587" cy="1587"/>
          </a:xfrm>
          <a:prstGeom prst="rect">
            <a:avLst/>
          </a:prstGeom>
          <a:solidFill>
            <a:srgbClr val="000000"/>
          </a:solidFill>
          <a:ln w="9525">
            <a:noFill/>
            <a:miter lim="800000"/>
            <a:headEnd/>
            <a:tailEnd/>
          </a:ln>
        </p:spPr>
        <p:txBody>
          <a:bodyPr/>
          <a:lstStyle/>
          <a:p>
            <a:endParaRPr lang="en-US" dirty="0"/>
          </a:p>
        </p:txBody>
      </p:sp>
      <p:sp>
        <p:nvSpPr>
          <p:cNvPr id="379100" name="Rectangle 220"/>
          <p:cNvSpPr>
            <a:spLocks noChangeArrowheads="1"/>
          </p:cNvSpPr>
          <p:nvPr/>
        </p:nvSpPr>
        <p:spPr bwMode="auto">
          <a:xfrm>
            <a:off x="6408738" y="5441950"/>
            <a:ext cx="1587" cy="3175"/>
          </a:xfrm>
          <a:prstGeom prst="rect">
            <a:avLst/>
          </a:prstGeom>
          <a:solidFill>
            <a:srgbClr val="000000"/>
          </a:solidFill>
          <a:ln w="9525">
            <a:noFill/>
            <a:miter lim="800000"/>
            <a:headEnd/>
            <a:tailEnd/>
          </a:ln>
        </p:spPr>
        <p:txBody>
          <a:bodyPr/>
          <a:lstStyle/>
          <a:p>
            <a:endParaRPr lang="en-US" dirty="0"/>
          </a:p>
        </p:txBody>
      </p:sp>
      <p:sp>
        <p:nvSpPr>
          <p:cNvPr id="379101" name="Rectangle 221"/>
          <p:cNvSpPr>
            <a:spLocks noChangeArrowheads="1"/>
          </p:cNvSpPr>
          <p:nvPr/>
        </p:nvSpPr>
        <p:spPr bwMode="auto">
          <a:xfrm>
            <a:off x="6408738" y="5445125"/>
            <a:ext cx="1587" cy="3175"/>
          </a:xfrm>
          <a:prstGeom prst="rect">
            <a:avLst/>
          </a:prstGeom>
          <a:solidFill>
            <a:srgbClr val="000000"/>
          </a:solidFill>
          <a:ln w="9525">
            <a:noFill/>
            <a:miter lim="800000"/>
            <a:headEnd/>
            <a:tailEnd/>
          </a:ln>
        </p:spPr>
        <p:txBody>
          <a:bodyPr/>
          <a:lstStyle/>
          <a:p>
            <a:endParaRPr lang="en-US" dirty="0"/>
          </a:p>
        </p:txBody>
      </p:sp>
      <p:sp>
        <p:nvSpPr>
          <p:cNvPr id="379102" name="Rectangle 222"/>
          <p:cNvSpPr>
            <a:spLocks noChangeArrowheads="1"/>
          </p:cNvSpPr>
          <p:nvPr/>
        </p:nvSpPr>
        <p:spPr bwMode="auto">
          <a:xfrm>
            <a:off x="6408738" y="5448300"/>
            <a:ext cx="1587" cy="3175"/>
          </a:xfrm>
          <a:prstGeom prst="rect">
            <a:avLst/>
          </a:prstGeom>
          <a:solidFill>
            <a:srgbClr val="000000"/>
          </a:solidFill>
          <a:ln w="9525">
            <a:noFill/>
            <a:miter lim="800000"/>
            <a:headEnd/>
            <a:tailEnd/>
          </a:ln>
        </p:spPr>
        <p:txBody>
          <a:bodyPr/>
          <a:lstStyle/>
          <a:p>
            <a:endParaRPr lang="en-US" dirty="0"/>
          </a:p>
        </p:txBody>
      </p:sp>
      <p:sp>
        <p:nvSpPr>
          <p:cNvPr id="379103" name="Rectangle 223"/>
          <p:cNvSpPr>
            <a:spLocks noChangeArrowheads="1"/>
          </p:cNvSpPr>
          <p:nvPr/>
        </p:nvSpPr>
        <p:spPr bwMode="auto">
          <a:xfrm>
            <a:off x="6408738" y="5451475"/>
            <a:ext cx="1587" cy="1588"/>
          </a:xfrm>
          <a:prstGeom prst="rect">
            <a:avLst/>
          </a:prstGeom>
          <a:solidFill>
            <a:srgbClr val="000000"/>
          </a:solidFill>
          <a:ln w="9525">
            <a:noFill/>
            <a:miter lim="800000"/>
            <a:headEnd/>
            <a:tailEnd/>
          </a:ln>
        </p:spPr>
        <p:txBody>
          <a:bodyPr/>
          <a:lstStyle/>
          <a:p>
            <a:endParaRPr lang="en-US" dirty="0"/>
          </a:p>
        </p:txBody>
      </p:sp>
      <p:sp>
        <p:nvSpPr>
          <p:cNvPr id="379104" name="Rectangle 224"/>
          <p:cNvSpPr>
            <a:spLocks noChangeArrowheads="1"/>
          </p:cNvSpPr>
          <p:nvPr/>
        </p:nvSpPr>
        <p:spPr bwMode="auto">
          <a:xfrm>
            <a:off x="6408738" y="5453063"/>
            <a:ext cx="1587" cy="3175"/>
          </a:xfrm>
          <a:prstGeom prst="rect">
            <a:avLst/>
          </a:prstGeom>
          <a:solidFill>
            <a:srgbClr val="000000"/>
          </a:solidFill>
          <a:ln w="9525">
            <a:noFill/>
            <a:miter lim="800000"/>
            <a:headEnd/>
            <a:tailEnd/>
          </a:ln>
        </p:spPr>
        <p:txBody>
          <a:bodyPr/>
          <a:lstStyle/>
          <a:p>
            <a:endParaRPr lang="en-US" dirty="0"/>
          </a:p>
        </p:txBody>
      </p:sp>
      <p:sp>
        <p:nvSpPr>
          <p:cNvPr id="379105" name="Rectangle 225"/>
          <p:cNvSpPr>
            <a:spLocks noChangeArrowheads="1"/>
          </p:cNvSpPr>
          <p:nvPr/>
        </p:nvSpPr>
        <p:spPr bwMode="auto">
          <a:xfrm>
            <a:off x="6408738" y="5456238"/>
            <a:ext cx="1587" cy="3175"/>
          </a:xfrm>
          <a:prstGeom prst="rect">
            <a:avLst/>
          </a:prstGeom>
          <a:solidFill>
            <a:srgbClr val="000000"/>
          </a:solidFill>
          <a:ln w="9525">
            <a:noFill/>
            <a:miter lim="800000"/>
            <a:headEnd/>
            <a:tailEnd/>
          </a:ln>
        </p:spPr>
        <p:txBody>
          <a:bodyPr/>
          <a:lstStyle/>
          <a:p>
            <a:endParaRPr lang="en-US" dirty="0"/>
          </a:p>
        </p:txBody>
      </p:sp>
      <p:sp>
        <p:nvSpPr>
          <p:cNvPr id="379106" name="Rectangle 226"/>
          <p:cNvSpPr>
            <a:spLocks noChangeArrowheads="1"/>
          </p:cNvSpPr>
          <p:nvPr/>
        </p:nvSpPr>
        <p:spPr bwMode="auto">
          <a:xfrm>
            <a:off x="6408738" y="5459413"/>
            <a:ext cx="1587" cy="1587"/>
          </a:xfrm>
          <a:prstGeom prst="rect">
            <a:avLst/>
          </a:prstGeom>
          <a:solidFill>
            <a:srgbClr val="000000"/>
          </a:solidFill>
          <a:ln w="9525">
            <a:noFill/>
            <a:miter lim="800000"/>
            <a:headEnd/>
            <a:tailEnd/>
          </a:ln>
        </p:spPr>
        <p:txBody>
          <a:bodyPr/>
          <a:lstStyle/>
          <a:p>
            <a:endParaRPr lang="en-US" dirty="0"/>
          </a:p>
        </p:txBody>
      </p:sp>
      <p:sp>
        <p:nvSpPr>
          <p:cNvPr id="379107" name="Rectangle 227"/>
          <p:cNvSpPr>
            <a:spLocks noChangeArrowheads="1"/>
          </p:cNvSpPr>
          <p:nvPr/>
        </p:nvSpPr>
        <p:spPr bwMode="auto">
          <a:xfrm>
            <a:off x="6408738" y="5461000"/>
            <a:ext cx="1587" cy="3175"/>
          </a:xfrm>
          <a:prstGeom prst="rect">
            <a:avLst/>
          </a:prstGeom>
          <a:solidFill>
            <a:srgbClr val="000000"/>
          </a:solidFill>
          <a:ln w="9525">
            <a:noFill/>
            <a:miter lim="800000"/>
            <a:headEnd/>
            <a:tailEnd/>
          </a:ln>
        </p:spPr>
        <p:txBody>
          <a:bodyPr/>
          <a:lstStyle/>
          <a:p>
            <a:endParaRPr lang="en-US" dirty="0"/>
          </a:p>
        </p:txBody>
      </p:sp>
      <p:sp>
        <p:nvSpPr>
          <p:cNvPr id="379108" name="Rectangle 228"/>
          <p:cNvSpPr>
            <a:spLocks noChangeArrowheads="1"/>
          </p:cNvSpPr>
          <p:nvPr/>
        </p:nvSpPr>
        <p:spPr bwMode="auto">
          <a:xfrm>
            <a:off x="6408738" y="5464175"/>
            <a:ext cx="1587" cy="3175"/>
          </a:xfrm>
          <a:prstGeom prst="rect">
            <a:avLst/>
          </a:prstGeom>
          <a:solidFill>
            <a:srgbClr val="000000"/>
          </a:solidFill>
          <a:ln w="9525">
            <a:noFill/>
            <a:miter lim="800000"/>
            <a:headEnd/>
            <a:tailEnd/>
          </a:ln>
        </p:spPr>
        <p:txBody>
          <a:bodyPr/>
          <a:lstStyle/>
          <a:p>
            <a:endParaRPr lang="en-US" dirty="0"/>
          </a:p>
        </p:txBody>
      </p:sp>
      <p:sp>
        <p:nvSpPr>
          <p:cNvPr id="379109" name="Rectangle 229"/>
          <p:cNvSpPr>
            <a:spLocks noChangeArrowheads="1"/>
          </p:cNvSpPr>
          <p:nvPr/>
        </p:nvSpPr>
        <p:spPr bwMode="auto">
          <a:xfrm>
            <a:off x="6408738" y="5467350"/>
            <a:ext cx="1587" cy="3175"/>
          </a:xfrm>
          <a:prstGeom prst="rect">
            <a:avLst/>
          </a:prstGeom>
          <a:solidFill>
            <a:srgbClr val="000000"/>
          </a:solidFill>
          <a:ln w="9525">
            <a:noFill/>
            <a:miter lim="800000"/>
            <a:headEnd/>
            <a:tailEnd/>
          </a:ln>
        </p:spPr>
        <p:txBody>
          <a:bodyPr/>
          <a:lstStyle/>
          <a:p>
            <a:endParaRPr lang="en-US" dirty="0"/>
          </a:p>
        </p:txBody>
      </p:sp>
      <p:sp>
        <p:nvSpPr>
          <p:cNvPr id="379110" name="Rectangle 230"/>
          <p:cNvSpPr>
            <a:spLocks noChangeArrowheads="1"/>
          </p:cNvSpPr>
          <p:nvPr/>
        </p:nvSpPr>
        <p:spPr bwMode="auto">
          <a:xfrm>
            <a:off x="6408738" y="5470525"/>
            <a:ext cx="1587" cy="1588"/>
          </a:xfrm>
          <a:prstGeom prst="rect">
            <a:avLst/>
          </a:prstGeom>
          <a:solidFill>
            <a:srgbClr val="000000"/>
          </a:solidFill>
          <a:ln w="9525">
            <a:noFill/>
            <a:miter lim="800000"/>
            <a:headEnd/>
            <a:tailEnd/>
          </a:ln>
        </p:spPr>
        <p:txBody>
          <a:bodyPr/>
          <a:lstStyle/>
          <a:p>
            <a:endParaRPr lang="en-US" dirty="0"/>
          </a:p>
        </p:txBody>
      </p:sp>
      <p:sp>
        <p:nvSpPr>
          <p:cNvPr id="379111" name="Rectangle 231"/>
          <p:cNvSpPr>
            <a:spLocks noChangeArrowheads="1"/>
          </p:cNvSpPr>
          <p:nvPr/>
        </p:nvSpPr>
        <p:spPr bwMode="auto">
          <a:xfrm>
            <a:off x="6408738" y="5472113"/>
            <a:ext cx="1587" cy="3175"/>
          </a:xfrm>
          <a:prstGeom prst="rect">
            <a:avLst/>
          </a:prstGeom>
          <a:solidFill>
            <a:srgbClr val="000000"/>
          </a:solidFill>
          <a:ln w="9525">
            <a:noFill/>
            <a:miter lim="800000"/>
            <a:headEnd/>
            <a:tailEnd/>
          </a:ln>
        </p:spPr>
        <p:txBody>
          <a:bodyPr/>
          <a:lstStyle/>
          <a:p>
            <a:endParaRPr lang="en-US" dirty="0"/>
          </a:p>
        </p:txBody>
      </p:sp>
      <p:sp>
        <p:nvSpPr>
          <p:cNvPr id="379112" name="Rectangle 232"/>
          <p:cNvSpPr>
            <a:spLocks noChangeArrowheads="1"/>
          </p:cNvSpPr>
          <p:nvPr/>
        </p:nvSpPr>
        <p:spPr bwMode="auto">
          <a:xfrm>
            <a:off x="6408738" y="5475288"/>
            <a:ext cx="1587" cy="3175"/>
          </a:xfrm>
          <a:prstGeom prst="rect">
            <a:avLst/>
          </a:prstGeom>
          <a:solidFill>
            <a:srgbClr val="000000"/>
          </a:solidFill>
          <a:ln w="9525">
            <a:noFill/>
            <a:miter lim="800000"/>
            <a:headEnd/>
            <a:tailEnd/>
          </a:ln>
        </p:spPr>
        <p:txBody>
          <a:bodyPr/>
          <a:lstStyle/>
          <a:p>
            <a:endParaRPr lang="en-US" dirty="0"/>
          </a:p>
        </p:txBody>
      </p:sp>
      <p:sp>
        <p:nvSpPr>
          <p:cNvPr id="379113" name="Rectangle 233"/>
          <p:cNvSpPr>
            <a:spLocks noChangeArrowheads="1"/>
          </p:cNvSpPr>
          <p:nvPr/>
        </p:nvSpPr>
        <p:spPr bwMode="auto">
          <a:xfrm>
            <a:off x="6408738" y="5478463"/>
            <a:ext cx="1587" cy="3175"/>
          </a:xfrm>
          <a:prstGeom prst="rect">
            <a:avLst/>
          </a:prstGeom>
          <a:solidFill>
            <a:srgbClr val="000000"/>
          </a:solidFill>
          <a:ln w="9525">
            <a:noFill/>
            <a:miter lim="800000"/>
            <a:headEnd/>
            <a:tailEnd/>
          </a:ln>
        </p:spPr>
        <p:txBody>
          <a:bodyPr/>
          <a:lstStyle/>
          <a:p>
            <a:endParaRPr lang="en-US" dirty="0"/>
          </a:p>
        </p:txBody>
      </p:sp>
      <p:sp>
        <p:nvSpPr>
          <p:cNvPr id="379114" name="Rectangle 234"/>
          <p:cNvSpPr>
            <a:spLocks noChangeArrowheads="1"/>
          </p:cNvSpPr>
          <p:nvPr/>
        </p:nvSpPr>
        <p:spPr bwMode="auto">
          <a:xfrm>
            <a:off x="6408738" y="5481638"/>
            <a:ext cx="1587" cy="1587"/>
          </a:xfrm>
          <a:prstGeom prst="rect">
            <a:avLst/>
          </a:prstGeom>
          <a:solidFill>
            <a:srgbClr val="000000"/>
          </a:solidFill>
          <a:ln w="9525">
            <a:noFill/>
            <a:miter lim="800000"/>
            <a:headEnd/>
            <a:tailEnd/>
          </a:ln>
        </p:spPr>
        <p:txBody>
          <a:bodyPr/>
          <a:lstStyle/>
          <a:p>
            <a:endParaRPr lang="en-US" dirty="0"/>
          </a:p>
        </p:txBody>
      </p:sp>
      <p:sp>
        <p:nvSpPr>
          <p:cNvPr id="379115" name="Rectangle 235"/>
          <p:cNvSpPr>
            <a:spLocks noChangeArrowheads="1"/>
          </p:cNvSpPr>
          <p:nvPr/>
        </p:nvSpPr>
        <p:spPr bwMode="auto">
          <a:xfrm>
            <a:off x="6408738" y="5483225"/>
            <a:ext cx="1587" cy="3175"/>
          </a:xfrm>
          <a:prstGeom prst="rect">
            <a:avLst/>
          </a:prstGeom>
          <a:solidFill>
            <a:srgbClr val="000000"/>
          </a:solidFill>
          <a:ln w="9525">
            <a:noFill/>
            <a:miter lim="800000"/>
            <a:headEnd/>
            <a:tailEnd/>
          </a:ln>
        </p:spPr>
        <p:txBody>
          <a:bodyPr/>
          <a:lstStyle/>
          <a:p>
            <a:endParaRPr lang="en-US" dirty="0"/>
          </a:p>
        </p:txBody>
      </p:sp>
      <p:sp>
        <p:nvSpPr>
          <p:cNvPr id="379116" name="Rectangle 236"/>
          <p:cNvSpPr>
            <a:spLocks noChangeArrowheads="1"/>
          </p:cNvSpPr>
          <p:nvPr/>
        </p:nvSpPr>
        <p:spPr bwMode="auto">
          <a:xfrm>
            <a:off x="6408738" y="5486400"/>
            <a:ext cx="1587" cy="3175"/>
          </a:xfrm>
          <a:prstGeom prst="rect">
            <a:avLst/>
          </a:prstGeom>
          <a:solidFill>
            <a:srgbClr val="000000"/>
          </a:solidFill>
          <a:ln w="9525">
            <a:noFill/>
            <a:miter lim="800000"/>
            <a:headEnd/>
            <a:tailEnd/>
          </a:ln>
        </p:spPr>
        <p:txBody>
          <a:bodyPr/>
          <a:lstStyle/>
          <a:p>
            <a:endParaRPr lang="en-US" dirty="0"/>
          </a:p>
        </p:txBody>
      </p:sp>
      <p:sp>
        <p:nvSpPr>
          <p:cNvPr id="379117" name="Rectangle 237"/>
          <p:cNvSpPr>
            <a:spLocks noChangeArrowheads="1"/>
          </p:cNvSpPr>
          <p:nvPr/>
        </p:nvSpPr>
        <p:spPr bwMode="auto">
          <a:xfrm>
            <a:off x="6408738" y="5489575"/>
            <a:ext cx="1587" cy="1588"/>
          </a:xfrm>
          <a:prstGeom prst="rect">
            <a:avLst/>
          </a:prstGeom>
          <a:solidFill>
            <a:srgbClr val="000000"/>
          </a:solidFill>
          <a:ln w="9525">
            <a:noFill/>
            <a:miter lim="800000"/>
            <a:headEnd/>
            <a:tailEnd/>
          </a:ln>
        </p:spPr>
        <p:txBody>
          <a:bodyPr/>
          <a:lstStyle/>
          <a:p>
            <a:endParaRPr lang="en-US" dirty="0"/>
          </a:p>
        </p:txBody>
      </p:sp>
      <p:sp>
        <p:nvSpPr>
          <p:cNvPr id="379118" name="Rectangle 238"/>
          <p:cNvSpPr>
            <a:spLocks noChangeArrowheads="1"/>
          </p:cNvSpPr>
          <p:nvPr/>
        </p:nvSpPr>
        <p:spPr bwMode="auto">
          <a:xfrm>
            <a:off x="6408738" y="5491163"/>
            <a:ext cx="1587" cy="3175"/>
          </a:xfrm>
          <a:prstGeom prst="rect">
            <a:avLst/>
          </a:prstGeom>
          <a:solidFill>
            <a:srgbClr val="000000"/>
          </a:solidFill>
          <a:ln w="9525">
            <a:noFill/>
            <a:miter lim="800000"/>
            <a:headEnd/>
            <a:tailEnd/>
          </a:ln>
        </p:spPr>
        <p:txBody>
          <a:bodyPr/>
          <a:lstStyle/>
          <a:p>
            <a:endParaRPr lang="en-US" dirty="0"/>
          </a:p>
        </p:txBody>
      </p:sp>
      <p:sp>
        <p:nvSpPr>
          <p:cNvPr id="379119" name="Rectangle 239"/>
          <p:cNvSpPr>
            <a:spLocks noChangeArrowheads="1"/>
          </p:cNvSpPr>
          <p:nvPr/>
        </p:nvSpPr>
        <p:spPr bwMode="auto">
          <a:xfrm>
            <a:off x="6408738" y="5494338"/>
            <a:ext cx="1587" cy="3175"/>
          </a:xfrm>
          <a:prstGeom prst="rect">
            <a:avLst/>
          </a:prstGeom>
          <a:solidFill>
            <a:srgbClr val="000000"/>
          </a:solidFill>
          <a:ln w="9525">
            <a:noFill/>
            <a:miter lim="800000"/>
            <a:headEnd/>
            <a:tailEnd/>
          </a:ln>
        </p:spPr>
        <p:txBody>
          <a:bodyPr/>
          <a:lstStyle/>
          <a:p>
            <a:endParaRPr lang="en-US" dirty="0"/>
          </a:p>
        </p:txBody>
      </p:sp>
      <p:sp>
        <p:nvSpPr>
          <p:cNvPr id="379120" name="Rectangle 240"/>
          <p:cNvSpPr>
            <a:spLocks noChangeArrowheads="1"/>
          </p:cNvSpPr>
          <p:nvPr/>
        </p:nvSpPr>
        <p:spPr bwMode="auto">
          <a:xfrm>
            <a:off x="6408738" y="5497513"/>
            <a:ext cx="1587" cy="3175"/>
          </a:xfrm>
          <a:prstGeom prst="rect">
            <a:avLst/>
          </a:prstGeom>
          <a:solidFill>
            <a:srgbClr val="000000"/>
          </a:solidFill>
          <a:ln w="9525">
            <a:noFill/>
            <a:miter lim="800000"/>
            <a:headEnd/>
            <a:tailEnd/>
          </a:ln>
        </p:spPr>
        <p:txBody>
          <a:bodyPr/>
          <a:lstStyle/>
          <a:p>
            <a:endParaRPr lang="en-US" dirty="0"/>
          </a:p>
        </p:txBody>
      </p:sp>
      <p:sp>
        <p:nvSpPr>
          <p:cNvPr id="379121" name="Rectangle 241"/>
          <p:cNvSpPr>
            <a:spLocks noChangeArrowheads="1"/>
          </p:cNvSpPr>
          <p:nvPr/>
        </p:nvSpPr>
        <p:spPr bwMode="auto">
          <a:xfrm>
            <a:off x="6408738" y="5500688"/>
            <a:ext cx="1587" cy="1587"/>
          </a:xfrm>
          <a:prstGeom prst="rect">
            <a:avLst/>
          </a:prstGeom>
          <a:solidFill>
            <a:srgbClr val="000000"/>
          </a:solidFill>
          <a:ln w="9525">
            <a:noFill/>
            <a:miter lim="800000"/>
            <a:headEnd/>
            <a:tailEnd/>
          </a:ln>
        </p:spPr>
        <p:txBody>
          <a:bodyPr/>
          <a:lstStyle/>
          <a:p>
            <a:endParaRPr lang="en-US" dirty="0"/>
          </a:p>
        </p:txBody>
      </p:sp>
      <p:sp>
        <p:nvSpPr>
          <p:cNvPr id="379122" name="Rectangle 242"/>
          <p:cNvSpPr>
            <a:spLocks noChangeArrowheads="1"/>
          </p:cNvSpPr>
          <p:nvPr/>
        </p:nvSpPr>
        <p:spPr bwMode="auto">
          <a:xfrm>
            <a:off x="6408738" y="5502275"/>
            <a:ext cx="1587" cy="3175"/>
          </a:xfrm>
          <a:prstGeom prst="rect">
            <a:avLst/>
          </a:prstGeom>
          <a:solidFill>
            <a:srgbClr val="000000"/>
          </a:solidFill>
          <a:ln w="9525">
            <a:noFill/>
            <a:miter lim="800000"/>
            <a:headEnd/>
            <a:tailEnd/>
          </a:ln>
        </p:spPr>
        <p:txBody>
          <a:bodyPr/>
          <a:lstStyle/>
          <a:p>
            <a:endParaRPr lang="en-US" dirty="0"/>
          </a:p>
        </p:txBody>
      </p:sp>
      <p:sp>
        <p:nvSpPr>
          <p:cNvPr id="379123" name="Rectangle 243"/>
          <p:cNvSpPr>
            <a:spLocks noChangeArrowheads="1"/>
          </p:cNvSpPr>
          <p:nvPr/>
        </p:nvSpPr>
        <p:spPr bwMode="auto">
          <a:xfrm>
            <a:off x="6408738" y="5505450"/>
            <a:ext cx="1587" cy="3175"/>
          </a:xfrm>
          <a:prstGeom prst="rect">
            <a:avLst/>
          </a:prstGeom>
          <a:solidFill>
            <a:srgbClr val="000000"/>
          </a:solidFill>
          <a:ln w="9525">
            <a:noFill/>
            <a:miter lim="800000"/>
            <a:headEnd/>
            <a:tailEnd/>
          </a:ln>
        </p:spPr>
        <p:txBody>
          <a:bodyPr/>
          <a:lstStyle/>
          <a:p>
            <a:endParaRPr lang="en-US" dirty="0"/>
          </a:p>
        </p:txBody>
      </p:sp>
      <p:sp>
        <p:nvSpPr>
          <p:cNvPr id="379124" name="Rectangle 244"/>
          <p:cNvSpPr>
            <a:spLocks noChangeArrowheads="1"/>
          </p:cNvSpPr>
          <p:nvPr/>
        </p:nvSpPr>
        <p:spPr bwMode="auto">
          <a:xfrm>
            <a:off x="6408738" y="5508625"/>
            <a:ext cx="1587" cy="3175"/>
          </a:xfrm>
          <a:prstGeom prst="rect">
            <a:avLst/>
          </a:prstGeom>
          <a:solidFill>
            <a:srgbClr val="000000"/>
          </a:solidFill>
          <a:ln w="9525">
            <a:noFill/>
            <a:miter lim="800000"/>
            <a:headEnd/>
            <a:tailEnd/>
          </a:ln>
        </p:spPr>
        <p:txBody>
          <a:bodyPr/>
          <a:lstStyle/>
          <a:p>
            <a:endParaRPr lang="en-US" dirty="0"/>
          </a:p>
        </p:txBody>
      </p:sp>
      <p:sp>
        <p:nvSpPr>
          <p:cNvPr id="379125" name="Rectangle 245"/>
          <p:cNvSpPr>
            <a:spLocks noChangeArrowheads="1"/>
          </p:cNvSpPr>
          <p:nvPr/>
        </p:nvSpPr>
        <p:spPr bwMode="auto">
          <a:xfrm>
            <a:off x="6408738" y="5511800"/>
            <a:ext cx="1587" cy="1588"/>
          </a:xfrm>
          <a:prstGeom prst="rect">
            <a:avLst/>
          </a:prstGeom>
          <a:solidFill>
            <a:srgbClr val="000000"/>
          </a:solidFill>
          <a:ln w="9525">
            <a:noFill/>
            <a:miter lim="800000"/>
            <a:headEnd/>
            <a:tailEnd/>
          </a:ln>
        </p:spPr>
        <p:txBody>
          <a:bodyPr/>
          <a:lstStyle/>
          <a:p>
            <a:endParaRPr lang="en-US" dirty="0"/>
          </a:p>
        </p:txBody>
      </p:sp>
      <p:sp>
        <p:nvSpPr>
          <p:cNvPr id="379126" name="Rectangle 246"/>
          <p:cNvSpPr>
            <a:spLocks noChangeArrowheads="1"/>
          </p:cNvSpPr>
          <p:nvPr/>
        </p:nvSpPr>
        <p:spPr bwMode="auto">
          <a:xfrm>
            <a:off x="6408738" y="5513388"/>
            <a:ext cx="1587" cy="3175"/>
          </a:xfrm>
          <a:prstGeom prst="rect">
            <a:avLst/>
          </a:prstGeom>
          <a:solidFill>
            <a:srgbClr val="000000"/>
          </a:solidFill>
          <a:ln w="9525">
            <a:noFill/>
            <a:miter lim="800000"/>
            <a:headEnd/>
            <a:tailEnd/>
          </a:ln>
        </p:spPr>
        <p:txBody>
          <a:bodyPr/>
          <a:lstStyle/>
          <a:p>
            <a:endParaRPr lang="en-US" dirty="0"/>
          </a:p>
        </p:txBody>
      </p:sp>
      <p:sp>
        <p:nvSpPr>
          <p:cNvPr id="379127" name="Rectangle 247"/>
          <p:cNvSpPr>
            <a:spLocks noChangeArrowheads="1"/>
          </p:cNvSpPr>
          <p:nvPr/>
        </p:nvSpPr>
        <p:spPr bwMode="auto">
          <a:xfrm>
            <a:off x="6408738" y="5516563"/>
            <a:ext cx="1587" cy="3175"/>
          </a:xfrm>
          <a:prstGeom prst="rect">
            <a:avLst/>
          </a:prstGeom>
          <a:solidFill>
            <a:srgbClr val="000000"/>
          </a:solidFill>
          <a:ln w="9525">
            <a:noFill/>
            <a:miter lim="800000"/>
            <a:headEnd/>
            <a:tailEnd/>
          </a:ln>
        </p:spPr>
        <p:txBody>
          <a:bodyPr/>
          <a:lstStyle/>
          <a:p>
            <a:endParaRPr lang="en-US" dirty="0"/>
          </a:p>
        </p:txBody>
      </p:sp>
      <p:sp>
        <p:nvSpPr>
          <p:cNvPr id="379128" name="Rectangle 248"/>
          <p:cNvSpPr>
            <a:spLocks noChangeArrowheads="1"/>
          </p:cNvSpPr>
          <p:nvPr/>
        </p:nvSpPr>
        <p:spPr bwMode="auto">
          <a:xfrm>
            <a:off x="6408738" y="5519738"/>
            <a:ext cx="1587" cy="1587"/>
          </a:xfrm>
          <a:prstGeom prst="rect">
            <a:avLst/>
          </a:prstGeom>
          <a:solidFill>
            <a:srgbClr val="000000"/>
          </a:solidFill>
          <a:ln w="9525">
            <a:noFill/>
            <a:miter lim="800000"/>
            <a:headEnd/>
            <a:tailEnd/>
          </a:ln>
        </p:spPr>
        <p:txBody>
          <a:bodyPr/>
          <a:lstStyle/>
          <a:p>
            <a:endParaRPr lang="en-US" dirty="0"/>
          </a:p>
        </p:txBody>
      </p:sp>
      <p:sp>
        <p:nvSpPr>
          <p:cNvPr id="379129" name="Rectangle 249"/>
          <p:cNvSpPr>
            <a:spLocks noChangeArrowheads="1"/>
          </p:cNvSpPr>
          <p:nvPr/>
        </p:nvSpPr>
        <p:spPr bwMode="auto">
          <a:xfrm>
            <a:off x="6408738" y="5521325"/>
            <a:ext cx="1587" cy="3175"/>
          </a:xfrm>
          <a:prstGeom prst="rect">
            <a:avLst/>
          </a:prstGeom>
          <a:solidFill>
            <a:srgbClr val="000000"/>
          </a:solidFill>
          <a:ln w="9525">
            <a:noFill/>
            <a:miter lim="800000"/>
            <a:headEnd/>
            <a:tailEnd/>
          </a:ln>
        </p:spPr>
        <p:txBody>
          <a:bodyPr/>
          <a:lstStyle/>
          <a:p>
            <a:endParaRPr lang="en-US" dirty="0"/>
          </a:p>
        </p:txBody>
      </p:sp>
      <p:sp>
        <p:nvSpPr>
          <p:cNvPr id="379130" name="Rectangle 250"/>
          <p:cNvSpPr>
            <a:spLocks noChangeArrowheads="1"/>
          </p:cNvSpPr>
          <p:nvPr/>
        </p:nvSpPr>
        <p:spPr bwMode="auto">
          <a:xfrm>
            <a:off x="6408738" y="5524500"/>
            <a:ext cx="1587" cy="3175"/>
          </a:xfrm>
          <a:prstGeom prst="rect">
            <a:avLst/>
          </a:prstGeom>
          <a:solidFill>
            <a:srgbClr val="000000"/>
          </a:solidFill>
          <a:ln w="9525">
            <a:noFill/>
            <a:miter lim="800000"/>
            <a:headEnd/>
            <a:tailEnd/>
          </a:ln>
        </p:spPr>
        <p:txBody>
          <a:bodyPr/>
          <a:lstStyle/>
          <a:p>
            <a:endParaRPr lang="en-US" dirty="0"/>
          </a:p>
        </p:txBody>
      </p:sp>
      <p:sp>
        <p:nvSpPr>
          <p:cNvPr id="379131" name="Rectangle 251"/>
          <p:cNvSpPr>
            <a:spLocks noChangeArrowheads="1"/>
          </p:cNvSpPr>
          <p:nvPr/>
        </p:nvSpPr>
        <p:spPr bwMode="auto">
          <a:xfrm>
            <a:off x="6408738" y="5527675"/>
            <a:ext cx="1587" cy="3175"/>
          </a:xfrm>
          <a:prstGeom prst="rect">
            <a:avLst/>
          </a:prstGeom>
          <a:solidFill>
            <a:srgbClr val="000000"/>
          </a:solidFill>
          <a:ln w="9525">
            <a:noFill/>
            <a:miter lim="800000"/>
            <a:headEnd/>
            <a:tailEnd/>
          </a:ln>
        </p:spPr>
        <p:txBody>
          <a:bodyPr/>
          <a:lstStyle/>
          <a:p>
            <a:endParaRPr lang="en-US" dirty="0"/>
          </a:p>
        </p:txBody>
      </p:sp>
      <p:sp>
        <p:nvSpPr>
          <p:cNvPr id="379132" name="Rectangle 252"/>
          <p:cNvSpPr>
            <a:spLocks noChangeArrowheads="1"/>
          </p:cNvSpPr>
          <p:nvPr/>
        </p:nvSpPr>
        <p:spPr bwMode="auto">
          <a:xfrm>
            <a:off x="6408738" y="5530850"/>
            <a:ext cx="1587" cy="1588"/>
          </a:xfrm>
          <a:prstGeom prst="rect">
            <a:avLst/>
          </a:prstGeom>
          <a:solidFill>
            <a:srgbClr val="000000"/>
          </a:solidFill>
          <a:ln w="9525">
            <a:noFill/>
            <a:miter lim="800000"/>
            <a:headEnd/>
            <a:tailEnd/>
          </a:ln>
        </p:spPr>
        <p:txBody>
          <a:bodyPr/>
          <a:lstStyle/>
          <a:p>
            <a:endParaRPr lang="en-US" dirty="0"/>
          </a:p>
        </p:txBody>
      </p:sp>
      <p:sp>
        <p:nvSpPr>
          <p:cNvPr id="379133" name="Rectangle 253"/>
          <p:cNvSpPr>
            <a:spLocks noChangeArrowheads="1"/>
          </p:cNvSpPr>
          <p:nvPr/>
        </p:nvSpPr>
        <p:spPr bwMode="auto">
          <a:xfrm>
            <a:off x="6408738" y="5532438"/>
            <a:ext cx="1587" cy="3175"/>
          </a:xfrm>
          <a:prstGeom prst="rect">
            <a:avLst/>
          </a:prstGeom>
          <a:solidFill>
            <a:srgbClr val="000000"/>
          </a:solidFill>
          <a:ln w="9525">
            <a:noFill/>
            <a:miter lim="800000"/>
            <a:headEnd/>
            <a:tailEnd/>
          </a:ln>
        </p:spPr>
        <p:txBody>
          <a:bodyPr/>
          <a:lstStyle/>
          <a:p>
            <a:endParaRPr lang="en-US" dirty="0"/>
          </a:p>
        </p:txBody>
      </p:sp>
      <p:sp>
        <p:nvSpPr>
          <p:cNvPr id="379134" name="Rectangle 254"/>
          <p:cNvSpPr>
            <a:spLocks noChangeArrowheads="1"/>
          </p:cNvSpPr>
          <p:nvPr/>
        </p:nvSpPr>
        <p:spPr bwMode="auto">
          <a:xfrm>
            <a:off x="6408738" y="5535613"/>
            <a:ext cx="1587" cy="3175"/>
          </a:xfrm>
          <a:prstGeom prst="rect">
            <a:avLst/>
          </a:prstGeom>
          <a:solidFill>
            <a:srgbClr val="000000"/>
          </a:solidFill>
          <a:ln w="9525">
            <a:noFill/>
            <a:miter lim="800000"/>
            <a:headEnd/>
            <a:tailEnd/>
          </a:ln>
        </p:spPr>
        <p:txBody>
          <a:bodyPr/>
          <a:lstStyle/>
          <a:p>
            <a:endParaRPr lang="en-US" dirty="0"/>
          </a:p>
        </p:txBody>
      </p:sp>
      <p:sp>
        <p:nvSpPr>
          <p:cNvPr id="379135" name="Rectangle 255"/>
          <p:cNvSpPr>
            <a:spLocks noChangeArrowheads="1"/>
          </p:cNvSpPr>
          <p:nvPr/>
        </p:nvSpPr>
        <p:spPr bwMode="auto">
          <a:xfrm>
            <a:off x="6408738" y="5538788"/>
            <a:ext cx="1587" cy="1587"/>
          </a:xfrm>
          <a:prstGeom prst="rect">
            <a:avLst/>
          </a:prstGeom>
          <a:solidFill>
            <a:srgbClr val="000000"/>
          </a:solidFill>
          <a:ln w="9525">
            <a:noFill/>
            <a:miter lim="800000"/>
            <a:headEnd/>
            <a:tailEnd/>
          </a:ln>
        </p:spPr>
        <p:txBody>
          <a:bodyPr/>
          <a:lstStyle/>
          <a:p>
            <a:endParaRPr lang="en-US" dirty="0"/>
          </a:p>
        </p:txBody>
      </p:sp>
      <p:sp>
        <p:nvSpPr>
          <p:cNvPr id="379136" name="Rectangle 256"/>
          <p:cNvSpPr>
            <a:spLocks noChangeArrowheads="1"/>
          </p:cNvSpPr>
          <p:nvPr/>
        </p:nvSpPr>
        <p:spPr bwMode="auto">
          <a:xfrm>
            <a:off x="6408738" y="5540375"/>
            <a:ext cx="1587" cy="3175"/>
          </a:xfrm>
          <a:prstGeom prst="rect">
            <a:avLst/>
          </a:prstGeom>
          <a:solidFill>
            <a:srgbClr val="000000"/>
          </a:solidFill>
          <a:ln w="9525">
            <a:noFill/>
            <a:miter lim="800000"/>
            <a:headEnd/>
            <a:tailEnd/>
          </a:ln>
        </p:spPr>
        <p:txBody>
          <a:bodyPr/>
          <a:lstStyle/>
          <a:p>
            <a:endParaRPr lang="en-US" dirty="0"/>
          </a:p>
        </p:txBody>
      </p:sp>
      <p:sp>
        <p:nvSpPr>
          <p:cNvPr id="379137" name="Rectangle 257"/>
          <p:cNvSpPr>
            <a:spLocks noChangeArrowheads="1"/>
          </p:cNvSpPr>
          <p:nvPr/>
        </p:nvSpPr>
        <p:spPr bwMode="auto">
          <a:xfrm>
            <a:off x="6408738" y="5543550"/>
            <a:ext cx="1587" cy="3175"/>
          </a:xfrm>
          <a:prstGeom prst="rect">
            <a:avLst/>
          </a:prstGeom>
          <a:solidFill>
            <a:srgbClr val="000000"/>
          </a:solidFill>
          <a:ln w="9525">
            <a:noFill/>
            <a:miter lim="800000"/>
            <a:headEnd/>
            <a:tailEnd/>
          </a:ln>
        </p:spPr>
        <p:txBody>
          <a:bodyPr/>
          <a:lstStyle/>
          <a:p>
            <a:endParaRPr lang="en-US" dirty="0"/>
          </a:p>
        </p:txBody>
      </p:sp>
      <p:sp>
        <p:nvSpPr>
          <p:cNvPr id="379138" name="Rectangle 258"/>
          <p:cNvSpPr>
            <a:spLocks noChangeArrowheads="1"/>
          </p:cNvSpPr>
          <p:nvPr/>
        </p:nvSpPr>
        <p:spPr bwMode="auto">
          <a:xfrm>
            <a:off x="6408738" y="5546725"/>
            <a:ext cx="1587" cy="3175"/>
          </a:xfrm>
          <a:prstGeom prst="rect">
            <a:avLst/>
          </a:prstGeom>
          <a:solidFill>
            <a:srgbClr val="000000"/>
          </a:solidFill>
          <a:ln w="9525">
            <a:noFill/>
            <a:miter lim="800000"/>
            <a:headEnd/>
            <a:tailEnd/>
          </a:ln>
        </p:spPr>
        <p:txBody>
          <a:bodyPr/>
          <a:lstStyle/>
          <a:p>
            <a:endParaRPr lang="en-US" dirty="0"/>
          </a:p>
        </p:txBody>
      </p:sp>
      <p:sp>
        <p:nvSpPr>
          <p:cNvPr id="379139" name="Rectangle 259"/>
          <p:cNvSpPr>
            <a:spLocks noChangeArrowheads="1"/>
          </p:cNvSpPr>
          <p:nvPr/>
        </p:nvSpPr>
        <p:spPr bwMode="auto">
          <a:xfrm>
            <a:off x="6408738" y="5549900"/>
            <a:ext cx="1587" cy="1588"/>
          </a:xfrm>
          <a:prstGeom prst="rect">
            <a:avLst/>
          </a:prstGeom>
          <a:solidFill>
            <a:srgbClr val="000000"/>
          </a:solidFill>
          <a:ln w="9525">
            <a:noFill/>
            <a:miter lim="800000"/>
            <a:headEnd/>
            <a:tailEnd/>
          </a:ln>
        </p:spPr>
        <p:txBody>
          <a:bodyPr/>
          <a:lstStyle/>
          <a:p>
            <a:endParaRPr lang="en-US" dirty="0"/>
          </a:p>
        </p:txBody>
      </p:sp>
      <p:sp>
        <p:nvSpPr>
          <p:cNvPr id="379140" name="Rectangle 260"/>
          <p:cNvSpPr>
            <a:spLocks noChangeArrowheads="1"/>
          </p:cNvSpPr>
          <p:nvPr/>
        </p:nvSpPr>
        <p:spPr bwMode="auto">
          <a:xfrm>
            <a:off x="6408738" y="5551488"/>
            <a:ext cx="1587" cy="3175"/>
          </a:xfrm>
          <a:prstGeom prst="rect">
            <a:avLst/>
          </a:prstGeom>
          <a:solidFill>
            <a:srgbClr val="000000"/>
          </a:solidFill>
          <a:ln w="9525">
            <a:noFill/>
            <a:miter lim="800000"/>
            <a:headEnd/>
            <a:tailEnd/>
          </a:ln>
        </p:spPr>
        <p:txBody>
          <a:bodyPr/>
          <a:lstStyle/>
          <a:p>
            <a:endParaRPr lang="en-US" dirty="0"/>
          </a:p>
        </p:txBody>
      </p:sp>
      <p:sp>
        <p:nvSpPr>
          <p:cNvPr id="379141" name="Rectangle 261"/>
          <p:cNvSpPr>
            <a:spLocks noChangeArrowheads="1"/>
          </p:cNvSpPr>
          <p:nvPr/>
        </p:nvSpPr>
        <p:spPr bwMode="auto">
          <a:xfrm>
            <a:off x="6408738" y="5554663"/>
            <a:ext cx="1587" cy="3175"/>
          </a:xfrm>
          <a:prstGeom prst="rect">
            <a:avLst/>
          </a:prstGeom>
          <a:solidFill>
            <a:srgbClr val="000000"/>
          </a:solidFill>
          <a:ln w="9525">
            <a:noFill/>
            <a:miter lim="800000"/>
            <a:headEnd/>
            <a:tailEnd/>
          </a:ln>
        </p:spPr>
        <p:txBody>
          <a:bodyPr/>
          <a:lstStyle/>
          <a:p>
            <a:endParaRPr lang="en-US" dirty="0"/>
          </a:p>
        </p:txBody>
      </p:sp>
      <p:sp>
        <p:nvSpPr>
          <p:cNvPr id="379142" name="Rectangle 262"/>
          <p:cNvSpPr>
            <a:spLocks noChangeArrowheads="1"/>
          </p:cNvSpPr>
          <p:nvPr/>
        </p:nvSpPr>
        <p:spPr bwMode="auto">
          <a:xfrm>
            <a:off x="6408738" y="5557838"/>
            <a:ext cx="1587" cy="3175"/>
          </a:xfrm>
          <a:prstGeom prst="rect">
            <a:avLst/>
          </a:prstGeom>
          <a:solidFill>
            <a:srgbClr val="000000"/>
          </a:solidFill>
          <a:ln w="9525">
            <a:noFill/>
            <a:miter lim="800000"/>
            <a:headEnd/>
            <a:tailEnd/>
          </a:ln>
        </p:spPr>
        <p:txBody>
          <a:bodyPr/>
          <a:lstStyle/>
          <a:p>
            <a:endParaRPr lang="en-US" dirty="0"/>
          </a:p>
        </p:txBody>
      </p:sp>
      <p:sp>
        <p:nvSpPr>
          <p:cNvPr id="379143" name="Rectangle 263"/>
          <p:cNvSpPr>
            <a:spLocks noChangeArrowheads="1"/>
          </p:cNvSpPr>
          <p:nvPr/>
        </p:nvSpPr>
        <p:spPr bwMode="auto">
          <a:xfrm>
            <a:off x="6408738" y="5561013"/>
            <a:ext cx="1587" cy="1587"/>
          </a:xfrm>
          <a:prstGeom prst="rect">
            <a:avLst/>
          </a:prstGeom>
          <a:solidFill>
            <a:srgbClr val="000000"/>
          </a:solidFill>
          <a:ln w="9525">
            <a:noFill/>
            <a:miter lim="800000"/>
            <a:headEnd/>
            <a:tailEnd/>
          </a:ln>
        </p:spPr>
        <p:txBody>
          <a:bodyPr/>
          <a:lstStyle/>
          <a:p>
            <a:endParaRPr lang="en-US" dirty="0"/>
          </a:p>
        </p:txBody>
      </p:sp>
      <p:sp>
        <p:nvSpPr>
          <p:cNvPr id="379144" name="Text Box 264"/>
          <p:cNvSpPr txBox="1">
            <a:spLocks noChangeArrowheads="1"/>
          </p:cNvSpPr>
          <p:nvPr/>
        </p:nvSpPr>
        <p:spPr bwMode="auto">
          <a:xfrm>
            <a:off x="339725" y="381000"/>
            <a:ext cx="7829550" cy="579438"/>
          </a:xfrm>
          <a:prstGeom prst="rect">
            <a:avLst/>
          </a:prstGeom>
          <a:noFill/>
          <a:ln w="38100">
            <a:noFill/>
            <a:miter lim="800000"/>
            <a:headEnd/>
            <a:tailEnd/>
          </a:ln>
          <a:effectLst/>
        </p:spPr>
        <p:txBody>
          <a:bodyPr wrap="none">
            <a:spAutoFit/>
          </a:bodyPr>
          <a:lstStyle/>
          <a:p>
            <a:pPr algn="ctr"/>
            <a:r>
              <a:rPr lang="en-US" sz="3200" dirty="0"/>
              <a:t>Internal Pressure – End Feed Relationship</a:t>
            </a:r>
          </a:p>
        </p:txBody>
      </p:sp>
      <p:sp>
        <p:nvSpPr>
          <p:cNvPr id="379146" name="Rectangle 266"/>
          <p:cNvSpPr>
            <a:spLocks noChangeArrowheads="1"/>
          </p:cNvSpPr>
          <p:nvPr/>
        </p:nvSpPr>
        <p:spPr bwMode="auto">
          <a:xfrm>
            <a:off x="2457450" y="2171700"/>
            <a:ext cx="9144000" cy="0"/>
          </a:xfrm>
          <a:prstGeom prst="rect">
            <a:avLst/>
          </a:prstGeom>
          <a:noFill/>
          <a:ln w="38100">
            <a:noFill/>
            <a:miter lim="800000"/>
            <a:headEnd/>
            <a:tailEnd/>
          </a:ln>
          <a:effectLst/>
        </p:spPr>
        <p:txBody>
          <a:bodyPr>
            <a:spAutoFit/>
          </a:bodyPr>
          <a:lstStyle/>
          <a:p>
            <a:endParaRPr lang="en-US" dirty="0"/>
          </a:p>
        </p:txBody>
      </p:sp>
      <p:sp>
        <p:nvSpPr>
          <p:cNvPr id="379155" name="Rectangle 275"/>
          <p:cNvSpPr>
            <a:spLocks noChangeArrowheads="1"/>
          </p:cNvSpPr>
          <p:nvPr/>
        </p:nvSpPr>
        <p:spPr bwMode="auto">
          <a:xfrm>
            <a:off x="2071688" y="2047875"/>
            <a:ext cx="9144000" cy="0"/>
          </a:xfrm>
          <a:prstGeom prst="rect">
            <a:avLst/>
          </a:prstGeom>
          <a:noFill/>
          <a:ln w="19050">
            <a:noFill/>
            <a:miter lim="800000"/>
            <a:headEnd/>
            <a:tailEnd/>
          </a:ln>
          <a:effectLst/>
        </p:spPr>
        <p:txBody>
          <a:bodyPr>
            <a:spAutoFit/>
          </a:bodyPr>
          <a:lstStyle/>
          <a:p>
            <a:endParaRPr lang="en-US" dirty="0"/>
          </a:p>
        </p:txBody>
      </p:sp>
      <p:graphicFrame>
        <p:nvGraphicFramePr>
          <p:cNvPr id="379154" name="Object 274"/>
          <p:cNvGraphicFramePr>
            <a:graphicFrameLocks noChangeAspect="1"/>
          </p:cNvGraphicFramePr>
          <p:nvPr/>
        </p:nvGraphicFramePr>
        <p:xfrm>
          <a:off x="1055688" y="1539875"/>
          <a:ext cx="7069137" cy="3905250"/>
        </p:xfrm>
        <a:graphic>
          <a:graphicData uri="http://schemas.openxmlformats.org/presentationml/2006/ole">
            <p:oleObj spid="_x0000_s379154" r:id="rId3" imgW="5000625" imgH="2762250" progId="Excel.Chart.8">
              <p:embed/>
            </p:oleObj>
          </a:graphicData>
        </a:graphic>
      </p:graphicFrame>
      <p:sp>
        <p:nvSpPr>
          <p:cNvPr id="379156" name="Text Box 276"/>
          <p:cNvSpPr txBox="1">
            <a:spLocks noChangeArrowheads="1"/>
          </p:cNvSpPr>
          <p:nvPr/>
        </p:nvSpPr>
        <p:spPr bwMode="auto">
          <a:xfrm>
            <a:off x="5419725" y="5815013"/>
            <a:ext cx="3527425" cy="396875"/>
          </a:xfrm>
          <a:prstGeom prst="rect">
            <a:avLst/>
          </a:prstGeom>
          <a:noFill/>
          <a:ln w="19050">
            <a:noFill/>
            <a:miter lim="800000"/>
            <a:headEnd/>
            <a:tailEnd/>
          </a:ln>
          <a:effectLst/>
        </p:spPr>
        <p:txBody>
          <a:bodyPr wrap="none">
            <a:spAutoFit/>
          </a:bodyPr>
          <a:lstStyle/>
          <a:p>
            <a:r>
              <a:rPr lang="en-US" dirty="0"/>
              <a:t>(determined by SF technique)</a:t>
            </a:r>
          </a:p>
        </p:txBody>
      </p:sp>
      <p:sp>
        <p:nvSpPr>
          <p:cNvPr id="379157" name="Text Box 277"/>
          <p:cNvSpPr txBox="1">
            <a:spLocks noChangeArrowheads="1"/>
          </p:cNvSpPr>
          <p:nvPr/>
        </p:nvSpPr>
        <p:spPr bwMode="auto">
          <a:xfrm>
            <a:off x="517525" y="5738813"/>
            <a:ext cx="3716338" cy="396875"/>
          </a:xfrm>
          <a:prstGeom prst="rect">
            <a:avLst/>
          </a:prstGeom>
          <a:noFill/>
          <a:ln w="19050">
            <a:noFill/>
            <a:miter lim="800000"/>
            <a:headEnd/>
            <a:tailEnd/>
          </a:ln>
          <a:effectLst/>
        </p:spPr>
        <p:txBody>
          <a:bodyPr wrap="none">
            <a:spAutoFit/>
          </a:bodyPr>
          <a:lstStyle/>
          <a:p>
            <a:r>
              <a:rPr lang="en-US" dirty="0"/>
              <a:t>Number of simulation runs = 10</a:t>
            </a:r>
          </a:p>
        </p:txBody>
      </p:sp>
    </p:spTree>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ChangeArrowheads="1"/>
          </p:cNvSpPr>
          <p:nvPr>
            <p:ph type="title"/>
          </p:nvPr>
        </p:nvSpPr>
        <p:spPr bwMode="auto">
          <a:xfrm>
            <a:off x="0" y="555624"/>
            <a:ext cx="9144000" cy="1415415"/>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r>
              <a:rPr lang="en-US" altLang="zh-CN" sz="2400" b="1" i="0" dirty="0">
                <a:ea typeface="SimSun" pitchFamily="2" charset="-122"/>
              </a:rPr>
              <a:t>Generalety Project Report </a:t>
            </a:r>
            <a:r>
              <a:rPr lang="en-US" altLang="zh-CN" sz="2800" b="1" i="0" dirty="0">
                <a:solidFill>
                  <a:srgbClr val="0000FF"/>
                </a:solidFill>
                <a:ea typeface="SimSun" pitchFamily="2" charset="-122"/>
              </a:rPr>
              <a:t/>
            </a:r>
            <a:br>
              <a:rPr lang="en-US" altLang="zh-CN" sz="2800" b="1" i="0" dirty="0">
                <a:solidFill>
                  <a:srgbClr val="0000FF"/>
                </a:solidFill>
                <a:ea typeface="SimSun" pitchFamily="2" charset="-122"/>
              </a:rPr>
            </a:br>
            <a:r>
              <a:rPr lang="en-US" altLang="zh-CN" sz="3200" b="1" i="0" dirty="0">
                <a:solidFill>
                  <a:srgbClr val="0000FF"/>
                </a:solidFill>
                <a:ea typeface="SimSun" pitchFamily="2" charset="-122"/>
              </a:rPr>
              <a:t>Cryomodule Hydroforming Simulation</a:t>
            </a:r>
            <a:br>
              <a:rPr lang="en-US" altLang="zh-CN" sz="3200" b="1" i="0" dirty="0">
                <a:solidFill>
                  <a:srgbClr val="0000FF"/>
                </a:solidFill>
                <a:ea typeface="SimSun" pitchFamily="2" charset="-122"/>
              </a:rPr>
            </a:br>
            <a:r>
              <a:rPr lang="en-US" altLang="zh-CN" sz="2400" b="1" i="0" dirty="0">
                <a:solidFill>
                  <a:srgbClr val="0000FF"/>
                </a:solidFill>
                <a:ea typeface="SimSun" pitchFamily="2" charset="-122"/>
              </a:rPr>
              <a:t>-Preliminary Report</a:t>
            </a:r>
            <a:r>
              <a:rPr lang="en-US" altLang="zh-CN" sz="3200" b="1" i="0" dirty="0">
                <a:solidFill>
                  <a:srgbClr val="0000FF"/>
                </a:solidFill>
                <a:ea typeface="SimSun" pitchFamily="2" charset="-122"/>
              </a:rPr>
              <a:t> </a:t>
            </a:r>
          </a:p>
        </p:txBody>
      </p:sp>
      <p:sp>
        <p:nvSpPr>
          <p:cNvPr id="455684" name="Text Box 4"/>
          <p:cNvSpPr txBox="1">
            <a:spLocks noChangeArrowheads="1"/>
          </p:cNvSpPr>
          <p:nvPr/>
        </p:nvSpPr>
        <p:spPr bwMode="auto">
          <a:xfrm>
            <a:off x="3706813" y="2130425"/>
            <a:ext cx="2265362" cy="366713"/>
          </a:xfrm>
          <a:prstGeom prst="rect">
            <a:avLst/>
          </a:prstGeom>
          <a:noFill/>
          <a:ln w="9525">
            <a:noFill/>
            <a:miter lim="800000"/>
            <a:headEnd/>
            <a:tailEnd/>
          </a:ln>
          <a:effectLst/>
        </p:spPr>
        <p:txBody>
          <a:bodyPr>
            <a:spAutoFit/>
          </a:bodyPr>
          <a:lstStyle/>
          <a:p>
            <a:pPr algn="l">
              <a:spcBef>
                <a:spcPct val="50000"/>
              </a:spcBef>
            </a:pPr>
            <a:r>
              <a:rPr lang="en-US" altLang="zh-CN" sz="1800" dirty="0"/>
              <a:t>May. 30, 2008</a:t>
            </a:r>
          </a:p>
        </p:txBody>
      </p:sp>
      <p:grpSp>
        <p:nvGrpSpPr>
          <p:cNvPr id="2" name="Rectangle 5"/>
          <p:cNvGrpSpPr>
            <a:grpSpLocks noRot="1"/>
          </p:cNvGrpSpPr>
          <p:nvPr>
            <p:ph sz="half" idx="2"/>
          </p:nvPr>
        </p:nvGrpSpPr>
        <p:grpSpPr bwMode="auto">
          <a:xfrm>
            <a:off x="1031875" y="2794000"/>
            <a:ext cx="7239000" cy="2159000"/>
            <a:chOff x="1050" y="1928"/>
            <a:chExt cx="3664" cy="1016"/>
          </a:xfrm>
        </p:grpSpPr>
        <p:sp>
          <p:nvSpPr>
            <p:cNvPr id="455686" name="Rectangle 6"/>
            <p:cNvSpPr>
              <a:spLocks noChangeArrowheads="1"/>
            </p:cNvSpPr>
            <p:nvPr/>
          </p:nvSpPr>
          <p:spPr bwMode="auto">
            <a:xfrm>
              <a:off x="2955" y="2209"/>
              <a:ext cx="1759" cy="735"/>
            </a:xfrm>
            <a:prstGeom prst="rect">
              <a:avLst/>
            </a:prstGeom>
            <a:noFill/>
            <a:ln w="9525">
              <a:noFill/>
              <a:miter lim="800000"/>
              <a:headEnd/>
              <a:tailEnd/>
            </a:ln>
            <a:effectLst/>
          </p:spPr>
          <p:txBody>
            <a:bodyPr/>
            <a:lstStyle/>
            <a:p>
              <a:pPr algn="l">
                <a:spcBef>
                  <a:spcPct val="20000"/>
                </a:spcBef>
                <a:buClr>
                  <a:schemeClr val="hlink"/>
                </a:buClr>
                <a:buSzPct val="75000"/>
                <a:buFont typeface="Monotype Sorts" pitchFamily="2" charset="2"/>
                <a:buNone/>
              </a:pPr>
              <a:endParaRPr lang="en-US" altLang="zh-CN" b="1" dirty="0">
                <a:latin typeface="Times New Roman" pitchFamily="18" charset="0"/>
              </a:endParaRPr>
            </a:p>
          </p:txBody>
        </p:sp>
        <p:sp>
          <p:nvSpPr>
            <p:cNvPr id="455687" name="Rectangle 7"/>
            <p:cNvSpPr>
              <a:spLocks noChangeArrowheads="1"/>
            </p:cNvSpPr>
            <p:nvPr/>
          </p:nvSpPr>
          <p:spPr bwMode="auto">
            <a:xfrm>
              <a:off x="1050" y="2209"/>
              <a:ext cx="1905" cy="735"/>
            </a:xfrm>
            <a:prstGeom prst="rect">
              <a:avLst/>
            </a:prstGeom>
            <a:noFill/>
            <a:ln w="9525">
              <a:noFill/>
              <a:miter lim="800000"/>
              <a:headEnd/>
              <a:tailEnd/>
            </a:ln>
            <a:effectLst/>
          </p:spPr>
          <p:txBody>
            <a:bodyPr/>
            <a:lstStyle/>
            <a:p>
              <a:pPr algn="l">
                <a:spcBef>
                  <a:spcPct val="20000"/>
                </a:spcBef>
                <a:buClr>
                  <a:schemeClr val="hlink"/>
                </a:buClr>
                <a:buSzPct val="75000"/>
                <a:buFont typeface="Monotype Sorts" pitchFamily="2" charset="2"/>
                <a:buNone/>
              </a:pPr>
              <a:endParaRPr lang="en-US" altLang="zh-CN" b="1" dirty="0">
                <a:latin typeface="Times New Roman" pitchFamily="18" charset="0"/>
              </a:endParaRPr>
            </a:p>
          </p:txBody>
        </p:sp>
        <p:sp>
          <p:nvSpPr>
            <p:cNvPr id="455688" name="Rectangle 8"/>
            <p:cNvSpPr>
              <a:spLocks noChangeArrowheads="1"/>
            </p:cNvSpPr>
            <p:nvPr/>
          </p:nvSpPr>
          <p:spPr bwMode="auto">
            <a:xfrm>
              <a:off x="2955" y="1928"/>
              <a:ext cx="1759" cy="281"/>
            </a:xfrm>
            <a:prstGeom prst="rect">
              <a:avLst/>
            </a:prstGeom>
            <a:noFill/>
            <a:ln w="9525">
              <a:noFill/>
              <a:miter lim="800000"/>
              <a:headEnd/>
              <a:tailEnd/>
            </a:ln>
            <a:effectLst/>
          </p:spPr>
          <p:txBody>
            <a:bodyPr/>
            <a:lstStyle/>
            <a:p>
              <a:pPr algn="l">
                <a:spcBef>
                  <a:spcPct val="20000"/>
                </a:spcBef>
                <a:buClr>
                  <a:schemeClr val="hlink"/>
                </a:buClr>
                <a:buSzPct val="75000"/>
                <a:buFont typeface="Monotype Sorts" pitchFamily="2" charset="2"/>
                <a:buNone/>
              </a:pPr>
              <a:r>
                <a:rPr lang="en-US" altLang="zh-CN" b="1" dirty="0">
                  <a:latin typeface="Times New Roman" pitchFamily="18" charset="0"/>
                </a:rPr>
                <a:t>Prepared by</a:t>
              </a:r>
            </a:p>
          </p:txBody>
        </p:sp>
        <p:sp>
          <p:nvSpPr>
            <p:cNvPr id="455689" name="Rectangle 9"/>
            <p:cNvSpPr>
              <a:spLocks noChangeArrowheads="1"/>
            </p:cNvSpPr>
            <p:nvPr/>
          </p:nvSpPr>
          <p:spPr bwMode="auto">
            <a:xfrm>
              <a:off x="1050" y="1928"/>
              <a:ext cx="1905" cy="281"/>
            </a:xfrm>
            <a:prstGeom prst="rect">
              <a:avLst/>
            </a:prstGeom>
            <a:noFill/>
            <a:ln w="9525">
              <a:noFill/>
              <a:miter lim="800000"/>
              <a:headEnd/>
              <a:tailEnd/>
            </a:ln>
            <a:effectLst/>
          </p:spPr>
          <p:txBody>
            <a:bodyPr/>
            <a:lstStyle/>
            <a:p>
              <a:pPr algn="l">
                <a:spcBef>
                  <a:spcPct val="20000"/>
                </a:spcBef>
                <a:buClr>
                  <a:schemeClr val="hlink"/>
                </a:buClr>
                <a:buSzPct val="75000"/>
                <a:buFont typeface="Monotype Sorts" pitchFamily="2" charset="2"/>
                <a:buNone/>
              </a:pPr>
              <a:r>
                <a:rPr lang="en-US" altLang="zh-CN" b="1" dirty="0">
                  <a:latin typeface="Times New Roman" pitchFamily="18" charset="0"/>
                </a:rPr>
                <a:t>Prepared for</a:t>
              </a:r>
            </a:p>
          </p:txBody>
        </p:sp>
        <p:sp>
          <p:nvSpPr>
            <p:cNvPr id="455690" name="Line 10"/>
            <p:cNvSpPr>
              <a:spLocks noChangeShapeType="1"/>
            </p:cNvSpPr>
            <p:nvPr/>
          </p:nvSpPr>
          <p:spPr bwMode="auto">
            <a:xfrm>
              <a:off x="1050" y="1928"/>
              <a:ext cx="3664" cy="0"/>
            </a:xfrm>
            <a:prstGeom prst="line">
              <a:avLst/>
            </a:prstGeom>
            <a:noFill/>
            <a:ln w="28575" cap="sq">
              <a:solidFill>
                <a:schemeClr val="tx1"/>
              </a:solidFill>
              <a:round/>
              <a:headEnd/>
              <a:tailEnd/>
            </a:ln>
            <a:effectLst/>
          </p:spPr>
          <p:txBody>
            <a:bodyPr/>
            <a:lstStyle/>
            <a:p>
              <a:endParaRPr lang="en-US" dirty="0"/>
            </a:p>
          </p:txBody>
        </p:sp>
        <p:sp>
          <p:nvSpPr>
            <p:cNvPr id="455691" name="Line 11"/>
            <p:cNvSpPr>
              <a:spLocks noChangeShapeType="1"/>
            </p:cNvSpPr>
            <p:nvPr/>
          </p:nvSpPr>
          <p:spPr bwMode="auto">
            <a:xfrm>
              <a:off x="1050" y="2209"/>
              <a:ext cx="3664" cy="0"/>
            </a:xfrm>
            <a:prstGeom prst="line">
              <a:avLst/>
            </a:prstGeom>
            <a:noFill/>
            <a:ln w="12700">
              <a:solidFill>
                <a:schemeClr val="tx1"/>
              </a:solidFill>
              <a:round/>
              <a:headEnd/>
              <a:tailEnd/>
            </a:ln>
            <a:effectLst/>
          </p:spPr>
          <p:txBody>
            <a:bodyPr/>
            <a:lstStyle/>
            <a:p>
              <a:endParaRPr lang="en-US" dirty="0"/>
            </a:p>
          </p:txBody>
        </p:sp>
        <p:sp>
          <p:nvSpPr>
            <p:cNvPr id="455692" name="Line 12"/>
            <p:cNvSpPr>
              <a:spLocks noChangeShapeType="1"/>
            </p:cNvSpPr>
            <p:nvPr/>
          </p:nvSpPr>
          <p:spPr bwMode="auto">
            <a:xfrm>
              <a:off x="1050" y="2944"/>
              <a:ext cx="3664" cy="0"/>
            </a:xfrm>
            <a:prstGeom prst="line">
              <a:avLst/>
            </a:prstGeom>
            <a:noFill/>
            <a:ln w="28575" cap="sq">
              <a:solidFill>
                <a:schemeClr val="tx1"/>
              </a:solidFill>
              <a:round/>
              <a:headEnd/>
              <a:tailEnd/>
            </a:ln>
            <a:effectLst/>
          </p:spPr>
          <p:txBody>
            <a:bodyPr/>
            <a:lstStyle/>
            <a:p>
              <a:endParaRPr lang="en-US" dirty="0"/>
            </a:p>
          </p:txBody>
        </p:sp>
        <p:sp>
          <p:nvSpPr>
            <p:cNvPr id="455693" name="Line 13"/>
            <p:cNvSpPr>
              <a:spLocks noChangeShapeType="1"/>
            </p:cNvSpPr>
            <p:nvPr/>
          </p:nvSpPr>
          <p:spPr bwMode="auto">
            <a:xfrm>
              <a:off x="1050" y="1928"/>
              <a:ext cx="0" cy="1016"/>
            </a:xfrm>
            <a:prstGeom prst="line">
              <a:avLst/>
            </a:prstGeom>
            <a:noFill/>
            <a:ln w="28575" cap="sq">
              <a:solidFill>
                <a:schemeClr val="tx1"/>
              </a:solidFill>
              <a:round/>
              <a:headEnd/>
              <a:tailEnd/>
            </a:ln>
            <a:effectLst/>
          </p:spPr>
          <p:txBody>
            <a:bodyPr/>
            <a:lstStyle/>
            <a:p>
              <a:endParaRPr lang="en-US" dirty="0"/>
            </a:p>
          </p:txBody>
        </p:sp>
        <p:sp>
          <p:nvSpPr>
            <p:cNvPr id="455694" name="Line 14"/>
            <p:cNvSpPr>
              <a:spLocks noChangeShapeType="1"/>
            </p:cNvSpPr>
            <p:nvPr/>
          </p:nvSpPr>
          <p:spPr bwMode="auto">
            <a:xfrm>
              <a:off x="2955" y="1928"/>
              <a:ext cx="0" cy="1016"/>
            </a:xfrm>
            <a:prstGeom prst="line">
              <a:avLst/>
            </a:prstGeom>
            <a:noFill/>
            <a:ln w="12700">
              <a:solidFill>
                <a:schemeClr val="tx1"/>
              </a:solidFill>
              <a:round/>
              <a:headEnd/>
              <a:tailEnd/>
            </a:ln>
            <a:effectLst/>
          </p:spPr>
          <p:txBody>
            <a:bodyPr/>
            <a:lstStyle/>
            <a:p>
              <a:endParaRPr lang="en-US" dirty="0"/>
            </a:p>
          </p:txBody>
        </p:sp>
        <p:sp>
          <p:nvSpPr>
            <p:cNvPr id="455695" name="Line 15"/>
            <p:cNvSpPr>
              <a:spLocks noChangeShapeType="1"/>
            </p:cNvSpPr>
            <p:nvPr/>
          </p:nvSpPr>
          <p:spPr bwMode="auto">
            <a:xfrm>
              <a:off x="4714" y="1928"/>
              <a:ext cx="0" cy="1016"/>
            </a:xfrm>
            <a:prstGeom prst="line">
              <a:avLst/>
            </a:prstGeom>
            <a:noFill/>
            <a:ln w="28575" cap="sq">
              <a:solidFill>
                <a:schemeClr val="tx1"/>
              </a:solidFill>
              <a:round/>
              <a:headEnd/>
              <a:tailEnd/>
            </a:ln>
            <a:effectLst/>
          </p:spPr>
          <p:txBody>
            <a:bodyPr/>
            <a:lstStyle/>
            <a:p>
              <a:endParaRPr lang="en-US" dirty="0"/>
            </a:p>
          </p:txBody>
        </p:sp>
      </p:grpSp>
      <p:sp>
        <p:nvSpPr>
          <p:cNvPr id="455696" name="Text Box 16"/>
          <p:cNvSpPr txBox="1">
            <a:spLocks noChangeArrowheads="1"/>
          </p:cNvSpPr>
          <p:nvPr/>
        </p:nvSpPr>
        <p:spPr bwMode="auto">
          <a:xfrm>
            <a:off x="354013" y="5070475"/>
            <a:ext cx="8472487" cy="854075"/>
          </a:xfrm>
          <a:prstGeom prst="rect">
            <a:avLst/>
          </a:prstGeom>
          <a:noFill/>
          <a:ln w="9525">
            <a:noFill/>
            <a:miter lim="800000"/>
            <a:headEnd/>
            <a:tailEnd/>
          </a:ln>
          <a:effectLst/>
        </p:spPr>
        <p:txBody>
          <a:bodyPr>
            <a:spAutoFit/>
          </a:bodyPr>
          <a:lstStyle/>
          <a:p>
            <a:pPr algn="l">
              <a:spcBef>
                <a:spcPct val="50000"/>
              </a:spcBef>
            </a:pPr>
            <a:r>
              <a:rPr lang="en-US" altLang="zh-CN" sz="1000" dirty="0">
                <a:solidFill>
                  <a:schemeClr val="folHlink"/>
                </a:solidFill>
                <a:latin typeface="Times New Roman" pitchFamily="18" charset="0"/>
              </a:rPr>
              <a:t>BY ACCEPTING THE ABOVE GENERALETY REPORT, IT IS ACKNOWLEDGED THAT, ALTHOUGH STATE OF THE ART ANALYTICAL METHODS WERE APPLIED, GENERALETY DOES NOT IN ANY WAY WARRANT THE ADEQUACY OR THE APPROPRIATENESS OF TH METHOD OR PROCEDURE EMPLOYED IN PREPARING THIS REPORT, NOR DOES GENERALETY GUARANTEES THE ACCURACY OF ANY RESULTS OR CONCLUSIONS INDICATED IN THIS REPORT. YOU HEREBY AGREE TO INDEMNIFY AND HOLD GENERALETY HARMLESS FROM ANY CLAIM, ACTION, DAMAGES OR LIABILITY WHICH MAY BE ASSERTED BY ANY THIRD PARTY AND WHICH ARISES OUT OF THIS REPORT.</a:t>
            </a:r>
          </a:p>
        </p:txBody>
      </p:sp>
      <p:sp>
        <p:nvSpPr>
          <p:cNvPr id="455698" name="Text Box 18"/>
          <p:cNvSpPr txBox="1">
            <a:spLocks noChangeArrowheads="1"/>
          </p:cNvSpPr>
          <p:nvPr/>
        </p:nvSpPr>
        <p:spPr bwMode="auto">
          <a:xfrm>
            <a:off x="1317625" y="3536950"/>
            <a:ext cx="2916238" cy="1069975"/>
          </a:xfrm>
          <a:prstGeom prst="rect">
            <a:avLst/>
          </a:prstGeom>
          <a:noFill/>
          <a:ln w="9525" algn="ctr">
            <a:noFill/>
            <a:miter lim="800000"/>
            <a:headEnd/>
            <a:tailEnd/>
          </a:ln>
          <a:effectLst/>
        </p:spPr>
        <p:txBody>
          <a:bodyPr>
            <a:spAutoFit/>
          </a:bodyPr>
          <a:lstStyle/>
          <a:p>
            <a:r>
              <a:rPr lang="en-US" altLang="zh-CN" b="1" dirty="0"/>
              <a:t>Mr. Mark Blasi</a:t>
            </a:r>
          </a:p>
          <a:p>
            <a:r>
              <a:rPr lang="en-US" altLang="zh-CN" b="1" dirty="0"/>
              <a:t>General Manager</a:t>
            </a:r>
          </a:p>
          <a:p>
            <a:r>
              <a:rPr lang="en-US" altLang="zh-CN" b="1" dirty="0"/>
              <a:t>American Hydroformers</a:t>
            </a:r>
          </a:p>
          <a:p>
            <a:endParaRPr lang="en-US" altLang="zh-CN" b="1" dirty="0"/>
          </a:p>
        </p:txBody>
      </p:sp>
      <p:sp>
        <p:nvSpPr>
          <p:cNvPr id="455699" name="Text Box 19"/>
          <p:cNvSpPr txBox="1">
            <a:spLocks noChangeArrowheads="1"/>
          </p:cNvSpPr>
          <p:nvPr/>
        </p:nvSpPr>
        <p:spPr bwMode="auto">
          <a:xfrm>
            <a:off x="4926013" y="3508375"/>
            <a:ext cx="2000250" cy="581025"/>
          </a:xfrm>
          <a:prstGeom prst="rect">
            <a:avLst/>
          </a:prstGeom>
          <a:noFill/>
          <a:ln w="9525" algn="ctr">
            <a:noFill/>
            <a:miter lim="800000"/>
            <a:headEnd/>
            <a:tailEnd/>
          </a:ln>
          <a:effectLst/>
        </p:spPr>
        <p:txBody>
          <a:bodyPr wrap="none">
            <a:spAutoFit/>
          </a:bodyPr>
          <a:lstStyle/>
          <a:p>
            <a:pPr algn="l"/>
            <a:r>
              <a:rPr lang="en-US" altLang="zh-CN" b="1" dirty="0"/>
              <a:t>Dr. Shengdong Liu</a:t>
            </a:r>
          </a:p>
          <a:p>
            <a:pPr algn="l"/>
            <a:r>
              <a:rPr lang="en-US" altLang="zh-CN" b="1" dirty="0"/>
              <a:t>Generalety, LLC</a:t>
            </a:r>
          </a:p>
        </p:txBody>
      </p:sp>
      <p:sp>
        <p:nvSpPr>
          <p:cNvPr id="455700" name="Rectangle 20"/>
          <p:cNvSpPr>
            <a:spLocks noChangeArrowheads="1"/>
          </p:cNvSpPr>
          <p:nvPr/>
        </p:nvSpPr>
        <p:spPr bwMode="auto">
          <a:xfrm>
            <a:off x="0" y="6076950"/>
            <a:ext cx="9144000" cy="781050"/>
          </a:xfrm>
          <a:prstGeom prst="rect">
            <a:avLst/>
          </a:prstGeom>
          <a:solidFill>
            <a:srgbClr val="FFFFFF"/>
          </a:solidFill>
          <a:ln w="9525">
            <a:noFill/>
            <a:miter lim="800000"/>
            <a:headEnd/>
            <a:tailEnd/>
          </a:ln>
          <a:effectLst/>
        </p:spPr>
        <p:txBody>
          <a:bodyPr wrap="none" anchor="ctr"/>
          <a:lstStyle/>
          <a:p>
            <a:endParaRPr lang="en-US" dirty="0"/>
          </a:p>
        </p:txBody>
      </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dirty="0"/>
              <a:t>Objective</a:t>
            </a:r>
          </a:p>
        </p:txBody>
      </p:sp>
      <p:sp>
        <p:nvSpPr>
          <p:cNvPr id="756739" name="Rectangle 3"/>
          <p:cNvSpPr>
            <a:spLocks noGrp="1" noChangeArrowheads="1"/>
          </p:cNvSpPr>
          <p:nvPr>
            <p:ph type="body" idx="1"/>
          </p:nvPr>
        </p:nvSpPr>
        <p:spPr bwMode="auto">
          <a:xfrm>
            <a:off x="457200" y="1600200"/>
            <a:ext cx="8229600" cy="2366963"/>
          </a:xfrm>
          <a:noFill/>
          <a:ln>
            <a:miter lim="800000"/>
            <a:headEnd/>
            <a:tailEnd/>
          </a:ln>
        </p:spPr>
        <p:txBody>
          <a:bodyPr vert="horz" wrap="square" lIns="91440" tIns="45720" rIns="91440" bIns="45720" numCol="1" anchor="t" anchorCtr="0" compatLnSpc="1">
            <a:prstTxWarp prst="textNoShape">
              <a:avLst/>
            </a:prstTxWarp>
          </a:bodyPr>
          <a:lstStyle/>
          <a:p>
            <a:pPr>
              <a:lnSpc>
                <a:spcPct val="90000"/>
              </a:lnSpc>
            </a:pPr>
            <a:r>
              <a:rPr lang="en-US" altLang="zh-CN" dirty="0">
                <a:ea typeface="SimSun" pitchFamily="2" charset="-122"/>
              </a:rPr>
              <a:t>To conduct FEA simulation on pure Copper hydroforming</a:t>
            </a:r>
            <a:r>
              <a:rPr lang="en-US" altLang="zh-CN" b="1" i="1" dirty="0">
                <a:solidFill>
                  <a:srgbClr val="0000FF"/>
                </a:solidFill>
                <a:ea typeface="SimSun" pitchFamily="2" charset="-122"/>
              </a:rPr>
              <a:t> </a:t>
            </a:r>
            <a:r>
              <a:rPr lang="en-US" altLang="zh-CN" dirty="0" smtClean="0">
                <a:ea typeface="SimSun" pitchFamily="2" charset="-122"/>
              </a:rPr>
              <a:t>process, feeding from one end only and </a:t>
            </a:r>
            <a:r>
              <a:rPr lang="en-US" altLang="zh-CN" dirty="0">
                <a:ea typeface="SimSun" pitchFamily="2" charset="-122"/>
              </a:rPr>
              <a:t>to identify an optimum pressure-end feed relationship that produces the target expansion.</a:t>
            </a:r>
            <a:br>
              <a:rPr lang="en-US" altLang="zh-CN" dirty="0">
                <a:ea typeface="SimSun" pitchFamily="2" charset="-122"/>
              </a:rPr>
            </a:br>
            <a:endParaRPr lang="en-US" dirty="0">
              <a:ea typeface="SimSun" pitchFamily="2" charset="-122"/>
            </a:endParaRPr>
          </a:p>
        </p:txBody>
      </p:sp>
    </p:spTree>
  </p:cSld>
  <p:clrMapOvr>
    <a:masterClrMapping/>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7347" name="Picture 3"/>
          <p:cNvPicPr>
            <a:picLocks noGrp="1" noChangeAspect="1" noChangeArrowheads="1"/>
          </p:cNvPicPr>
          <p:nvPr>
            <p:ph/>
          </p:nvPr>
        </p:nvPicPr>
        <p:blipFill>
          <a:blip r:embed="rId2" cstate="print"/>
          <a:srcRect/>
          <a:stretch>
            <a:fillRect/>
          </a:stretch>
        </p:blipFill>
        <p:spPr bwMode="auto">
          <a:xfrm>
            <a:off x="793750" y="142240"/>
            <a:ext cx="7666038" cy="6002973"/>
          </a:xfrm>
          <a:noFill/>
          <a:ln algn="ctr">
            <a:miter lim="800000"/>
            <a:headEnd/>
            <a:tailEnd/>
          </a:ln>
        </p:spPr>
      </p:pic>
      <p:sp>
        <p:nvSpPr>
          <p:cNvPr id="697346" name="Text Box 2"/>
          <p:cNvSpPr txBox="1">
            <a:spLocks noChangeArrowheads="1"/>
          </p:cNvSpPr>
          <p:nvPr/>
        </p:nvSpPr>
        <p:spPr bwMode="auto">
          <a:xfrm>
            <a:off x="2790825" y="252413"/>
            <a:ext cx="3371850" cy="366712"/>
          </a:xfrm>
          <a:prstGeom prst="rect">
            <a:avLst/>
          </a:prstGeom>
          <a:noFill/>
          <a:ln w="9525">
            <a:noFill/>
            <a:miter lim="800000"/>
            <a:headEnd/>
            <a:tailEnd/>
          </a:ln>
          <a:effectLst/>
        </p:spPr>
        <p:txBody>
          <a:bodyPr wrap="none">
            <a:spAutoFit/>
          </a:bodyPr>
          <a:lstStyle/>
          <a:p>
            <a:pPr eaLnBrk="1" hangingPunct="1"/>
            <a:r>
              <a:rPr lang="en-US" altLang="zh-CN" sz="1800" dirty="0">
                <a:solidFill>
                  <a:srgbClr val="FC0128"/>
                </a:solidFill>
              </a:rPr>
              <a:t>Hydroforming Simulation Model</a:t>
            </a:r>
          </a:p>
        </p:txBody>
      </p:sp>
      <p:sp>
        <p:nvSpPr>
          <p:cNvPr id="697348" name="Line 4"/>
          <p:cNvSpPr>
            <a:spLocks noChangeShapeType="1"/>
          </p:cNvSpPr>
          <p:nvPr/>
        </p:nvSpPr>
        <p:spPr bwMode="auto">
          <a:xfrm flipH="1" flipV="1">
            <a:off x="6638925" y="3924300"/>
            <a:ext cx="1057275" cy="469900"/>
          </a:xfrm>
          <a:prstGeom prst="line">
            <a:avLst/>
          </a:prstGeom>
          <a:noFill/>
          <a:ln w="9525">
            <a:solidFill>
              <a:srgbClr val="FF0000"/>
            </a:solidFill>
            <a:round/>
            <a:headEnd/>
            <a:tailEnd type="triangle" w="med" len="med"/>
          </a:ln>
          <a:effectLst/>
        </p:spPr>
        <p:txBody>
          <a:bodyPr anchor="ctr">
            <a:spAutoFit/>
          </a:bodyPr>
          <a:lstStyle/>
          <a:p>
            <a:endParaRPr lang="en-US" dirty="0"/>
          </a:p>
        </p:txBody>
      </p:sp>
      <p:sp>
        <p:nvSpPr>
          <p:cNvPr id="697351" name="Text Box 7"/>
          <p:cNvSpPr txBox="1">
            <a:spLocks noChangeArrowheads="1"/>
          </p:cNvSpPr>
          <p:nvPr/>
        </p:nvSpPr>
        <p:spPr bwMode="auto">
          <a:xfrm>
            <a:off x="2530475" y="1317625"/>
            <a:ext cx="1304925" cy="336550"/>
          </a:xfrm>
          <a:prstGeom prst="rect">
            <a:avLst/>
          </a:prstGeom>
          <a:noFill/>
          <a:ln w="9525" algn="ctr">
            <a:noFill/>
            <a:miter lim="800000"/>
            <a:headEnd/>
            <a:tailEnd/>
          </a:ln>
          <a:effectLst/>
        </p:spPr>
        <p:txBody>
          <a:bodyPr>
            <a:spAutoFit/>
          </a:bodyPr>
          <a:lstStyle/>
          <a:p>
            <a:r>
              <a:rPr lang="en-US" altLang="zh-CN" b="1" dirty="0"/>
              <a:t>Upper die</a:t>
            </a:r>
          </a:p>
        </p:txBody>
      </p:sp>
      <p:sp>
        <p:nvSpPr>
          <p:cNvPr id="697352" name="Text Box 8"/>
          <p:cNvSpPr txBox="1">
            <a:spLocks noChangeArrowheads="1"/>
          </p:cNvSpPr>
          <p:nvPr/>
        </p:nvSpPr>
        <p:spPr bwMode="auto">
          <a:xfrm>
            <a:off x="7635875" y="4279900"/>
            <a:ext cx="1209675" cy="336550"/>
          </a:xfrm>
          <a:prstGeom prst="rect">
            <a:avLst/>
          </a:prstGeom>
          <a:noFill/>
          <a:ln w="9525" algn="ctr">
            <a:noFill/>
            <a:miter lim="800000"/>
            <a:headEnd/>
            <a:tailEnd/>
          </a:ln>
          <a:effectLst/>
        </p:spPr>
        <p:txBody>
          <a:bodyPr>
            <a:spAutoFit/>
          </a:bodyPr>
          <a:lstStyle/>
          <a:p>
            <a:r>
              <a:rPr lang="en-US" altLang="zh-CN" b="1" dirty="0"/>
              <a:t>Lower die</a:t>
            </a:r>
          </a:p>
        </p:txBody>
      </p:sp>
      <p:sp>
        <p:nvSpPr>
          <p:cNvPr id="697353" name="Text Box 9"/>
          <p:cNvSpPr txBox="1">
            <a:spLocks noChangeArrowheads="1"/>
          </p:cNvSpPr>
          <p:nvPr/>
        </p:nvSpPr>
        <p:spPr bwMode="auto">
          <a:xfrm>
            <a:off x="806450" y="4213225"/>
            <a:ext cx="647700" cy="336550"/>
          </a:xfrm>
          <a:prstGeom prst="rect">
            <a:avLst/>
          </a:prstGeom>
          <a:noFill/>
          <a:ln w="9525" algn="ctr">
            <a:noFill/>
            <a:miter lim="800000"/>
            <a:headEnd/>
            <a:tailEnd/>
          </a:ln>
          <a:effectLst/>
        </p:spPr>
        <p:txBody>
          <a:bodyPr>
            <a:spAutoFit/>
          </a:bodyPr>
          <a:lstStyle/>
          <a:p>
            <a:r>
              <a:rPr lang="en-US" altLang="zh-CN" b="1" dirty="0"/>
              <a:t>pad</a:t>
            </a:r>
          </a:p>
        </p:txBody>
      </p:sp>
      <p:sp>
        <p:nvSpPr>
          <p:cNvPr id="697354" name="Line 10"/>
          <p:cNvSpPr>
            <a:spLocks noChangeShapeType="1"/>
          </p:cNvSpPr>
          <p:nvPr/>
        </p:nvSpPr>
        <p:spPr bwMode="auto">
          <a:xfrm>
            <a:off x="1400175" y="4432300"/>
            <a:ext cx="800100" cy="501650"/>
          </a:xfrm>
          <a:prstGeom prst="line">
            <a:avLst/>
          </a:prstGeom>
          <a:noFill/>
          <a:ln w="9525">
            <a:solidFill>
              <a:srgbClr val="FF0000"/>
            </a:solidFill>
            <a:round/>
            <a:headEnd/>
            <a:tailEnd type="triangle" w="med" len="med"/>
          </a:ln>
          <a:effectLst/>
        </p:spPr>
        <p:txBody>
          <a:bodyPr anchor="ctr">
            <a:spAutoFit/>
          </a:bodyPr>
          <a:lstStyle/>
          <a:p>
            <a:endParaRPr lang="en-US" dirty="0"/>
          </a:p>
        </p:txBody>
      </p:sp>
      <p:sp>
        <p:nvSpPr>
          <p:cNvPr id="697355" name="Line 11"/>
          <p:cNvSpPr>
            <a:spLocks noChangeShapeType="1"/>
          </p:cNvSpPr>
          <p:nvPr/>
        </p:nvSpPr>
        <p:spPr bwMode="auto">
          <a:xfrm>
            <a:off x="3686175" y="1593850"/>
            <a:ext cx="962025" cy="454025"/>
          </a:xfrm>
          <a:prstGeom prst="line">
            <a:avLst/>
          </a:prstGeom>
          <a:noFill/>
          <a:ln w="9525">
            <a:solidFill>
              <a:srgbClr val="FF0000"/>
            </a:solidFill>
            <a:round/>
            <a:headEnd/>
            <a:tailEnd type="triangle" w="med" len="med"/>
          </a:ln>
          <a:effectLst/>
        </p:spPr>
        <p:txBody>
          <a:bodyPr anchor="ctr">
            <a:spAutoFit/>
          </a:bodyPr>
          <a:lstStyle/>
          <a:p>
            <a:endParaRPr lang="en-US" dirty="0"/>
          </a:p>
        </p:txBody>
      </p:sp>
    </p:spTree>
  </p:cSld>
  <p:clrMapOvr>
    <a:masterClrMapping/>
  </p:clrMapOvr>
  <p:transition spd="med">
    <p:push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1860" name="Picture 4" descr="7297_cryomodule_proto-shd"/>
          <p:cNvPicPr>
            <a:picLocks noGrp="1" noChangeAspect="1" noChangeArrowheads="1"/>
          </p:cNvPicPr>
          <p:nvPr>
            <p:ph idx="1"/>
          </p:nvPr>
        </p:nvPicPr>
        <p:blipFill>
          <a:blip r:embed="rId2" cstate="print"/>
          <a:srcRect l="13400" t="8687" r="33414" b="17886"/>
          <a:stretch>
            <a:fillRect/>
          </a:stretch>
        </p:blipFill>
        <p:spPr bwMode="auto">
          <a:xfrm>
            <a:off x="1922463" y="1285875"/>
            <a:ext cx="5546725" cy="5216525"/>
          </a:xfrm>
          <a:noFill/>
          <a:ln>
            <a:miter lim="800000"/>
            <a:headEnd/>
            <a:tailEnd/>
          </a:ln>
        </p:spPr>
      </p:pic>
      <p:sp>
        <p:nvSpPr>
          <p:cNvPr id="761863" name="Rectangle 7"/>
          <p:cNvSpPr>
            <a:spLocks noGrp="1" noChangeArrowheads="1"/>
          </p:cNvSpPr>
          <p:nvPr>
            <p:ph type="title"/>
          </p:nvPr>
        </p:nvSpPr>
        <p:spPr bwMode="auto">
          <a:xfrm>
            <a:off x="419100" y="249238"/>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dirty="0"/>
              <a:t>Illustration of Hydroforming Die</a:t>
            </a:r>
          </a:p>
        </p:txBody>
      </p:sp>
    </p:spTree>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Text Box 2"/>
          <p:cNvSpPr txBox="1">
            <a:spLocks noChangeArrowheads="1"/>
          </p:cNvSpPr>
          <p:nvPr/>
        </p:nvSpPr>
        <p:spPr bwMode="auto">
          <a:xfrm>
            <a:off x="2371725" y="288925"/>
            <a:ext cx="4171950" cy="366713"/>
          </a:xfrm>
          <a:prstGeom prst="rect">
            <a:avLst/>
          </a:prstGeom>
          <a:noFill/>
          <a:ln w="9525">
            <a:noFill/>
            <a:miter lim="800000"/>
            <a:headEnd/>
            <a:tailEnd/>
          </a:ln>
          <a:effectLst/>
        </p:spPr>
        <p:txBody>
          <a:bodyPr wrap="none">
            <a:spAutoFit/>
          </a:bodyPr>
          <a:lstStyle/>
          <a:p>
            <a:pPr eaLnBrk="1" hangingPunct="1"/>
            <a:r>
              <a:rPr lang="en-US" altLang="zh-CN" sz="1800" dirty="0">
                <a:solidFill>
                  <a:srgbClr val="FC0128"/>
                </a:solidFill>
              </a:rPr>
              <a:t>Hydroforming Pressure &amp; Time Curves </a:t>
            </a:r>
          </a:p>
        </p:txBody>
      </p:sp>
      <p:graphicFrame>
        <p:nvGraphicFramePr>
          <p:cNvPr id="686090" name="Object 10"/>
          <p:cNvGraphicFramePr>
            <a:graphicFrameLocks noGrp="1" noChangeAspect="1"/>
          </p:cNvGraphicFramePr>
          <p:nvPr>
            <p:ph/>
          </p:nvPr>
        </p:nvGraphicFramePr>
        <p:xfrm>
          <a:off x="1130300" y="876300"/>
          <a:ext cx="6911975" cy="4860925"/>
        </p:xfrm>
        <a:graphic>
          <a:graphicData uri="http://schemas.openxmlformats.org/presentationml/2006/ole">
            <p:oleObj spid="_x0000_s483330" name="Chart" r:id="rId3" imgW="9715669" imgH="6838811" progId="Excel.Chart.8">
              <p:embed/>
            </p:oleObj>
          </a:graphicData>
        </a:graphic>
      </p:graphicFrame>
      <p:sp>
        <p:nvSpPr>
          <p:cNvPr id="686095" name="Text Box 15"/>
          <p:cNvSpPr txBox="1">
            <a:spLocks noChangeArrowheads="1"/>
          </p:cNvSpPr>
          <p:nvPr/>
        </p:nvSpPr>
        <p:spPr bwMode="auto">
          <a:xfrm>
            <a:off x="1819275" y="6324600"/>
            <a:ext cx="6057900" cy="336550"/>
          </a:xfrm>
          <a:prstGeom prst="rect">
            <a:avLst/>
          </a:prstGeom>
          <a:noFill/>
          <a:ln w="9525">
            <a:noFill/>
            <a:miter lim="800000"/>
            <a:headEnd/>
            <a:tailEnd/>
          </a:ln>
          <a:effectLst/>
        </p:spPr>
        <p:txBody>
          <a:bodyPr>
            <a:spAutoFit/>
          </a:bodyPr>
          <a:lstStyle/>
          <a:p>
            <a:pPr eaLnBrk="1" hangingPunct="1"/>
            <a:r>
              <a:rPr lang="en-US" altLang="zh-CN" dirty="0"/>
              <a:t>*User-defined – Generalety created curve</a:t>
            </a:r>
          </a:p>
        </p:txBody>
      </p:sp>
    </p:spTree>
  </p:cSld>
  <p:clrMapOvr>
    <a:masterClrMapping/>
  </p:clrMapOvr>
  <p:transition spd="med">
    <p:push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Text Box 2"/>
          <p:cNvSpPr txBox="1">
            <a:spLocks noChangeArrowheads="1"/>
          </p:cNvSpPr>
          <p:nvPr/>
        </p:nvSpPr>
        <p:spPr bwMode="auto">
          <a:xfrm>
            <a:off x="2138363" y="288925"/>
            <a:ext cx="4578350" cy="366713"/>
          </a:xfrm>
          <a:prstGeom prst="rect">
            <a:avLst/>
          </a:prstGeom>
          <a:noFill/>
          <a:ln w="9525">
            <a:noFill/>
            <a:miter lim="800000"/>
            <a:headEnd/>
            <a:tailEnd/>
          </a:ln>
          <a:effectLst/>
        </p:spPr>
        <p:txBody>
          <a:bodyPr wrap="none">
            <a:spAutoFit/>
          </a:bodyPr>
          <a:lstStyle/>
          <a:p>
            <a:pPr eaLnBrk="1" hangingPunct="1"/>
            <a:r>
              <a:rPr lang="en-US" altLang="zh-CN" sz="1800" dirty="0">
                <a:solidFill>
                  <a:srgbClr val="FC0128"/>
                </a:solidFill>
              </a:rPr>
              <a:t>Hydroforming Displacement &amp; Time Curves</a:t>
            </a:r>
          </a:p>
        </p:txBody>
      </p:sp>
      <p:graphicFrame>
        <p:nvGraphicFramePr>
          <p:cNvPr id="689167" name="Object 15"/>
          <p:cNvGraphicFramePr>
            <a:graphicFrameLocks noGrp="1" noChangeAspect="1"/>
          </p:cNvGraphicFramePr>
          <p:nvPr>
            <p:ph/>
          </p:nvPr>
        </p:nvGraphicFramePr>
        <p:xfrm>
          <a:off x="595313" y="819150"/>
          <a:ext cx="8128000" cy="5103813"/>
        </p:xfrm>
        <a:graphic>
          <a:graphicData uri="http://schemas.openxmlformats.org/presentationml/2006/ole">
            <p:oleObj spid="_x0000_s484354" name="Chart" r:id="rId3" imgW="10201453" imgH="7286752" progId="Excel.Chart.8">
              <p:embed/>
            </p:oleObj>
          </a:graphicData>
        </a:graphic>
      </p:graphicFrame>
      <p:sp>
        <p:nvSpPr>
          <p:cNvPr id="689169" name="Text Box 17"/>
          <p:cNvSpPr txBox="1">
            <a:spLocks noChangeArrowheads="1"/>
          </p:cNvSpPr>
          <p:nvPr/>
        </p:nvSpPr>
        <p:spPr bwMode="auto">
          <a:xfrm>
            <a:off x="1819275" y="6324600"/>
            <a:ext cx="6057900" cy="336550"/>
          </a:xfrm>
          <a:prstGeom prst="rect">
            <a:avLst/>
          </a:prstGeom>
          <a:noFill/>
          <a:ln w="9525">
            <a:noFill/>
            <a:miter lim="800000"/>
            <a:headEnd/>
            <a:tailEnd/>
          </a:ln>
          <a:effectLst/>
        </p:spPr>
        <p:txBody>
          <a:bodyPr>
            <a:spAutoFit/>
          </a:bodyPr>
          <a:lstStyle/>
          <a:p>
            <a:pPr eaLnBrk="1" hangingPunct="1"/>
            <a:r>
              <a:rPr lang="en-US" altLang="zh-CN" dirty="0"/>
              <a:t>*User-defined – Generalety created curve</a:t>
            </a:r>
          </a:p>
        </p:txBody>
      </p:sp>
    </p:spTree>
  </p:cSld>
  <p:clrMapOvr>
    <a:masterClrMapping/>
  </p:clrMapOvr>
  <p:transition spd="med">
    <p:push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4" name="Picture 4" descr="DSC_0077"/>
          <p:cNvPicPr>
            <a:picLocks noChangeAspect="1" noChangeArrowheads="1"/>
          </p:cNvPicPr>
          <p:nvPr>
            <p:ph/>
          </p:nvPr>
        </p:nvPicPr>
        <p:blipFill>
          <a:blip r:embed="rId2" cstate="print"/>
          <a:srcRect/>
          <a:stretch>
            <a:fillRect/>
          </a:stretch>
        </p:blipFill>
        <p:spPr>
          <a:xfrm>
            <a:off x="633413" y="857250"/>
            <a:ext cx="7951787" cy="5287963"/>
          </a:xfrm>
          <a:noFill/>
          <a:ln/>
        </p:spPr>
      </p:pic>
      <p:sp>
        <p:nvSpPr>
          <p:cNvPr id="440326" name="Text Box 6"/>
          <p:cNvSpPr txBox="1">
            <a:spLocks noChangeArrowheads="1"/>
          </p:cNvSpPr>
          <p:nvPr/>
        </p:nvSpPr>
        <p:spPr bwMode="auto">
          <a:xfrm>
            <a:off x="1092200" y="342900"/>
            <a:ext cx="6807200" cy="519113"/>
          </a:xfrm>
          <a:prstGeom prst="rect">
            <a:avLst/>
          </a:prstGeom>
          <a:noFill/>
          <a:ln w="19050">
            <a:noFill/>
            <a:miter lim="800000"/>
            <a:headEnd/>
            <a:tailEnd/>
          </a:ln>
          <a:effectLst/>
        </p:spPr>
        <p:txBody>
          <a:bodyPr>
            <a:spAutoFit/>
          </a:bodyPr>
          <a:lstStyle/>
          <a:p>
            <a:pPr algn="ctr">
              <a:spcBef>
                <a:spcPct val="50000"/>
              </a:spcBef>
            </a:pPr>
            <a:r>
              <a:rPr lang="en-US" sz="2800" dirty="0"/>
              <a:t>TUBE BENDING</a:t>
            </a:r>
          </a:p>
        </p:txBody>
      </p:sp>
    </p:spTree>
  </p:cSld>
  <p:clrMapOvr>
    <a:masterClrMapping/>
  </p:clrMapOvr>
  <p:transition>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Text Box 2"/>
          <p:cNvSpPr txBox="1">
            <a:spLocks noChangeArrowheads="1"/>
          </p:cNvSpPr>
          <p:nvPr/>
        </p:nvSpPr>
        <p:spPr bwMode="auto">
          <a:xfrm>
            <a:off x="2805113" y="552450"/>
            <a:ext cx="3716337" cy="336550"/>
          </a:xfrm>
          <a:prstGeom prst="rect">
            <a:avLst/>
          </a:prstGeom>
          <a:noFill/>
          <a:ln w="9525">
            <a:noFill/>
            <a:miter lim="800000"/>
            <a:headEnd/>
            <a:tailEnd/>
          </a:ln>
          <a:effectLst/>
        </p:spPr>
        <p:txBody>
          <a:bodyPr wrap="none">
            <a:spAutoFit/>
          </a:bodyPr>
          <a:lstStyle/>
          <a:p>
            <a:pPr eaLnBrk="1" hangingPunct="1"/>
            <a:r>
              <a:rPr lang="en-US" altLang="zh-CN" dirty="0">
                <a:solidFill>
                  <a:srgbClr val="FF0000"/>
                </a:solidFill>
              </a:rPr>
              <a:t>Copper hydro Diameter Expanded Size</a:t>
            </a:r>
          </a:p>
        </p:txBody>
      </p:sp>
      <p:sp>
        <p:nvSpPr>
          <p:cNvPr id="654370" name="Text Box 34"/>
          <p:cNvSpPr txBox="1">
            <a:spLocks noChangeArrowheads="1"/>
          </p:cNvSpPr>
          <p:nvPr/>
        </p:nvSpPr>
        <p:spPr bwMode="auto">
          <a:xfrm>
            <a:off x="915988" y="2047875"/>
            <a:ext cx="2598737" cy="366713"/>
          </a:xfrm>
          <a:prstGeom prst="rect">
            <a:avLst/>
          </a:prstGeom>
          <a:noFill/>
          <a:ln w="9525">
            <a:noFill/>
            <a:miter lim="800000"/>
            <a:headEnd/>
            <a:tailEnd/>
          </a:ln>
          <a:effectLst/>
        </p:spPr>
        <p:txBody>
          <a:bodyPr wrap="none">
            <a:spAutoFit/>
          </a:bodyPr>
          <a:lstStyle/>
          <a:p>
            <a:pPr eaLnBrk="1" hangingPunct="1"/>
            <a:r>
              <a:rPr lang="en-US" altLang="zh-CN" dirty="0"/>
              <a:t>Target Diameter </a:t>
            </a:r>
            <a:r>
              <a:rPr lang="en-US" altLang="zh-CN" sz="1800" dirty="0"/>
              <a:t>: 160mm</a:t>
            </a:r>
          </a:p>
        </p:txBody>
      </p:sp>
      <p:sp>
        <p:nvSpPr>
          <p:cNvPr id="654371" name="Text Box 35"/>
          <p:cNvSpPr txBox="1">
            <a:spLocks noChangeArrowheads="1"/>
          </p:cNvSpPr>
          <p:nvPr/>
        </p:nvSpPr>
        <p:spPr bwMode="auto">
          <a:xfrm>
            <a:off x="944563" y="1366838"/>
            <a:ext cx="3009900" cy="366712"/>
          </a:xfrm>
          <a:prstGeom prst="rect">
            <a:avLst/>
          </a:prstGeom>
          <a:noFill/>
          <a:ln w="9525">
            <a:noFill/>
            <a:miter lim="800000"/>
            <a:headEnd/>
            <a:tailEnd/>
          </a:ln>
          <a:effectLst/>
        </p:spPr>
        <p:txBody>
          <a:bodyPr wrap="none">
            <a:spAutoFit/>
          </a:bodyPr>
          <a:lstStyle/>
          <a:p>
            <a:pPr eaLnBrk="1" hangingPunct="1"/>
            <a:r>
              <a:rPr lang="en-US" altLang="zh-CN" dirty="0"/>
              <a:t>Initial Tube Diameter</a:t>
            </a:r>
            <a:r>
              <a:rPr lang="en-US" altLang="zh-CN" sz="1800" dirty="0"/>
              <a:t>: 52.7mm</a:t>
            </a:r>
          </a:p>
        </p:txBody>
      </p:sp>
    </p:spTree>
  </p:cSld>
  <p:clrMapOvr>
    <a:masterClrMapping/>
  </p:clrMapOvr>
  <p:transition spd="med">
    <p:push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8" name="Text Box 2"/>
          <p:cNvSpPr txBox="1">
            <a:spLocks noChangeArrowheads="1"/>
          </p:cNvSpPr>
          <p:nvPr/>
        </p:nvSpPr>
        <p:spPr bwMode="auto">
          <a:xfrm>
            <a:off x="1508125" y="-187325"/>
            <a:ext cx="184150" cy="457200"/>
          </a:xfrm>
          <a:prstGeom prst="rect">
            <a:avLst/>
          </a:prstGeom>
          <a:noFill/>
          <a:ln w="9525">
            <a:noFill/>
            <a:miter lim="800000"/>
            <a:headEnd/>
            <a:tailEnd/>
          </a:ln>
          <a:effectLst/>
        </p:spPr>
        <p:txBody>
          <a:bodyPr wrap="none">
            <a:spAutoFit/>
          </a:bodyPr>
          <a:lstStyle/>
          <a:p>
            <a:pPr algn="l"/>
            <a:endParaRPr lang="zh-CN" altLang="en-US" sz="2400">
              <a:latin typeface="Times New Roman" pitchFamily="18" charset="0"/>
            </a:endParaRPr>
          </a:p>
        </p:txBody>
      </p:sp>
      <p:sp>
        <p:nvSpPr>
          <p:cNvPr id="720899" name="Text Box 3"/>
          <p:cNvSpPr txBox="1">
            <a:spLocks noChangeArrowheads="1"/>
          </p:cNvSpPr>
          <p:nvPr/>
        </p:nvSpPr>
        <p:spPr bwMode="auto">
          <a:xfrm>
            <a:off x="3684588" y="271463"/>
            <a:ext cx="1631950" cy="366712"/>
          </a:xfrm>
          <a:prstGeom prst="rect">
            <a:avLst/>
          </a:prstGeom>
          <a:noFill/>
          <a:ln w="9525">
            <a:noFill/>
            <a:miter lim="800000"/>
            <a:headEnd/>
            <a:tailEnd/>
          </a:ln>
          <a:effectLst/>
        </p:spPr>
        <p:txBody>
          <a:bodyPr wrap="none">
            <a:spAutoFit/>
          </a:bodyPr>
          <a:lstStyle/>
          <a:p>
            <a:pPr eaLnBrk="1" hangingPunct="1"/>
            <a:r>
              <a:rPr lang="en-US" altLang="zh-CN" sz="1800" dirty="0">
                <a:solidFill>
                  <a:srgbClr val="FC0128"/>
                </a:solidFill>
              </a:rPr>
              <a:t>Blank Material</a:t>
            </a:r>
          </a:p>
        </p:txBody>
      </p:sp>
      <p:graphicFrame>
        <p:nvGraphicFramePr>
          <p:cNvPr id="720900" name="Group 4"/>
          <p:cNvGraphicFramePr>
            <a:graphicFrameLocks noGrp="1"/>
          </p:cNvGraphicFramePr>
          <p:nvPr/>
        </p:nvGraphicFramePr>
        <p:xfrm>
          <a:off x="882650" y="3082925"/>
          <a:ext cx="7343775" cy="731520"/>
        </p:xfrm>
        <a:graphic>
          <a:graphicData uri="http://schemas.openxmlformats.org/drawingml/2006/table">
            <a:tbl>
              <a:tblPr/>
              <a:tblGrid>
                <a:gridCol w="1468438"/>
                <a:gridCol w="1468437"/>
                <a:gridCol w="1470025"/>
                <a:gridCol w="1468438"/>
                <a:gridCol w="1468437"/>
              </a:tblGrid>
              <a:tr h="303213">
                <a:tc>
                  <a:txBody>
                    <a:body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Monotype Sorts" pitchFamily="2" charset="2"/>
                        <a:buNone/>
                        <a:tabLst/>
                      </a:pPr>
                      <a:r>
                        <a:rPr kumimoji="0" lang="zh-CN" altLang="en-US" sz="1800" b="0" i="0" u="none" strike="noStrike" cap="none" normalizeH="0" baseline="0" dirty="0" smtClean="0">
                          <a:ln>
                            <a:noFill/>
                          </a:ln>
                          <a:solidFill>
                            <a:schemeClr val="tx1"/>
                          </a:solidFill>
                          <a:effectLst/>
                          <a:latin typeface="Times New Roman" pitchFamily="18" charset="0"/>
                          <a:ea typeface="SimSun" pitchFamily="2" charset="-122"/>
                        </a:rPr>
                        <a:t> </a:t>
                      </a:r>
                      <a:r>
                        <a:rPr kumimoji="0" lang="en-US" altLang="zh-CN" sz="1800" b="0" i="0" u="none" strike="noStrike" cap="none" normalizeH="0" baseline="0" dirty="0" smtClean="0">
                          <a:ln>
                            <a:noFill/>
                          </a:ln>
                          <a:solidFill>
                            <a:schemeClr val="tx1"/>
                          </a:solidFill>
                          <a:effectLst/>
                          <a:latin typeface="Times New Roman" pitchFamily="18" charset="0"/>
                          <a:ea typeface="SimSun" pitchFamily="2" charset="-122"/>
                        </a:rPr>
                        <a:t>Yield(Mpa)</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Monotype Sorts" pitchFamily="2" charset="2"/>
                        <a:buNone/>
                        <a:tabLst/>
                      </a:pPr>
                      <a:r>
                        <a:rPr kumimoji="0" lang="en-US" altLang="zh-CN" sz="1800" b="0" i="0" u="none" strike="noStrike" cap="none" normalizeH="0" baseline="0" dirty="0" smtClean="0">
                          <a:ln>
                            <a:noFill/>
                          </a:ln>
                          <a:solidFill>
                            <a:schemeClr val="tx1"/>
                          </a:solidFill>
                          <a:effectLst/>
                          <a:latin typeface="Times New Roman" pitchFamily="18" charset="0"/>
                          <a:ea typeface="SimSun" pitchFamily="2" charset="-122"/>
                        </a:rPr>
                        <a:t>Tensile(Mpa)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Monotype Sorts" pitchFamily="2" charset="2"/>
                        <a:buNone/>
                        <a:tabLst/>
                      </a:pPr>
                      <a:r>
                        <a:rPr kumimoji="0" lang="zh-CN" altLang="en-US" sz="1800" b="0" i="0" u="none" strike="noStrike" cap="none" normalizeH="0" baseline="0" smtClean="0">
                          <a:ln>
                            <a:noFill/>
                          </a:ln>
                          <a:solidFill>
                            <a:schemeClr val="tx1"/>
                          </a:solidFill>
                          <a:effectLst/>
                          <a:latin typeface="Times New Roman" pitchFamily="18" charset="0"/>
                          <a:ea typeface="SimSun" pitchFamily="2" charset="-122"/>
                        </a:rPr>
                        <a:t>   </a:t>
                      </a:r>
                      <a:r>
                        <a:rPr kumimoji="0" lang="en-US" altLang="zh-CN" sz="1800" b="0" i="0" u="none" strike="noStrike" cap="none" normalizeH="0" baseline="0" dirty="0" smtClean="0">
                          <a:ln>
                            <a:noFill/>
                          </a:ln>
                          <a:solidFill>
                            <a:schemeClr val="tx1"/>
                          </a:solidFill>
                          <a:effectLst/>
                          <a:latin typeface="Times New Roman" pitchFamily="18" charset="0"/>
                          <a:ea typeface="SimSun" pitchFamily="2" charset="-122"/>
                        </a:rPr>
                        <a:t>N-value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Monotype Sorts" pitchFamily="2" charset="2"/>
                        <a:buNone/>
                        <a:tabLst/>
                      </a:pPr>
                      <a:r>
                        <a:rPr kumimoji="0" lang="zh-CN" altLang="en-US" sz="1800" b="0" i="0" u="none" strike="noStrike" cap="none" normalizeH="0" baseline="0" smtClean="0">
                          <a:ln>
                            <a:noFill/>
                          </a:ln>
                          <a:solidFill>
                            <a:schemeClr val="tx1"/>
                          </a:solidFill>
                          <a:effectLst/>
                          <a:latin typeface="Times New Roman" pitchFamily="18" charset="0"/>
                          <a:ea typeface="SimSun" pitchFamily="2" charset="-122"/>
                        </a:rPr>
                        <a:t>    </a:t>
                      </a:r>
                      <a:r>
                        <a:rPr kumimoji="0" lang="en-US" altLang="zh-CN" sz="1800" b="0" i="0" u="none" strike="noStrike" cap="none" normalizeH="0" baseline="0" dirty="0" smtClean="0">
                          <a:ln>
                            <a:noFill/>
                          </a:ln>
                          <a:solidFill>
                            <a:schemeClr val="tx1"/>
                          </a:solidFill>
                          <a:effectLst/>
                          <a:latin typeface="Times New Roman" pitchFamily="18" charset="0"/>
                          <a:ea typeface="SimSun" pitchFamily="2" charset="-122"/>
                        </a:rPr>
                        <a:t>R-Bar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Monotype Sorts" pitchFamily="2" charset="2"/>
                        <a:buNone/>
                        <a:tabLst/>
                      </a:pPr>
                      <a:r>
                        <a:rPr kumimoji="0" lang="zh-CN" altLang="en-US" sz="1800" b="0" i="0" u="none" strike="noStrike" cap="none" normalizeH="0" baseline="0" smtClean="0">
                          <a:ln>
                            <a:noFill/>
                          </a:ln>
                          <a:solidFill>
                            <a:schemeClr val="tx1"/>
                          </a:solidFill>
                          <a:effectLst/>
                          <a:latin typeface="Times New Roman" pitchFamily="18" charset="0"/>
                          <a:ea typeface="SimSun" pitchFamily="2" charset="-122"/>
                        </a:rPr>
                        <a:t>   </a:t>
                      </a:r>
                      <a:r>
                        <a:rPr kumimoji="0" lang="en-US" altLang="zh-CN" sz="1800" b="0" i="0" u="none" strike="noStrike" cap="none" normalizeH="0" baseline="0" dirty="0" smtClean="0">
                          <a:ln>
                            <a:noFill/>
                          </a:ln>
                          <a:solidFill>
                            <a:schemeClr val="tx1"/>
                          </a:solidFill>
                          <a:effectLst/>
                          <a:latin typeface="Times New Roman" pitchFamily="18" charset="0"/>
                          <a:ea typeface="SimSun" pitchFamily="2" charset="-122"/>
                        </a:rPr>
                        <a:t>K-value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3213">
                <a:tc>
                  <a:txBody>
                    <a:body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Monotype Sorts" pitchFamily="2" charset="2"/>
                        <a:buNone/>
                        <a:tabLst/>
                      </a:pPr>
                      <a:r>
                        <a:rPr kumimoji="0" lang="zh-CN" altLang="en-US" sz="1800" b="0" i="0" u="none" strike="noStrike" cap="none" normalizeH="0" baseline="0" smtClean="0">
                          <a:ln>
                            <a:noFill/>
                          </a:ln>
                          <a:solidFill>
                            <a:schemeClr val="tx1"/>
                          </a:solidFill>
                          <a:effectLst/>
                          <a:latin typeface="Times New Roman" pitchFamily="18" charset="0"/>
                          <a:ea typeface="SimSun" pitchFamily="2" charset="-122"/>
                        </a:rPr>
                        <a:t>       </a:t>
                      </a:r>
                      <a:r>
                        <a:rPr kumimoji="0" lang="en-US" altLang="zh-CN" sz="1800" b="0" i="0" u="none" strike="noStrike" cap="none" normalizeH="0" baseline="0" dirty="0" smtClean="0">
                          <a:ln>
                            <a:noFill/>
                          </a:ln>
                          <a:solidFill>
                            <a:schemeClr val="tx1"/>
                          </a:solidFill>
                          <a:effectLst/>
                          <a:latin typeface="Times New Roman" pitchFamily="18" charset="0"/>
                          <a:ea typeface="SimSun" pitchFamily="2" charset="-122"/>
                        </a:rPr>
                        <a:t>33.3</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Monotype Sorts" pitchFamily="2" charset="2"/>
                        <a:buNone/>
                        <a:tabLst/>
                      </a:pPr>
                      <a:r>
                        <a:rPr kumimoji="0" lang="en-US" altLang="zh-CN" sz="1800" b="0" i="0" u="none" strike="noStrike" cap="none" normalizeH="0" baseline="0" dirty="0" smtClean="0">
                          <a:ln>
                            <a:noFill/>
                          </a:ln>
                          <a:solidFill>
                            <a:schemeClr val="tx1"/>
                          </a:solidFill>
                          <a:effectLst/>
                          <a:latin typeface="Times New Roman" pitchFamily="18" charset="0"/>
                          <a:ea typeface="SimSun" pitchFamily="2" charset="-122"/>
                        </a:rPr>
                        <a:t>       210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Monotype Sorts" pitchFamily="2" charset="2"/>
                        <a:buNone/>
                        <a:tabLst/>
                      </a:pPr>
                      <a:r>
                        <a:rPr kumimoji="0" lang="zh-CN" altLang="en-US" sz="1800" b="0" i="0" u="none" strike="noStrike" cap="none" normalizeH="0" baseline="0" smtClean="0">
                          <a:ln>
                            <a:noFill/>
                          </a:ln>
                          <a:solidFill>
                            <a:schemeClr val="tx1"/>
                          </a:solidFill>
                          <a:effectLst/>
                          <a:latin typeface="Times New Roman" pitchFamily="18" charset="0"/>
                          <a:ea typeface="SimSun" pitchFamily="2" charset="-122"/>
                        </a:rPr>
                        <a:t>     </a:t>
                      </a:r>
                      <a:r>
                        <a:rPr kumimoji="0" lang="en-US" altLang="zh-CN" sz="1800" b="0" i="0" u="none" strike="noStrike" cap="none" normalizeH="0" baseline="0" dirty="0" smtClean="0">
                          <a:ln>
                            <a:noFill/>
                          </a:ln>
                          <a:solidFill>
                            <a:schemeClr val="tx1"/>
                          </a:solidFill>
                          <a:effectLst/>
                          <a:latin typeface="Times New Roman" pitchFamily="18" charset="0"/>
                          <a:ea typeface="SimSun" pitchFamily="2" charset="-122"/>
                        </a:rPr>
                        <a:t>0.54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Monotype Sorts" pitchFamily="2" charset="2"/>
                        <a:buNone/>
                        <a:tabLst/>
                      </a:pPr>
                      <a:r>
                        <a:rPr kumimoji="0" lang="zh-CN" altLang="en-US" sz="1800" b="0" i="0" u="none" strike="noStrike" cap="none" normalizeH="0" baseline="0" smtClean="0">
                          <a:ln>
                            <a:noFill/>
                          </a:ln>
                          <a:solidFill>
                            <a:schemeClr val="tx1"/>
                          </a:solidFill>
                          <a:effectLst/>
                          <a:latin typeface="Times New Roman" pitchFamily="18" charset="0"/>
                          <a:ea typeface="SimSun" pitchFamily="2" charset="-122"/>
                        </a:rPr>
                        <a:t>     </a:t>
                      </a:r>
                      <a:r>
                        <a:rPr kumimoji="0" lang="en-US" altLang="zh-CN" sz="1800" b="0" i="0" u="none" strike="noStrike" cap="none" normalizeH="0" baseline="0" dirty="0" smtClean="0">
                          <a:ln>
                            <a:noFill/>
                          </a:ln>
                          <a:solidFill>
                            <a:schemeClr val="tx1"/>
                          </a:solidFill>
                          <a:effectLst/>
                          <a:latin typeface="Times New Roman" pitchFamily="18" charset="0"/>
                          <a:ea typeface="SimSun" pitchFamily="2" charset="-122"/>
                        </a:rPr>
                        <a:t>0. 7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Monotype Sorts" pitchFamily="2" charset="2"/>
                        <a:buNone/>
                        <a:tabLst/>
                      </a:pPr>
                      <a:r>
                        <a:rPr kumimoji="0" lang="en-US" altLang="zh-CN" sz="1800" b="0" i="0" u="none" strike="noStrike" cap="none" normalizeH="0" baseline="0" dirty="0" smtClean="0">
                          <a:ln>
                            <a:noFill/>
                          </a:ln>
                          <a:solidFill>
                            <a:schemeClr val="tx1"/>
                          </a:solidFill>
                          <a:effectLst/>
                          <a:latin typeface="Times New Roman" pitchFamily="18" charset="0"/>
                          <a:ea typeface="SimSun" pitchFamily="2" charset="-122"/>
                        </a:rPr>
                        <a:t>    502.63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20920" name="Text Box 24"/>
          <p:cNvSpPr txBox="1">
            <a:spLocks noChangeArrowheads="1"/>
          </p:cNvSpPr>
          <p:nvPr/>
        </p:nvSpPr>
        <p:spPr bwMode="auto">
          <a:xfrm>
            <a:off x="722313" y="1611313"/>
            <a:ext cx="1997075" cy="376237"/>
          </a:xfrm>
          <a:prstGeom prst="rect">
            <a:avLst/>
          </a:prstGeom>
          <a:solidFill>
            <a:srgbClr val="808000"/>
          </a:solidFill>
          <a:ln w="9525" algn="ctr">
            <a:solidFill>
              <a:schemeClr val="tx1"/>
            </a:solidFill>
            <a:miter lim="800000"/>
            <a:headEnd/>
            <a:tailEnd/>
          </a:ln>
          <a:effectLst/>
        </p:spPr>
        <p:txBody>
          <a:bodyPr wrap="none">
            <a:spAutoFit/>
          </a:bodyPr>
          <a:lstStyle/>
          <a:p>
            <a:r>
              <a:rPr lang="en-US" altLang="zh-CN" sz="1800" b="1" dirty="0">
                <a:solidFill>
                  <a:srgbClr val="FC0128"/>
                </a:solidFill>
              </a:rPr>
              <a:t>Material: Copper</a:t>
            </a:r>
            <a:endParaRPr lang="en-US" altLang="zh-CN" dirty="0"/>
          </a:p>
        </p:txBody>
      </p:sp>
      <p:sp>
        <p:nvSpPr>
          <p:cNvPr id="720921" name="Text Box 25"/>
          <p:cNvSpPr txBox="1">
            <a:spLocks noChangeArrowheads="1"/>
          </p:cNvSpPr>
          <p:nvPr/>
        </p:nvSpPr>
        <p:spPr bwMode="auto">
          <a:xfrm>
            <a:off x="482600" y="2347913"/>
            <a:ext cx="2743200" cy="336550"/>
          </a:xfrm>
          <a:prstGeom prst="rect">
            <a:avLst/>
          </a:prstGeom>
          <a:noFill/>
          <a:ln w="9525" algn="ctr">
            <a:noFill/>
            <a:miter lim="800000"/>
            <a:headEnd/>
            <a:tailEnd/>
          </a:ln>
          <a:effectLst/>
        </p:spPr>
        <p:txBody>
          <a:bodyPr>
            <a:spAutoFit/>
          </a:bodyPr>
          <a:lstStyle/>
          <a:p>
            <a:pPr>
              <a:spcBef>
                <a:spcPct val="50000"/>
              </a:spcBef>
            </a:pPr>
            <a:r>
              <a:rPr lang="en-US" altLang="zh-CN" dirty="0"/>
              <a:t>Thickness 1.27mm</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Text Box 2"/>
          <p:cNvSpPr txBox="1">
            <a:spLocks noChangeArrowheads="1"/>
          </p:cNvSpPr>
          <p:nvPr/>
        </p:nvSpPr>
        <p:spPr bwMode="auto">
          <a:xfrm>
            <a:off x="3468688" y="430213"/>
            <a:ext cx="1860550" cy="366712"/>
          </a:xfrm>
          <a:prstGeom prst="rect">
            <a:avLst/>
          </a:prstGeom>
          <a:noFill/>
          <a:ln w="9525">
            <a:noFill/>
            <a:miter lim="800000"/>
            <a:headEnd/>
            <a:tailEnd/>
          </a:ln>
          <a:effectLst/>
        </p:spPr>
        <p:txBody>
          <a:bodyPr wrap="none">
            <a:spAutoFit/>
          </a:bodyPr>
          <a:lstStyle/>
          <a:p>
            <a:pPr eaLnBrk="1" hangingPunct="1"/>
            <a:r>
              <a:rPr lang="en-US" altLang="zh-CN" sz="1800" dirty="0">
                <a:solidFill>
                  <a:srgbClr val="FC0128"/>
                </a:solidFill>
              </a:rPr>
              <a:t>FLD (Curve Ref)</a:t>
            </a:r>
          </a:p>
        </p:txBody>
      </p:sp>
      <p:pic>
        <p:nvPicPr>
          <p:cNvPr id="751619" name="Picture 3" descr="ref-fld"/>
          <p:cNvPicPr>
            <a:picLocks noGrp="1" noChangeAspect="1" noChangeArrowheads="1"/>
          </p:cNvPicPr>
          <p:nvPr>
            <p:ph/>
          </p:nvPr>
        </p:nvPicPr>
        <p:blipFill>
          <a:blip r:embed="rId2" cstate="print"/>
          <a:srcRect/>
          <a:stretch>
            <a:fillRect/>
          </a:stretch>
        </p:blipFill>
        <p:spPr bwMode="auto">
          <a:xfrm>
            <a:off x="689091" y="894081"/>
            <a:ext cx="6988059" cy="5195570"/>
          </a:xfrm>
          <a:noFill/>
          <a:ln>
            <a:miter lim="800000"/>
            <a:headEnd/>
            <a:tailEnd/>
          </a:ln>
        </p:spPr>
      </p:pic>
      <p:sp>
        <p:nvSpPr>
          <p:cNvPr id="751620" name="Text Box 4"/>
          <p:cNvSpPr txBox="1">
            <a:spLocks noChangeArrowheads="1"/>
          </p:cNvSpPr>
          <p:nvPr/>
        </p:nvSpPr>
        <p:spPr bwMode="auto">
          <a:xfrm>
            <a:off x="2360613" y="6124575"/>
            <a:ext cx="1989137" cy="346075"/>
          </a:xfrm>
          <a:prstGeom prst="rect">
            <a:avLst/>
          </a:prstGeom>
          <a:noFill/>
          <a:ln w="9525" algn="ctr">
            <a:solidFill>
              <a:srgbClr val="FF0000"/>
            </a:solidFill>
            <a:miter lim="800000"/>
            <a:headEnd/>
            <a:tailEnd/>
          </a:ln>
          <a:effectLst/>
        </p:spPr>
        <p:txBody>
          <a:bodyPr wrap="none">
            <a:spAutoFit/>
          </a:bodyPr>
          <a:lstStyle/>
          <a:p>
            <a:r>
              <a:rPr lang="en-US" altLang="zh-CN" b="1" dirty="0"/>
              <a:t>Red color - Cracks</a:t>
            </a:r>
          </a:p>
        </p:txBody>
      </p:sp>
      <p:sp>
        <p:nvSpPr>
          <p:cNvPr id="751622" name="Line 6"/>
          <p:cNvSpPr>
            <a:spLocks noChangeShapeType="1"/>
          </p:cNvSpPr>
          <p:nvPr/>
        </p:nvSpPr>
        <p:spPr bwMode="auto">
          <a:xfrm flipV="1">
            <a:off x="3505200" y="5194300"/>
            <a:ext cx="368300" cy="990600"/>
          </a:xfrm>
          <a:prstGeom prst="line">
            <a:avLst/>
          </a:prstGeom>
          <a:noFill/>
          <a:ln w="9525">
            <a:solidFill>
              <a:schemeClr val="tx1"/>
            </a:solidFill>
            <a:round/>
            <a:headEnd/>
            <a:tailEnd type="triangle" w="med" len="med"/>
          </a:ln>
          <a:effectLst/>
        </p:spPr>
        <p:txBody>
          <a:bodyPr wrap="none" anchor="ctr">
            <a:spAutoFit/>
          </a:bodyPr>
          <a:lstStyle/>
          <a:p>
            <a:endParaRPr lang="en-US" dirty="0"/>
          </a:p>
        </p:txBody>
      </p:sp>
    </p:spTree>
  </p:cSld>
  <p:clrMapOvr>
    <a:masterClrMapping/>
  </p:clrMapOvr>
  <p:transition>
    <p:rand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Text Box 2"/>
          <p:cNvSpPr txBox="1">
            <a:spLocks noChangeArrowheads="1"/>
          </p:cNvSpPr>
          <p:nvPr/>
        </p:nvSpPr>
        <p:spPr bwMode="auto">
          <a:xfrm>
            <a:off x="3195638" y="493713"/>
            <a:ext cx="2457450" cy="366712"/>
          </a:xfrm>
          <a:prstGeom prst="rect">
            <a:avLst/>
          </a:prstGeom>
          <a:noFill/>
          <a:ln w="9525">
            <a:noFill/>
            <a:miter lim="800000"/>
            <a:headEnd/>
            <a:tailEnd/>
          </a:ln>
          <a:effectLst/>
        </p:spPr>
        <p:txBody>
          <a:bodyPr wrap="none">
            <a:spAutoFit/>
          </a:bodyPr>
          <a:lstStyle/>
          <a:p>
            <a:pPr eaLnBrk="1" hangingPunct="1"/>
            <a:r>
              <a:rPr lang="en-US" altLang="zh-CN" sz="1800" dirty="0">
                <a:solidFill>
                  <a:srgbClr val="FC0128"/>
                </a:solidFill>
              </a:rPr>
              <a:t>Thickness (Curve Ref)</a:t>
            </a:r>
          </a:p>
        </p:txBody>
      </p:sp>
      <p:pic>
        <p:nvPicPr>
          <p:cNvPr id="752643" name="Picture 3" descr="ref-thickness1"/>
          <p:cNvPicPr>
            <a:picLocks noGrp="1" noChangeAspect="1" noChangeArrowheads="1"/>
          </p:cNvPicPr>
          <p:nvPr>
            <p:ph/>
          </p:nvPr>
        </p:nvPicPr>
        <p:blipFill>
          <a:blip r:embed="rId2" cstate="print"/>
          <a:srcRect/>
          <a:stretch>
            <a:fillRect/>
          </a:stretch>
        </p:blipFill>
        <p:spPr bwMode="auto">
          <a:xfrm>
            <a:off x="848368" y="873759"/>
            <a:ext cx="7157712" cy="5319823"/>
          </a:xfrm>
          <a:noFill/>
          <a:ln>
            <a:miter lim="800000"/>
            <a:headEnd/>
            <a:tailEnd/>
          </a:ln>
        </p:spPr>
      </p:pic>
    </p:spTree>
  </p:cSld>
  <p:clrMapOvr>
    <a:masterClrMapping/>
  </p:clrMapOvr>
  <p:transition>
    <p:rand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6" name="Text Box 2"/>
          <p:cNvSpPr txBox="1">
            <a:spLocks noChangeArrowheads="1"/>
          </p:cNvSpPr>
          <p:nvPr/>
        </p:nvSpPr>
        <p:spPr bwMode="auto">
          <a:xfrm>
            <a:off x="2941638" y="447675"/>
            <a:ext cx="3117850" cy="366713"/>
          </a:xfrm>
          <a:prstGeom prst="rect">
            <a:avLst/>
          </a:prstGeom>
          <a:noFill/>
          <a:ln w="9525">
            <a:noFill/>
            <a:miter lim="800000"/>
            <a:headEnd/>
            <a:tailEnd/>
          </a:ln>
          <a:effectLst/>
        </p:spPr>
        <p:txBody>
          <a:bodyPr wrap="none">
            <a:spAutoFit/>
          </a:bodyPr>
          <a:lstStyle/>
          <a:p>
            <a:pPr eaLnBrk="1" hangingPunct="1"/>
            <a:r>
              <a:rPr lang="en-US" altLang="zh-CN" sz="1800" dirty="0">
                <a:solidFill>
                  <a:srgbClr val="FC0128"/>
                </a:solidFill>
              </a:rPr>
              <a:t>Thickness Strain (Curve Ref)</a:t>
            </a:r>
          </a:p>
        </p:txBody>
      </p:sp>
      <p:pic>
        <p:nvPicPr>
          <p:cNvPr id="753667" name="Picture 3" descr="ref-thinning1"/>
          <p:cNvPicPr>
            <a:picLocks noGrp="1" noChangeAspect="1" noChangeArrowheads="1"/>
          </p:cNvPicPr>
          <p:nvPr>
            <p:ph/>
          </p:nvPr>
        </p:nvPicPr>
        <p:blipFill>
          <a:blip r:embed="rId2" cstate="print"/>
          <a:srcRect/>
          <a:stretch>
            <a:fillRect/>
          </a:stretch>
        </p:blipFill>
        <p:spPr bwMode="auto">
          <a:xfrm>
            <a:off x="923316" y="833121"/>
            <a:ext cx="7136438" cy="5303520"/>
          </a:xfrm>
          <a:noFill/>
          <a:ln>
            <a:miter lim="800000"/>
            <a:headEnd/>
            <a:tailEnd/>
          </a:ln>
        </p:spPr>
      </p:pic>
    </p:spTree>
  </p:cSld>
  <p:clrMapOvr>
    <a:masterClrMapping/>
  </p:clrMapOvr>
  <p:transition>
    <p:rand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Text Box 2"/>
          <p:cNvSpPr txBox="1">
            <a:spLocks noChangeArrowheads="1"/>
          </p:cNvSpPr>
          <p:nvPr/>
        </p:nvSpPr>
        <p:spPr bwMode="auto">
          <a:xfrm>
            <a:off x="2047875" y="247650"/>
            <a:ext cx="4949825" cy="336550"/>
          </a:xfrm>
          <a:prstGeom prst="rect">
            <a:avLst/>
          </a:prstGeom>
          <a:noFill/>
          <a:ln w="9525">
            <a:noFill/>
            <a:miter lim="800000"/>
            <a:headEnd/>
            <a:tailEnd/>
          </a:ln>
          <a:effectLst/>
        </p:spPr>
        <p:txBody>
          <a:bodyPr wrap="none">
            <a:spAutoFit/>
          </a:bodyPr>
          <a:lstStyle/>
          <a:p>
            <a:pPr eaLnBrk="1" hangingPunct="1"/>
            <a:r>
              <a:rPr lang="en-US" altLang="zh-CN" dirty="0">
                <a:solidFill>
                  <a:srgbClr val="FF0000"/>
                </a:solidFill>
              </a:rPr>
              <a:t>Maximum Diameter without Material Failure - Copper</a:t>
            </a:r>
          </a:p>
        </p:txBody>
      </p:sp>
      <p:graphicFrame>
        <p:nvGraphicFramePr>
          <p:cNvPr id="710661" name="Object 5"/>
          <p:cNvGraphicFramePr>
            <a:graphicFrameLocks noGrp="1" noChangeAspect="1"/>
          </p:cNvGraphicFramePr>
          <p:nvPr>
            <p:ph/>
          </p:nvPr>
        </p:nvGraphicFramePr>
        <p:xfrm>
          <a:off x="344488" y="623888"/>
          <a:ext cx="8351837" cy="5118100"/>
        </p:xfrm>
        <a:graphic>
          <a:graphicData uri="http://schemas.openxmlformats.org/presentationml/2006/ole">
            <p:oleObj spid="_x0000_s485378" name="Chart" r:id="rId3" imgW="10848848" imgH="6648298" progId="Excel.Chart.8">
              <p:embed/>
            </p:oleObj>
          </a:graphicData>
        </a:graphic>
      </p:graphicFrame>
      <p:sp>
        <p:nvSpPr>
          <p:cNvPr id="710663" name="Text Box 7"/>
          <p:cNvSpPr txBox="1">
            <a:spLocks noChangeArrowheads="1"/>
          </p:cNvSpPr>
          <p:nvPr/>
        </p:nvSpPr>
        <p:spPr bwMode="auto">
          <a:xfrm>
            <a:off x="1730375" y="5905500"/>
            <a:ext cx="6057900" cy="336550"/>
          </a:xfrm>
          <a:prstGeom prst="rect">
            <a:avLst/>
          </a:prstGeom>
          <a:noFill/>
          <a:ln w="9525">
            <a:noFill/>
            <a:miter lim="800000"/>
            <a:headEnd/>
            <a:tailEnd/>
          </a:ln>
          <a:effectLst/>
        </p:spPr>
        <p:txBody>
          <a:bodyPr>
            <a:spAutoFit/>
          </a:bodyPr>
          <a:lstStyle/>
          <a:p>
            <a:pPr eaLnBrk="1" hangingPunct="1"/>
            <a:r>
              <a:rPr lang="en-US" altLang="zh-CN" dirty="0"/>
              <a:t>*User-def – Generalety created curve.</a:t>
            </a:r>
          </a:p>
        </p:txBody>
      </p:sp>
    </p:spTree>
  </p:cSld>
  <p:clrMapOvr>
    <a:masterClrMapping/>
  </p:clrMapOvr>
  <p:transition spd="med">
    <p:push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dirty="0"/>
              <a:t>Remarks</a:t>
            </a:r>
          </a:p>
        </p:txBody>
      </p:sp>
      <p:sp>
        <p:nvSpPr>
          <p:cNvPr id="755715" name="Rectangle 3"/>
          <p:cNvSpPr>
            <a:spLocks noGrp="1" noChangeArrowheads="1"/>
          </p:cNvSpPr>
          <p:nvPr>
            <p:ph type="body" idx="1"/>
          </p:nvPr>
        </p:nvSpPr>
        <p:spPr bwMode="auto">
          <a:xfrm>
            <a:off x="1173480" y="1300480"/>
            <a:ext cx="6553200" cy="4114800"/>
          </a:xfrm>
          <a:noFill/>
          <a:ln>
            <a:miter lim="800000"/>
            <a:headEnd/>
            <a:tailEnd/>
          </a:ln>
        </p:spPr>
        <p:txBody>
          <a:bodyPr vert="horz" wrap="square" lIns="91440" tIns="45720" rIns="91440" bIns="45720" numCol="1" anchor="t" anchorCtr="0" compatLnSpc="1">
            <a:prstTxWarp prst="textNoShape">
              <a:avLst/>
            </a:prstTxWarp>
          </a:bodyPr>
          <a:lstStyle/>
          <a:p>
            <a:pPr>
              <a:lnSpc>
                <a:spcPct val="90000"/>
              </a:lnSpc>
            </a:pPr>
            <a:r>
              <a:rPr lang="en-US" sz="2800" dirty="0"/>
              <a:t>FEA simulation was conducted on pure copper tube hydroforming process</a:t>
            </a:r>
          </a:p>
          <a:p>
            <a:pPr>
              <a:lnSpc>
                <a:spcPct val="90000"/>
              </a:lnSpc>
            </a:pPr>
            <a:r>
              <a:rPr lang="en-US" sz="2800" dirty="0"/>
              <a:t>The results indicate that the tube fails at very early expansion stage using the pressure-displacement curves obtained from the client</a:t>
            </a:r>
          </a:p>
          <a:p>
            <a:pPr>
              <a:lnSpc>
                <a:spcPct val="90000"/>
              </a:lnSpc>
            </a:pPr>
            <a:r>
              <a:rPr lang="en-US" sz="2800" dirty="0"/>
              <a:t>Generalety has created and tried many different pressure-displacement curves. </a:t>
            </a:r>
          </a:p>
          <a:p>
            <a:pPr>
              <a:lnSpc>
                <a:spcPct val="90000"/>
              </a:lnSpc>
            </a:pPr>
            <a:r>
              <a:rPr lang="en-US" sz="2800" dirty="0"/>
              <a:t>The best expansion result obtained is 112mm in diameter, which is 48mm short from the target expansion.</a:t>
            </a:r>
          </a:p>
        </p:txBody>
      </p:sp>
    </p:spTree>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0722"/>
          </a:xfrm>
        </p:spPr>
        <p:txBody>
          <a:bodyPr/>
          <a:lstStyle/>
          <a:p>
            <a:r>
              <a:rPr lang="en-US" sz="3200" dirty="0" smtClean="0"/>
              <a:t>Single Cell, One Way Feed Die Segments</a:t>
            </a:r>
            <a:endParaRPr lang="en-US" sz="3200" dirty="0"/>
          </a:p>
        </p:txBody>
      </p:sp>
      <p:pic>
        <p:nvPicPr>
          <p:cNvPr id="4" name="Content Placeholder 3" descr="IMG_0318.jpg"/>
          <p:cNvPicPr>
            <a:picLocks noGrp="1" noChangeAspect="1"/>
          </p:cNvPicPr>
          <p:nvPr>
            <p:ph idx="1"/>
          </p:nvPr>
        </p:nvPicPr>
        <p:blipFill>
          <a:blip r:embed="rId2" cstate="print"/>
          <a:stretch>
            <a:fillRect/>
          </a:stretch>
        </p:blipFill>
        <p:spPr>
          <a:xfrm>
            <a:off x="1036320" y="1016000"/>
            <a:ext cx="6969760" cy="5227320"/>
          </a:xfrm>
        </p:spPr>
      </p:pic>
    </p:spTree>
  </p:cSld>
  <p:clrMapOvr>
    <a:masterClrMapping/>
  </p:clrMapOvr>
  <p:transition>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22642"/>
          </a:xfrm>
        </p:spPr>
        <p:txBody>
          <a:bodyPr/>
          <a:lstStyle/>
          <a:p>
            <a:r>
              <a:rPr lang="en-US" dirty="0" smtClean="0"/>
              <a:t>Single Cell Die In Press</a:t>
            </a:r>
            <a:endParaRPr lang="en-US" dirty="0"/>
          </a:p>
        </p:txBody>
      </p:sp>
      <p:pic>
        <p:nvPicPr>
          <p:cNvPr id="4" name="Content Placeholder 3" descr="IMG_0723.jpg"/>
          <p:cNvPicPr>
            <a:picLocks noGrp="1" noChangeAspect="1"/>
          </p:cNvPicPr>
          <p:nvPr>
            <p:ph idx="1"/>
          </p:nvPr>
        </p:nvPicPr>
        <p:blipFill>
          <a:blip r:embed="rId2" cstate="print"/>
          <a:stretch>
            <a:fillRect/>
          </a:stretch>
        </p:blipFill>
        <p:spPr>
          <a:xfrm>
            <a:off x="1080347" y="985520"/>
            <a:ext cx="6996853" cy="5247640"/>
          </a:xfrm>
        </p:spPr>
      </p:pic>
    </p:spTree>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9922"/>
          </a:xfrm>
        </p:spPr>
        <p:txBody>
          <a:bodyPr/>
          <a:lstStyle/>
          <a:p>
            <a:r>
              <a:rPr lang="en-US" sz="2800" dirty="0" smtClean="0"/>
              <a:t>Expanded Copper Tube – Asymmetric Expansion</a:t>
            </a:r>
            <a:endParaRPr lang="en-US" sz="2800" dirty="0"/>
          </a:p>
        </p:txBody>
      </p:sp>
      <p:pic>
        <p:nvPicPr>
          <p:cNvPr id="4" name="Content Placeholder 3" descr="Asymetric Expansion.jpg"/>
          <p:cNvPicPr>
            <a:picLocks noGrp="1" noChangeAspect="1"/>
          </p:cNvPicPr>
          <p:nvPr>
            <p:ph idx="1"/>
          </p:nvPr>
        </p:nvPicPr>
        <p:blipFill>
          <a:blip r:embed="rId2" cstate="print"/>
          <a:stretch>
            <a:fillRect/>
          </a:stretch>
        </p:blipFill>
        <p:spPr>
          <a:xfrm>
            <a:off x="833120" y="812800"/>
            <a:ext cx="7172960" cy="5379720"/>
          </a:xfrm>
        </p:spPr>
      </p:pic>
    </p:spTree>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8" name="Picture 4" descr="DSC_0073"/>
          <p:cNvPicPr>
            <a:picLocks noChangeAspect="1" noChangeArrowheads="1"/>
          </p:cNvPicPr>
          <p:nvPr>
            <p:ph/>
          </p:nvPr>
        </p:nvPicPr>
        <p:blipFill>
          <a:blip r:embed="rId2" cstate="print"/>
          <a:srcRect/>
          <a:stretch>
            <a:fillRect/>
          </a:stretch>
        </p:blipFill>
        <p:spPr>
          <a:xfrm>
            <a:off x="457200" y="296863"/>
            <a:ext cx="8229600" cy="5472112"/>
          </a:xfrm>
          <a:noFill/>
          <a:ln/>
        </p:spPr>
      </p:pic>
    </p:spTree>
  </p:cSld>
  <p:clrMapOvr>
    <a:masterClrMapping/>
  </p:clrMapOvr>
  <p:transition>
    <p:rand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42962"/>
          </a:xfrm>
        </p:spPr>
        <p:txBody>
          <a:bodyPr/>
          <a:lstStyle/>
          <a:p>
            <a:r>
              <a:rPr lang="en-US" sz="2800" dirty="0" smtClean="0"/>
              <a:t>Experiments with 304 Stainless Steel Tube</a:t>
            </a:r>
            <a:endParaRPr lang="en-US" sz="2800" dirty="0"/>
          </a:p>
        </p:txBody>
      </p:sp>
      <p:pic>
        <p:nvPicPr>
          <p:cNvPr id="4" name="Content Placeholder 3" descr="IMG_0724.jpg"/>
          <p:cNvPicPr>
            <a:picLocks noGrp="1" noChangeAspect="1"/>
          </p:cNvPicPr>
          <p:nvPr>
            <p:ph idx="1"/>
          </p:nvPr>
        </p:nvPicPr>
        <p:blipFill>
          <a:blip r:embed="rId2" cstate="print"/>
          <a:stretch>
            <a:fillRect/>
          </a:stretch>
        </p:blipFill>
        <p:spPr>
          <a:xfrm>
            <a:off x="822960" y="736600"/>
            <a:ext cx="7294880" cy="5471160"/>
          </a:xfrm>
        </p:spPr>
      </p:pic>
    </p:spTree>
  </p:cSld>
  <p:clrMapOvr>
    <a:masterClrMapping/>
  </p:clrMapOvr>
  <p:transition>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Might Work</a:t>
            </a:r>
            <a:r>
              <a:rPr lang="en-US" dirty="0" smtClean="0"/>
              <a:t>?</a:t>
            </a:r>
            <a:endParaRPr lang="en-US" dirty="0"/>
          </a:p>
        </p:txBody>
      </p:sp>
      <p:sp>
        <p:nvSpPr>
          <p:cNvPr id="3" name="Content Placeholder 2"/>
          <p:cNvSpPr>
            <a:spLocks noGrp="1"/>
          </p:cNvSpPr>
          <p:nvPr>
            <p:ph idx="1"/>
          </p:nvPr>
        </p:nvSpPr>
        <p:spPr>
          <a:xfrm>
            <a:off x="711200" y="1046480"/>
            <a:ext cx="7899400" cy="4744720"/>
          </a:xfrm>
        </p:spPr>
        <p:txBody>
          <a:bodyPr/>
          <a:lstStyle/>
          <a:p>
            <a:r>
              <a:rPr lang="en-US" sz="2400" dirty="0" smtClean="0"/>
              <a:t>Pure Expansion is not the answer – too much expansion is required.</a:t>
            </a:r>
          </a:p>
          <a:p>
            <a:endParaRPr lang="en-US" sz="2400" dirty="0"/>
          </a:p>
          <a:p>
            <a:r>
              <a:rPr lang="en-US" sz="2400" dirty="0" smtClean="0"/>
              <a:t>Procedure of first stage reduction for the iris and hydroforming expansion of the equator looks promising.</a:t>
            </a:r>
          </a:p>
          <a:p>
            <a:endParaRPr lang="en-US" sz="2400" dirty="0"/>
          </a:p>
          <a:p>
            <a:r>
              <a:rPr lang="en-US" sz="2400" dirty="0" smtClean="0"/>
              <a:t>Multistep series of expansions, reductions and  anneals.</a:t>
            </a:r>
          </a:p>
          <a:p>
            <a:endParaRPr lang="en-US" sz="2400" dirty="0"/>
          </a:p>
          <a:p>
            <a:endParaRPr lang="en-US" sz="2400" dirty="0"/>
          </a:p>
        </p:txBody>
      </p:sp>
    </p:spTree>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73442"/>
          </a:xfrm>
        </p:spPr>
        <p:txBody>
          <a:bodyPr/>
          <a:lstStyle/>
          <a:p>
            <a:r>
              <a:rPr lang="en-US" sz="2400" dirty="0" smtClean="0"/>
              <a:t>A Part Made With Stage 1 Expansion, Crush,  Anneal,   Stage 2 Expansion</a:t>
            </a:r>
            <a:endParaRPr lang="en-US" sz="2400" dirty="0"/>
          </a:p>
        </p:txBody>
      </p:sp>
      <p:pic>
        <p:nvPicPr>
          <p:cNvPr id="6" name="Content Placeholder 5" descr="IMG_1049.jpg"/>
          <p:cNvPicPr>
            <a:picLocks noGrp="1" noChangeAspect="1"/>
          </p:cNvPicPr>
          <p:nvPr>
            <p:ph idx="1"/>
          </p:nvPr>
        </p:nvPicPr>
        <p:blipFill>
          <a:blip r:embed="rId2" cstate="print"/>
          <a:stretch>
            <a:fillRect/>
          </a:stretch>
        </p:blipFill>
        <p:spPr>
          <a:xfrm rot="5400000">
            <a:off x="-350520" y="1767840"/>
            <a:ext cx="5323840" cy="3992880"/>
          </a:xfrm>
        </p:spPr>
      </p:pic>
      <p:pic>
        <p:nvPicPr>
          <p:cNvPr id="7" name="Picture 6" descr="IMG_1045.jpg"/>
          <p:cNvPicPr>
            <a:picLocks noChangeAspect="1"/>
          </p:cNvPicPr>
          <p:nvPr/>
        </p:nvPicPr>
        <p:blipFill>
          <a:blip r:embed="rId3" cstate="print"/>
          <a:stretch>
            <a:fillRect/>
          </a:stretch>
        </p:blipFill>
        <p:spPr>
          <a:xfrm>
            <a:off x="4880187" y="1978660"/>
            <a:ext cx="3918373" cy="2938780"/>
          </a:xfrm>
          <a:prstGeom prst="rect">
            <a:avLst/>
          </a:prstGeom>
          <a:scene3d>
            <a:camera prst="orthographicFront">
              <a:rot lat="0" lon="0" rev="16200000"/>
            </a:camera>
            <a:lightRig rig="threePt" dir="t"/>
          </a:scene3d>
        </p:spPr>
      </p:pic>
    </p:spTree>
  </p:cSld>
  <p:clrMapOvr>
    <a:masterClrMapping/>
  </p:clrMapOvr>
  <p:transition>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6" name="Picture 8" descr="DSC_0072"/>
          <p:cNvPicPr>
            <a:picLocks noChangeAspect="1" noChangeArrowheads="1"/>
          </p:cNvPicPr>
          <p:nvPr>
            <p:ph/>
          </p:nvPr>
        </p:nvPicPr>
        <p:blipFill>
          <a:blip r:embed="rId2" cstate="print"/>
          <a:srcRect/>
          <a:stretch>
            <a:fillRect/>
          </a:stretch>
        </p:blipFill>
        <p:spPr>
          <a:xfrm>
            <a:off x="482600" y="739775"/>
            <a:ext cx="8089900" cy="5380038"/>
          </a:xfrm>
          <a:noFill/>
          <a:ln/>
        </p:spPr>
      </p:pic>
      <p:sp>
        <p:nvSpPr>
          <p:cNvPr id="442378" name="Text Box 10"/>
          <p:cNvSpPr txBox="1">
            <a:spLocks noChangeArrowheads="1"/>
          </p:cNvSpPr>
          <p:nvPr/>
        </p:nvSpPr>
        <p:spPr bwMode="auto">
          <a:xfrm>
            <a:off x="304800" y="254000"/>
            <a:ext cx="8343900" cy="519113"/>
          </a:xfrm>
          <a:prstGeom prst="rect">
            <a:avLst/>
          </a:prstGeom>
          <a:noFill/>
          <a:ln w="19050">
            <a:noFill/>
            <a:miter lim="800000"/>
            <a:headEnd/>
            <a:tailEnd/>
          </a:ln>
          <a:effectLst/>
        </p:spPr>
        <p:txBody>
          <a:bodyPr>
            <a:spAutoFit/>
          </a:bodyPr>
          <a:lstStyle/>
          <a:p>
            <a:pPr algn="ctr">
              <a:spcBef>
                <a:spcPct val="50000"/>
              </a:spcBef>
            </a:pPr>
            <a:r>
              <a:rPr lang="en-US" sz="2800" dirty="0"/>
              <a:t>500 TON PREFORMING PRESS</a:t>
            </a:r>
          </a:p>
        </p:txBody>
      </p:sp>
    </p:spTree>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7" name="Rectangle 5"/>
          <p:cNvSpPr>
            <a:spLocks noGrp="1" noChangeArrowheads="1"/>
          </p:cNvSpPr>
          <p:nvPr>
            <p:ph type="title"/>
          </p:nvPr>
        </p:nvSpPr>
        <p:spPr bwMode="auto">
          <a:xfrm>
            <a:off x="6311900" y="2032000"/>
            <a:ext cx="2540000" cy="4826000"/>
          </a:xfrm>
          <a:noFill/>
          <a:ln>
            <a:miter lim="800000"/>
            <a:headEnd/>
            <a:tailEnd/>
          </a:ln>
        </p:spPr>
        <p:txBody>
          <a:bodyPr vert="horz" wrap="square" lIns="91440" tIns="45720" rIns="91440" bIns="45720" numCol="1" anchor="t" anchorCtr="0" compatLnSpc="1">
            <a:prstTxWarp prst="textNoShape">
              <a:avLst/>
            </a:prstTxWarp>
          </a:bodyPr>
          <a:lstStyle/>
          <a:p>
            <a:r>
              <a:rPr lang="en-US" sz="2800" dirty="0"/>
              <a:t>4,000 TON HYDROFORM PRESS</a:t>
            </a:r>
          </a:p>
        </p:txBody>
      </p:sp>
      <p:pic>
        <p:nvPicPr>
          <p:cNvPr id="443402" name="Picture 10" descr="DSC_0071"/>
          <p:cNvPicPr>
            <a:picLocks noChangeAspect="1" noChangeArrowheads="1"/>
          </p:cNvPicPr>
          <p:nvPr>
            <p:ph idx="1"/>
          </p:nvPr>
        </p:nvPicPr>
        <p:blipFill>
          <a:blip r:embed="rId2" cstate="print"/>
          <a:srcRect/>
          <a:stretch>
            <a:fillRect/>
          </a:stretch>
        </p:blipFill>
        <p:spPr>
          <a:xfrm>
            <a:off x="1981200" y="449263"/>
            <a:ext cx="4140200" cy="6226175"/>
          </a:xfrm>
          <a:noFill/>
          <a:ln/>
        </p:spPr>
      </p:pic>
    </p:spTree>
  </p:cSld>
  <p:clrMapOvr>
    <a:masterClrMapping/>
  </p:clrMapOvr>
  <p:transition>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21" name="Rectangle 5"/>
          <p:cNvSpPr>
            <a:spLocks noGrp="1" noChangeArrowheads="1"/>
          </p:cNvSpPr>
          <p:nvPr>
            <p:ph type="title"/>
          </p:nvPr>
        </p:nvSpPr>
        <p:spPr bwMode="auto">
          <a:xfrm>
            <a:off x="495300" y="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dirty="0"/>
              <a:t>PREFILLING </a:t>
            </a:r>
          </a:p>
        </p:txBody>
      </p:sp>
      <p:pic>
        <p:nvPicPr>
          <p:cNvPr id="444420" name="Picture 4" descr="DSC_0022"/>
          <p:cNvPicPr>
            <a:picLocks noChangeAspect="1" noChangeArrowheads="1"/>
          </p:cNvPicPr>
          <p:nvPr>
            <p:ph idx="1"/>
          </p:nvPr>
        </p:nvPicPr>
        <p:blipFill>
          <a:blip r:embed="rId2" cstate="print"/>
          <a:srcRect/>
          <a:stretch>
            <a:fillRect/>
          </a:stretch>
        </p:blipFill>
        <p:spPr>
          <a:xfrm>
            <a:off x="512763" y="773113"/>
            <a:ext cx="8042275" cy="5346700"/>
          </a:xfrm>
          <a:noFill/>
          <a:ln/>
        </p:spPr>
      </p:pic>
    </p:spTree>
  </p:cSld>
  <p:clrMapOvr>
    <a:masterClrMapping/>
  </p:clrMapOvr>
  <p:transition>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5" name="Rectangle 5"/>
          <p:cNvSpPr>
            <a:spLocks noGrp="1" noChangeArrowheads="1"/>
          </p:cNvSpPr>
          <p:nvPr>
            <p:ph type="title"/>
          </p:nvPr>
        </p:nvSpPr>
        <p:spPr bwMode="auto">
          <a:xfrm>
            <a:off x="431800" y="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sz="2800" dirty="0"/>
              <a:t>REMOVING HYDROFORMED PART</a:t>
            </a:r>
          </a:p>
        </p:txBody>
      </p:sp>
      <p:pic>
        <p:nvPicPr>
          <p:cNvPr id="445448" name="Picture 8" descr="DSC_0067"/>
          <p:cNvPicPr>
            <a:picLocks noChangeAspect="1" noChangeArrowheads="1"/>
          </p:cNvPicPr>
          <p:nvPr>
            <p:ph idx="1"/>
          </p:nvPr>
        </p:nvPicPr>
        <p:blipFill>
          <a:blip r:embed="rId2" cstate="print"/>
          <a:srcRect/>
          <a:stretch>
            <a:fillRect/>
          </a:stretch>
        </p:blipFill>
        <p:spPr>
          <a:xfrm>
            <a:off x="292100" y="473075"/>
            <a:ext cx="8531225" cy="5673725"/>
          </a:xfrm>
          <a:noFill/>
          <a:ln/>
        </p:spPr>
      </p:pic>
    </p:spTree>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9" name="Rectangle 5"/>
          <p:cNvSpPr>
            <a:spLocks noGrp="1" noChangeArrowheads="1"/>
          </p:cNvSpPr>
          <p:nvPr>
            <p:ph type="title"/>
          </p:nvPr>
        </p:nvSpPr>
        <p:spPr bwMode="auto">
          <a:xfrm>
            <a:off x="6146800" y="1849438"/>
            <a:ext cx="2654300" cy="4292600"/>
          </a:xfrm>
          <a:noFill/>
          <a:ln>
            <a:miter lim="800000"/>
            <a:headEnd/>
            <a:tailEnd/>
          </a:ln>
        </p:spPr>
        <p:txBody>
          <a:bodyPr vert="horz" wrap="square" lIns="91440" tIns="45720" rIns="91440" bIns="45720" numCol="1" anchor="t" anchorCtr="0" compatLnSpc="1">
            <a:prstTxWarp prst="textNoShape">
              <a:avLst/>
            </a:prstTxWarp>
          </a:bodyPr>
          <a:lstStyle/>
          <a:p>
            <a:r>
              <a:rPr lang="en-US" sz="2800" dirty="0"/>
              <a:t>DRAINING COMPLETED PARTS</a:t>
            </a:r>
          </a:p>
        </p:txBody>
      </p:sp>
      <p:pic>
        <p:nvPicPr>
          <p:cNvPr id="446468" name="Picture 4" descr="DSC_0029"/>
          <p:cNvPicPr>
            <a:picLocks noChangeAspect="1" noChangeArrowheads="1"/>
          </p:cNvPicPr>
          <p:nvPr>
            <p:ph idx="1"/>
          </p:nvPr>
        </p:nvPicPr>
        <p:blipFill>
          <a:blip r:embed="rId2" cstate="print"/>
          <a:srcRect/>
          <a:stretch>
            <a:fillRect/>
          </a:stretch>
        </p:blipFill>
        <p:spPr>
          <a:xfrm>
            <a:off x="1635125" y="0"/>
            <a:ext cx="4559300" cy="6858000"/>
          </a:xfrm>
          <a:noFill/>
          <a:ln/>
        </p:spPr>
      </p:pic>
    </p:spTree>
  </p:cSld>
  <p:clrMapOvr>
    <a:masterClrMapping/>
  </p:clrMapOvr>
  <p:transition>
    <p:random/>
  </p:transition>
</p:sld>
</file>

<file path=ppt/tags/tag1.xml><?xml version="1.0" encoding="utf-8"?>
<p:tagLst xmlns:a="http://schemas.openxmlformats.org/drawingml/2006/main" xmlns:r="http://schemas.openxmlformats.org/officeDocument/2006/relationships" xmlns:p="http://schemas.openxmlformats.org/presentationml/2006/main">
  <p:tag name="PWATCHLASTPREPREVISION" val="189"/>
</p:tagLst>
</file>

<file path=ppt/theme/theme1.xml><?xml version="1.0" encoding="utf-8"?>
<a:theme xmlns:a="http://schemas.openxmlformats.org/drawingml/2006/main" name="mjp">
  <a:themeElements>
    <a:clrScheme name="">
      <a:dk1>
        <a:srgbClr val="000000"/>
      </a:dk1>
      <a:lt1>
        <a:srgbClr val="FFFFFF"/>
      </a:lt1>
      <a:dk2>
        <a:srgbClr val="3333FF"/>
      </a:dk2>
      <a:lt2>
        <a:srgbClr val="FFCC00"/>
      </a:lt2>
      <a:accent1>
        <a:srgbClr val="FFFFFF"/>
      </a:accent1>
      <a:accent2>
        <a:srgbClr val="FFFFFF"/>
      </a:accent2>
      <a:accent3>
        <a:srgbClr val="ADADFF"/>
      </a:accent3>
      <a:accent4>
        <a:srgbClr val="DADADA"/>
      </a:accent4>
      <a:accent5>
        <a:srgbClr val="FFFFFF"/>
      </a:accent5>
      <a:accent6>
        <a:srgbClr val="E7E7E7"/>
      </a:accent6>
      <a:hlink>
        <a:srgbClr val="FFFFFF"/>
      </a:hlink>
      <a:folHlink>
        <a:srgbClr val="FFFFFF"/>
      </a:folHlink>
    </a:clrScheme>
    <a:fontScheme name="mj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noFill/>
        <a:ln w="19050"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rgbClr val="FFFF00"/>
            </a:solidFill>
            <a:effectLst/>
            <a:latin typeface="Arial" charset="0"/>
          </a:defRPr>
        </a:defPPr>
      </a:lstStyle>
    </a:lnDef>
  </a:objectDefaults>
  <a:extraClrSchemeLst>
    <a:extraClrScheme>
      <a:clrScheme name="mjp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j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mjp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jp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jp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jp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mjp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C:\WINDOWS\Desktop\mjp.ppt</Template>
  <TotalTime>31132</TotalTime>
  <Pages>7774640</Pages>
  <Words>510</Words>
  <Application>Microsoft Office PowerPoint</Application>
  <PresentationFormat>On-screen Show (4:3)</PresentationFormat>
  <Paragraphs>92</Paragraphs>
  <Slides>43</Slides>
  <Notes>1</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43</vt:i4>
      </vt:variant>
    </vt:vector>
  </HeadingPairs>
  <TitlesOfParts>
    <vt:vector size="51" baseType="lpstr">
      <vt:lpstr>Arial</vt:lpstr>
      <vt:lpstr>Symbol</vt:lpstr>
      <vt:lpstr>Times New Roman</vt:lpstr>
      <vt:lpstr>Arial Black</vt:lpstr>
      <vt:lpstr>Tahoma</vt:lpstr>
      <vt:lpstr>mjp</vt:lpstr>
      <vt:lpstr>Microsoft Excel Chart</vt:lpstr>
      <vt:lpstr>Adobe Photoshop Image</vt:lpstr>
      <vt:lpstr>Slide 1</vt:lpstr>
      <vt:lpstr>Slide 2</vt:lpstr>
      <vt:lpstr>Slide 3</vt:lpstr>
      <vt:lpstr>Slide 4</vt:lpstr>
      <vt:lpstr>Slide 5</vt:lpstr>
      <vt:lpstr>4,000 TON HYDROFORM PRESS</vt:lpstr>
      <vt:lpstr>PREFILLING </vt:lpstr>
      <vt:lpstr>REMOVING HYDROFORMED PART</vt:lpstr>
      <vt:lpstr>DRAINING COMPLETED PARTS</vt:lpstr>
      <vt:lpstr>LASER TRIMMING</vt:lpstr>
      <vt:lpstr>LASER TRIMMING</vt:lpstr>
      <vt:lpstr>QC CHECK</vt:lpstr>
      <vt:lpstr>Prototype Die and Raw Tube</vt:lpstr>
      <vt:lpstr>Slide 14</vt:lpstr>
      <vt:lpstr>Die Closing</vt:lpstr>
      <vt:lpstr>Die Closed – Part Forming</vt:lpstr>
      <vt:lpstr>Process Complete, Formed Part </vt:lpstr>
      <vt:lpstr>Slide 18</vt:lpstr>
      <vt:lpstr>Final Laser Trimming</vt:lpstr>
      <vt:lpstr>New Shuler 5500 Ton Hydroformer </vt:lpstr>
      <vt:lpstr>Slide 21</vt:lpstr>
      <vt:lpstr>Slide 22</vt:lpstr>
      <vt:lpstr>Slide 23</vt:lpstr>
      <vt:lpstr>Generalety Project Report  Cryomodule Hydroforming Simulation -Preliminary Report </vt:lpstr>
      <vt:lpstr>Objective</vt:lpstr>
      <vt:lpstr>Slide 26</vt:lpstr>
      <vt:lpstr>Illustration of Hydroforming Die</vt:lpstr>
      <vt:lpstr>Slide 28</vt:lpstr>
      <vt:lpstr>Slide 29</vt:lpstr>
      <vt:lpstr>Slide 30</vt:lpstr>
      <vt:lpstr>Slide 31</vt:lpstr>
      <vt:lpstr>Slide 32</vt:lpstr>
      <vt:lpstr>Slide 33</vt:lpstr>
      <vt:lpstr>Slide 34</vt:lpstr>
      <vt:lpstr>Slide 35</vt:lpstr>
      <vt:lpstr>Remarks</vt:lpstr>
      <vt:lpstr>Single Cell, One Way Feed Die Segments</vt:lpstr>
      <vt:lpstr>Single Cell Die In Press</vt:lpstr>
      <vt:lpstr>Expanded Copper Tube – Asymmetric Expansion</vt:lpstr>
      <vt:lpstr>Experiments with 304 Stainless Steel Tube</vt:lpstr>
      <vt:lpstr>What Might Work?</vt:lpstr>
      <vt:lpstr>A Part Made With Stage 1 Expansion, Crush,  Anneal,   Stage 2 Expansion</vt:lpstr>
      <vt:lpstr>Slide 43</vt:lpstr>
    </vt:vector>
  </TitlesOfParts>
  <Company>Ohio State University ERC/NSM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TAG Sales</dc:title>
  <dc:subject/>
  <dc:creator>Mark Blasi</dc:creator>
  <cp:keywords/>
  <dc:description/>
  <cp:lastModifiedBy>Mark Blasi</cp:lastModifiedBy>
  <cp:revision>359</cp:revision>
  <cp:lastPrinted>2000-06-07T20:06:53Z</cp:lastPrinted>
  <dcterms:created xsi:type="dcterms:W3CDTF">1998-09-01T15:00:00Z</dcterms:created>
  <dcterms:modified xsi:type="dcterms:W3CDTF">2010-08-30T19:29:59Z</dcterms:modified>
</cp:coreProperties>
</file>