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FF"/>
    <a:srgbClr val="FFFF00"/>
    <a:srgbClr val="00FF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3D6E0-D27A-6B4C-B671-1D002CAF9DE9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B0CC5-F32D-FE40-B82B-4AD269E3D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390F4-E683-1A49-B866-335F01872A2F}" type="datetimeFigureOut">
              <a:rPr lang="en-US" smtClean="0"/>
              <a:pPr/>
              <a:t>10/28/10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91FC5-B27D-CB4D-9420-9573B2591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411CA-C775-0543-AA4A-6DDD3A5CE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Relationship Id="rId6" Type="http://schemas.openxmlformats.org/officeDocument/2006/relationships/image" Target="../media/image36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6" Type="http://schemas.openxmlformats.org/officeDocument/2006/relationships/image" Target="../media/image25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result of Box cavity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Compare with HPRF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K. Yonehara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RF modulation</a:t>
            </a:r>
            <a:endParaRPr lang="en-US" dirty="0"/>
          </a:p>
        </p:txBody>
      </p:sp>
      <p:pic>
        <p:nvPicPr>
          <p:cNvPr id="3" name="Picture 2" descr="anaBC_1013_0240_0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1549400"/>
            <a:ext cx="3048000" cy="1727200"/>
          </a:xfrm>
          <a:prstGeom prst="rect">
            <a:avLst/>
          </a:prstGeom>
        </p:spPr>
      </p:pic>
      <p:pic>
        <p:nvPicPr>
          <p:cNvPr id="4" name="Picture 3" descr="anaBC_1013_0240_0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85800" y="3937000"/>
            <a:ext cx="3048000" cy="170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066800"/>
            <a:ext cx="3217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RF signal in box cavity (3 T, 0 degree)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3166646"/>
            <a:ext cx="2493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RF signal in stable condition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638800"/>
            <a:ext cx="2095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RF signal in breakdown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6062246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RF modulation!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752600"/>
            <a:ext cx="4621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No RF modulation in decay signal in box cavity</a:t>
            </a:r>
          </a:p>
          <a:p>
            <a:pPr>
              <a:buFont typeface="Arial"/>
              <a:buChar char="•"/>
            </a:pPr>
            <a:r>
              <a:rPr lang="en-US" dirty="0" smtClean="0"/>
              <a:t> It seems that box cavity does not have a dense</a:t>
            </a:r>
          </a:p>
          <a:p>
            <a:r>
              <a:rPr lang="en-US" dirty="0" smtClean="0"/>
              <a:t>  plasma that we saw in the HPRF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Test Fowler-</a:t>
            </a:r>
            <a:r>
              <a:rPr lang="en-US" dirty="0" err="1" smtClean="0"/>
              <a:t>Nordheim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55132"/>
            <a:ext cx="4635500" cy="2908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838200"/>
            <a:ext cx="261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T, 0 degree (2010, 0927)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43000" y="2579132"/>
            <a:ext cx="1447800" cy="533400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0" y="1295400"/>
            <a:ext cx="41775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Orange circle represents the X-ray </a:t>
            </a:r>
          </a:p>
          <a:p>
            <a:r>
              <a:rPr lang="en-US" dirty="0" smtClean="0"/>
              <a:t>   emission at the stable RF condition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It happens only in 0 T</a:t>
            </a:r>
          </a:p>
          <a:p>
            <a:pPr>
              <a:buFont typeface="Arial"/>
              <a:buChar char="•"/>
            </a:pPr>
            <a:r>
              <a:rPr lang="en-US" dirty="0" smtClean="0"/>
              <a:t>The intensity can follow Fowler-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Nordheim</a:t>
            </a:r>
            <a:r>
              <a:rPr lang="en-US" dirty="0" smtClean="0"/>
              <a:t> model (mechanism of </a:t>
            </a:r>
          </a:p>
          <a:p>
            <a:r>
              <a:rPr lang="en-US" dirty="0" smtClean="0"/>
              <a:t>   field emission electrons)</a:t>
            </a:r>
          </a:p>
          <a:p>
            <a:pPr>
              <a:buFont typeface="Arial"/>
              <a:buChar char="•"/>
            </a:pPr>
            <a:r>
              <a:rPr lang="en-US" dirty="0" smtClean="0"/>
              <a:t> I have currently 12 shots of analyzed</a:t>
            </a:r>
          </a:p>
          <a:p>
            <a:r>
              <a:rPr lang="en-US" dirty="0" smtClean="0"/>
              <a:t>   x-ray </a:t>
            </a:r>
            <a:r>
              <a:rPr lang="en-US" dirty="0" smtClean="0"/>
              <a:t>emission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Here, I show one typical shot and one</a:t>
            </a:r>
          </a:p>
          <a:p>
            <a:r>
              <a:rPr lang="en-US" dirty="0" smtClean="0"/>
              <a:t>   interesting shot that does not have </a:t>
            </a:r>
          </a:p>
          <a:p>
            <a:r>
              <a:rPr lang="en-US" dirty="0" smtClean="0"/>
              <a:t>   any breakdown but strong x-ray emission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Analysis has been made in bottom shot </a:t>
            </a:r>
          </a:p>
          <a:p>
            <a:pPr>
              <a:buFont typeface="Arial"/>
              <a:buChar char="•"/>
            </a:pPr>
            <a:r>
              <a:rPr lang="en-US" dirty="0" smtClean="0"/>
              <a:t> Result is shown in next slide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2426732"/>
            <a:ext cx="65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X-ray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447800"/>
            <a:ext cx="108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 pickup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3963431"/>
            <a:ext cx="4247619" cy="27580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62200" y="3821668"/>
            <a:ext cx="261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T, 0 degree (2010, 0927)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524000" y="5638800"/>
            <a:ext cx="1447800" cy="533400"/>
          </a:xfrm>
          <a:prstGeom prst="ellips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X-ray emission </a:t>
            </a:r>
            <a:r>
              <a:rPr lang="en-US" dirty="0" err="1" smtClean="0"/>
              <a:t>vs</a:t>
            </a:r>
            <a:r>
              <a:rPr lang="en-US" dirty="0" smtClean="0"/>
              <a:t> 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50587" y="3200400"/>
            <a:ext cx="4488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(Top left) Average x-ray intensity</a:t>
            </a:r>
          </a:p>
          <a:p>
            <a:r>
              <a:rPr lang="en-US" sz="1400" dirty="0" smtClean="0"/>
              <a:t>(Bottom left) Average RF amplitude</a:t>
            </a:r>
          </a:p>
          <a:p>
            <a:r>
              <a:rPr lang="en-US" sz="1400" dirty="0" smtClean="0"/>
              <a:t>(Top right) Normalized both signals by its maximum signal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4024312"/>
            <a:ext cx="48279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RF amplitude ramps up up to 20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s and goes down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X-ray intensity follows the RF amplitude curve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</a:t>
            </a:r>
            <a:r>
              <a:rPr lang="en-US" sz="1600" dirty="0" smtClean="0"/>
              <a:t>T</a:t>
            </a:r>
            <a:r>
              <a:rPr lang="en-US" sz="1600" dirty="0" smtClean="0"/>
              <a:t>he growth in RF amplitude is an inverse- exp function </a:t>
            </a:r>
          </a:p>
          <a:p>
            <a:r>
              <a:rPr lang="en-US" sz="1600" dirty="0" smtClean="0"/>
              <a:t>   while x-ray growth is a simple exp function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It seems the Fowler-</a:t>
            </a:r>
            <a:r>
              <a:rPr lang="en-US" sz="1600" dirty="0" err="1" smtClean="0"/>
              <a:t>Noldheim</a:t>
            </a:r>
            <a:r>
              <a:rPr lang="en-US" sz="1600" dirty="0" smtClean="0"/>
              <a:t> model is suggested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However, intensity is changed after 20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s (orange box </a:t>
            </a:r>
          </a:p>
          <a:p>
            <a:r>
              <a:rPr lang="en-US" sz="1600" dirty="0" smtClean="0"/>
              <a:t>   in top right plot), i.e. x-ray signal becomes higher even </a:t>
            </a:r>
          </a:p>
          <a:p>
            <a:r>
              <a:rPr lang="en-US" sz="1600" dirty="0" smtClean="0"/>
              <a:t>   at the same RF amplitude</a:t>
            </a:r>
            <a:endParaRPr lang="en-US" sz="1600" dirty="0"/>
          </a:p>
        </p:txBody>
      </p:sp>
      <p:pic>
        <p:nvPicPr>
          <p:cNvPr id="12" name="Picture 11" descr="anaBC_1013_0320_0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990600"/>
            <a:ext cx="3657600" cy="2298700"/>
          </a:xfrm>
          <a:prstGeom prst="rect">
            <a:avLst/>
          </a:prstGeom>
        </p:spPr>
      </p:pic>
      <p:pic>
        <p:nvPicPr>
          <p:cNvPr id="13" name="Picture 12" descr="anaBC_1013_0320_0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914400" y="3443288"/>
            <a:ext cx="3048000" cy="2171700"/>
          </a:xfrm>
          <a:prstGeom prst="rect">
            <a:avLst/>
          </a:prstGeom>
        </p:spPr>
      </p:pic>
      <p:pic>
        <p:nvPicPr>
          <p:cNvPr id="14" name="Picture 13" descr="anaBC_1013_0320_0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00600" y="1143000"/>
            <a:ext cx="3048000" cy="2032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15200" y="1143000"/>
            <a:ext cx="533400" cy="1600200"/>
          </a:xfrm>
          <a:prstGeom prst="rect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955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Box cavity shows quite different signals from HPRF cavity</a:t>
            </a:r>
          </a:p>
          <a:p>
            <a:pPr lvl="1"/>
            <a:r>
              <a:rPr lang="en-US" dirty="0" smtClean="0"/>
              <a:t>Longer time structure of breakdown in box cavity</a:t>
            </a:r>
          </a:p>
          <a:p>
            <a:pPr lvl="1"/>
            <a:r>
              <a:rPr lang="en-US" dirty="0" smtClean="0"/>
              <a:t>Longer time constant in stronger magnetic field in box cavity</a:t>
            </a:r>
          </a:p>
          <a:p>
            <a:r>
              <a:rPr lang="en-US" dirty="0" smtClean="0"/>
              <a:t>X-ray signal disappears in 0 degree strong magnetic fields</a:t>
            </a:r>
          </a:p>
          <a:p>
            <a:pPr lvl="1"/>
            <a:r>
              <a:rPr lang="en-US" dirty="0" smtClean="0"/>
              <a:t>No or less high energy electron is generated in E×B cavity due to field insulation effect</a:t>
            </a:r>
          </a:p>
          <a:p>
            <a:pPr lvl="1"/>
            <a:r>
              <a:rPr lang="en-US" dirty="0" smtClean="0"/>
              <a:t>However, we still see the breakdown probability reduction in strong magnetic fields</a:t>
            </a:r>
          </a:p>
          <a:p>
            <a:pPr lvl="1"/>
            <a:r>
              <a:rPr lang="en-US" dirty="0" smtClean="0"/>
              <a:t>Some breakdown physics process becomes dominant in box cavity</a:t>
            </a:r>
          </a:p>
          <a:p>
            <a:r>
              <a:rPr lang="en-US" dirty="0" smtClean="0"/>
              <a:t>No RF modulation is observed in box cavity in any B fields (even no B condition)</a:t>
            </a:r>
          </a:p>
          <a:p>
            <a:pPr lvl="1"/>
            <a:r>
              <a:rPr lang="en-US" dirty="0" smtClean="0"/>
              <a:t>This means there is no or thin density plasma</a:t>
            </a:r>
          </a:p>
          <a:p>
            <a:r>
              <a:rPr lang="en-US" dirty="0" smtClean="0"/>
              <a:t>Test FN model</a:t>
            </a:r>
          </a:p>
          <a:p>
            <a:pPr lvl="1"/>
            <a:r>
              <a:rPr lang="en-US" dirty="0" smtClean="0"/>
              <a:t>X-ray intensity becomes higher at lower RF amplitude after RF power feeding is stopped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I’m not a collaborator for this experiment</a:t>
            </a:r>
          </a:p>
          <a:p>
            <a:r>
              <a:rPr lang="en-US" dirty="0" smtClean="0"/>
              <a:t>Al gave me a permission to look at some results</a:t>
            </a:r>
          </a:p>
          <a:p>
            <a:r>
              <a:rPr lang="en-US" dirty="0" smtClean="0"/>
              <a:t>I show preliminary analysis data</a:t>
            </a:r>
          </a:p>
          <a:p>
            <a:r>
              <a:rPr lang="en-US" dirty="0" smtClean="0"/>
              <a:t>Full analysis will be done by </a:t>
            </a:r>
            <a:r>
              <a:rPr lang="en-US" dirty="0" err="1" smtClean="0"/>
              <a:t>Yagmur</a:t>
            </a:r>
            <a:r>
              <a:rPr lang="en-US" dirty="0" smtClean="0"/>
              <a:t> (or someone)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436880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685800"/>
            <a:ext cx="4368800" cy="327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00" y="2057400"/>
            <a:ext cx="108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RF pickup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10668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Trig light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304800"/>
            <a:ext cx="264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HPRF (1540 psi, 11/13/09)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0" y="304800"/>
            <a:ext cx="3387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Box cavity (0T, 0degree, 10/08/10)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2983468"/>
            <a:ext cx="216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Spec light (515.3 nm)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3536" y="2057400"/>
            <a:ext cx="652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X-ray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4670" y="14478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Trig light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762000"/>
            <a:ext cx="1084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RF pickup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81406" y="4234934"/>
            <a:ext cx="2559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Caution: Scale is different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4724400"/>
            <a:ext cx="624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slope in RF pickup signal in HPRF is faster (10 ~ 20 ns) than </a:t>
            </a:r>
          </a:p>
          <a:p>
            <a:r>
              <a:rPr lang="en-US" dirty="0" smtClean="0"/>
              <a:t>Box cavity result (100~300 ns).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4813300" cy="302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20700"/>
            <a:ext cx="4635500" cy="2908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58733"/>
            <a:ext cx="2889250" cy="1797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5207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dirty="0" smtClean="0"/>
              <a:t> =120 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520700"/>
            <a:ext cx="261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T, 0 degree (2010, 0927)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3593068"/>
            <a:ext cx="261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 T, 0 degree (2010, 0922)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3593068"/>
            <a:ext cx="2756977" cy="1664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6600" y="35930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dirty="0" smtClean="0"/>
              <a:t> =270 ns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22700"/>
            <a:ext cx="4737100" cy="303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3593068"/>
            <a:ext cx="261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T, 0 degree (2010, 0820)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35930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dirty="0" smtClean="0"/>
              <a:t> =280 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725" y="3962400"/>
            <a:ext cx="2725750" cy="1653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647700"/>
            <a:ext cx="46863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964585"/>
            <a:ext cx="3352800" cy="20459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6600" y="10668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dirty="0" smtClean="0"/>
              <a:t> =380 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533400"/>
            <a:ext cx="261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T, 0 degree (2010, 0921)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57793" y="5943600"/>
            <a:ext cx="171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 disappears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48260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352" y="457200"/>
            <a:ext cx="3039402" cy="189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6858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dirty="0" smtClean="0"/>
              <a:t> =280 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152400"/>
            <a:ext cx="261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T, 1 degree (2010, 0715)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657600"/>
            <a:ext cx="47117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870" y="3657600"/>
            <a:ext cx="3120259" cy="193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0" y="38216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dirty="0" smtClean="0"/>
              <a:t> =345 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62200" y="3440668"/>
            <a:ext cx="261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T, 4 degree (2010, 0719)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4737100" cy="295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33400"/>
            <a:ext cx="2990850" cy="1890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0" y="72973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τ</a:t>
            </a:r>
            <a:r>
              <a:rPr lang="en-US" dirty="0" smtClean="0"/>
              <a:t> =240 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348734"/>
            <a:ext cx="268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T, -1 degree (2010, 0810)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Decay </a:t>
            </a:r>
            <a:r>
              <a:rPr lang="en-US" dirty="0" err="1" smtClean="0"/>
              <a:t>τ</a:t>
            </a:r>
            <a:r>
              <a:rPr lang="en-US" dirty="0" smtClean="0"/>
              <a:t> in RF pickup signal</a:t>
            </a:r>
            <a:endParaRPr lang="en-US" dirty="0"/>
          </a:p>
        </p:txBody>
      </p:sp>
      <p:pic>
        <p:nvPicPr>
          <p:cNvPr id="3" name="Picture 2" descr="HPRFanaOldDecay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570038"/>
            <a:ext cx="4803139" cy="3001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9692" y="3579039"/>
            <a:ext cx="9275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09/24/2008</a:t>
            </a:r>
            <a:endParaRPr lang="en-US" sz="1200" dirty="0"/>
          </a:p>
        </p:txBody>
      </p:sp>
      <p:pic>
        <p:nvPicPr>
          <p:cNvPr id="7" name="Picture 6" descr="HPRFanaOldDecay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297119" y="1646238"/>
            <a:ext cx="4846881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265238"/>
            <a:ext cx="3871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Breakdown </a:t>
            </a:r>
            <a:r>
              <a:rPr lang="en-US" sz="1600" dirty="0" err="1" smtClean="0"/>
              <a:t>τ</a:t>
            </a:r>
            <a:r>
              <a:rPr lang="en-US" sz="1600" dirty="0" smtClean="0"/>
              <a:t> in HPRF (various gas pressures)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598522" y="1341438"/>
            <a:ext cx="2326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Breakdown </a:t>
            </a:r>
            <a:r>
              <a:rPr lang="en-US" sz="1600" dirty="0" err="1" smtClean="0"/>
              <a:t>τ</a:t>
            </a:r>
            <a:r>
              <a:rPr lang="en-US" sz="1600" dirty="0" smtClean="0"/>
              <a:t> in box cavity</a:t>
            </a:r>
            <a:endParaRPr lang="en-US" sz="16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RF modulation</a:t>
            </a:r>
            <a:endParaRPr lang="en-US" dirty="0"/>
          </a:p>
        </p:txBody>
      </p:sp>
      <p:pic>
        <p:nvPicPr>
          <p:cNvPr id="3" name="Picture 2" descr="pu_ana_03_01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219200"/>
            <a:ext cx="50400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0270" y="1109246"/>
            <a:ext cx="2087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RF modulation in HPRF</a:t>
            </a:r>
            <a:endParaRPr lang="en-US" sz="1600" dirty="0"/>
          </a:p>
        </p:txBody>
      </p:sp>
      <p:pic>
        <p:nvPicPr>
          <p:cNvPr id="5" name="Picture 4" descr="anaBC_1013_0100_0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81600" y="1460500"/>
            <a:ext cx="3048000" cy="1816100"/>
          </a:xfrm>
          <a:prstGeom prst="rect">
            <a:avLst/>
          </a:prstGeom>
        </p:spPr>
      </p:pic>
      <p:pic>
        <p:nvPicPr>
          <p:cNvPr id="6" name="Picture 5" descr="anaBC_1013_0100_0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181600" y="3886200"/>
            <a:ext cx="3048000" cy="1841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4114800"/>
            <a:ext cx="2816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Clear phase shift in decay signal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2514600" y="3581400"/>
            <a:ext cx="990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1600" y="1066800"/>
            <a:ext cx="3217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RF signal in box cavity (0 T, 0 degree)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3166646"/>
            <a:ext cx="2493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RF signal in stable condition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5638800"/>
            <a:ext cx="2095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RF signal in breakdown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6062246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RF modulation!</a:t>
            </a:r>
            <a:endParaRPr lang="en-US" sz="16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10/27/10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411CA-C775-0543-AA4A-6DDD3A5CEA4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HPRF Wednesday Meeting, K. Yonehara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884</Words>
  <Application>Microsoft Macintosh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Preliminary result of Box cavity and  Compare with HPRF test</vt:lpstr>
      <vt:lpstr>Caution</vt:lpstr>
      <vt:lpstr>Slide 3</vt:lpstr>
      <vt:lpstr>Slide 4</vt:lpstr>
      <vt:lpstr>Slide 5</vt:lpstr>
      <vt:lpstr>Slide 6</vt:lpstr>
      <vt:lpstr>Slide 7</vt:lpstr>
      <vt:lpstr>Decay τ in RF pickup signal</vt:lpstr>
      <vt:lpstr>RF modulation</vt:lpstr>
      <vt:lpstr>RF modulation</vt:lpstr>
      <vt:lpstr>Test Fowler-Nordheim model</vt:lpstr>
      <vt:lpstr>X-ray emission vs E</vt:lpstr>
      <vt:lpstr>Summary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result of Box cavity and  Compare with HPRF test</dc:title>
  <dc:creator>Katsuya Yonehara</dc:creator>
  <cp:lastModifiedBy>Katsuya Yonehara</cp:lastModifiedBy>
  <cp:revision>15</cp:revision>
  <dcterms:created xsi:type="dcterms:W3CDTF">2010-10-28T14:52:11Z</dcterms:created>
  <dcterms:modified xsi:type="dcterms:W3CDTF">2010-10-28T16:05:51Z</dcterms:modified>
</cp:coreProperties>
</file>