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  <p:sldId id="262" r:id="rId6"/>
    <p:sldId id="263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84DE2-40A9-4E69-A835-64CF294E7EEE}" type="datetimeFigureOut">
              <a:rPr lang="en-US" smtClean="0"/>
              <a:pPr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0355A-15D6-4C40-BFC5-EAE991E89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CD Networking, Middleware, </a:t>
            </a:r>
            <a:br>
              <a:rPr lang="en-US" dirty="0" smtClean="0"/>
            </a:br>
            <a:r>
              <a:rPr lang="en-US" dirty="0" smtClean="0"/>
              <a:t>&amp; Computer Security </a:t>
            </a:r>
            <a:br>
              <a:rPr lang="en-US" dirty="0" smtClean="0"/>
            </a:br>
            <a:r>
              <a:rPr lang="en-US" dirty="0" smtClean="0"/>
              <a:t>Applied R&amp;D Workshop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Nov. 5,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/>
              <a:t>Discuss &amp; ensure concordance between our science needs, and our network/middleware/ computer security applied R&amp;D efforts</a:t>
            </a:r>
          </a:p>
          <a:p>
            <a:pPr marL="57150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/>
              <a:t>Generate input to DOE/SC’s strategic planning for ASCR’s network/middleware R&amp;D program</a:t>
            </a:r>
          </a:p>
          <a:p>
            <a:pPr marL="57150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/>
              <a:t>Establish framework for developing grant proposal ideas consistent with bullet 1</a:t>
            </a:r>
          </a:p>
          <a:p>
            <a:pPr marL="57150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/>
              <a:t>Anything else?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Workshop Deliverable(s)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White paper providing the FNAL perspective on:</a:t>
            </a:r>
          </a:p>
          <a:p>
            <a:pPr lvl="1"/>
            <a:r>
              <a:rPr lang="en-US" sz="2400" dirty="0" smtClean="0"/>
              <a:t>What are the major (computing) challenges facing the DOE science community?</a:t>
            </a:r>
          </a:p>
          <a:p>
            <a:pPr lvl="1"/>
            <a:r>
              <a:rPr lang="en-US" sz="2400" dirty="0" smtClean="0"/>
              <a:t>What has been accomplished to meet these challenges?</a:t>
            </a:r>
          </a:p>
          <a:p>
            <a:pPr lvl="1"/>
            <a:r>
              <a:rPr lang="en-US" sz="2400" dirty="0" smtClean="0"/>
              <a:t>What is the current state of the art relative to these challenges?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What new questions have been raised, based on the current state of the art?</a:t>
            </a:r>
          </a:p>
          <a:p>
            <a:r>
              <a:rPr lang="en-US" sz="2800" dirty="0" smtClean="0"/>
              <a:t>Other deliverable(s)?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DOE/SC/ASCR Strategic Directions </a:t>
            </a:r>
            <a:r>
              <a:rPr lang="en-US" sz="3600" dirty="0" smtClean="0"/>
              <a:t>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Workshop in Feb time frame targeted at DOE science needs</a:t>
            </a:r>
          </a:p>
          <a:p>
            <a:r>
              <a:rPr lang="en-US" sz="2800" dirty="0" smtClean="0"/>
              <a:t>Current strategic emphasis:</a:t>
            </a:r>
          </a:p>
          <a:p>
            <a:pPr lvl="1"/>
            <a:r>
              <a:rPr lang="en-US" sz="2400" dirty="0" smtClean="0"/>
              <a:t>Exascale computing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Terabit networking</a:t>
            </a:r>
          </a:p>
          <a:p>
            <a:r>
              <a:rPr lang="en-US" sz="2800" dirty="0" smtClean="0"/>
              <a:t>Current tactical emphasis:</a:t>
            </a:r>
          </a:p>
          <a:p>
            <a:pPr lvl="1"/>
            <a:r>
              <a:rPr lang="en-US" sz="2400" dirty="0" smtClean="0"/>
              <a:t>ESnet ANI 100 </a:t>
            </a:r>
            <a:r>
              <a:rPr lang="en-US" sz="2400" dirty="0" err="1" smtClean="0"/>
              <a:t>Gb</a:t>
            </a:r>
            <a:r>
              <a:rPr lang="en-US" sz="2400" dirty="0" smtClean="0"/>
              <a:t>/s backbone &amp; test bed</a:t>
            </a:r>
          </a:p>
          <a:p>
            <a:pPr lvl="1"/>
            <a:r>
              <a:rPr lang="en-US" sz="2400" dirty="0" smtClean="0"/>
              <a:t>Leadership computing facilities </a:t>
            </a:r>
            <a:r>
              <a:rPr lang="en-US" sz="1800" dirty="0" smtClean="0"/>
              <a:t>(ANL &amp; ORNL)</a:t>
            </a:r>
            <a:endParaRPr lang="en-US" sz="2400" dirty="0" smtClean="0"/>
          </a:p>
          <a:p>
            <a:pPr lvl="1"/>
            <a:r>
              <a:rPr lang="en-US" sz="2400" dirty="0" smtClean="0"/>
              <a:t>DOE looking at other poster children besides LHC</a:t>
            </a:r>
            <a:r>
              <a:rPr lang="en-US" sz="18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3-5yr horizon questions ASCR is asking themselves: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What  will the network infrastructure look like?</a:t>
            </a:r>
          </a:p>
          <a:p>
            <a:pPr lvl="2"/>
            <a:r>
              <a:rPr lang="en-US" sz="2000" dirty="0" smtClean="0"/>
              <a:t>Bundled channels or 100GE/1TE lambdas</a:t>
            </a:r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Continuation of parallel circuit (SDN) &amp; shared IP links</a:t>
            </a:r>
          </a:p>
          <a:p>
            <a:pPr lvl="1"/>
            <a:r>
              <a:rPr lang="en-US" sz="2400" dirty="0" smtClean="0"/>
              <a:t>What will the end hosts look like?</a:t>
            </a:r>
          </a:p>
          <a:p>
            <a:pPr lvl="2"/>
            <a:r>
              <a:rPr lang="en-US" sz="2000" dirty="0" smtClean="0"/>
              <a:t>Physical interconnects &amp; interfaces </a:t>
            </a:r>
          </a:p>
          <a:p>
            <a:pPr lvl="2"/>
            <a:r>
              <a:rPr lang="en-US" sz="2000" dirty="0" smtClean="0"/>
              <a:t>Protocols &amp; services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DOE/SC/ASCR Strategic Directions </a:t>
            </a:r>
            <a:r>
              <a:rPr lang="en-US" sz="3600" dirty="0" smtClean="0"/>
              <a:t>(II)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DOE/SC/ASCR Strategic Directions </a:t>
            </a:r>
            <a:r>
              <a:rPr lang="en-US" sz="3600" dirty="0" smtClean="0"/>
              <a:t>(III)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3-5yr horizon questions ASCR is asking </a:t>
            </a:r>
            <a:r>
              <a:rPr lang="en-US" sz="2400" dirty="0" smtClean="0"/>
              <a:t>(cont.):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What will the traffic flows look like?</a:t>
            </a:r>
          </a:p>
          <a:p>
            <a:pPr lvl="2"/>
            <a:r>
              <a:rPr lang="en-US" sz="2000" dirty="0" smtClean="0"/>
              <a:t>Individual flows &gt;10Gb/s</a:t>
            </a:r>
          </a:p>
          <a:p>
            <a:pPr lvl="2"/>
            <a:r>
              <a:rPr lang="en-US" sz="2000" dirty="0" smtClean="0"/>
              <a:t>Highly parallelized flows at &lt;10Gb/s each</a:t>
            </a:r>
          </a:p>
          <a:p>
            <a:pPr lvl="2"/>
            <a:r>
              <a:rPr lang="en-US" sz="2000" dirty="0" smtClean="0"/>
              <a:t>Mix of large &amp; small flows</a:t>
            </a:r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Mix of real-time and bulk-</a:t>
            </a:r>
            <a:r>
              <a:rPr lang="en-US" sz="2000" dirty="0" err="1" smtClean="0"/>
              <a:t>xfer</a:t>
            </a:r>
            <a:r>
              <a:rPr lang="en-US" sz="2000" dirty="0" smtClean="0"/>
              <a:t> flows</a:t>
            </a:r>
          </a:p>
          <a:p>
            <a:pPr lvl="1"/>
            <a:r>
              <a:rPr lang="en-US" sz="2400" dirty="0" smtClean="0"/>
              <a:t>What’s needed for management &amp; operational support?</a:t>
            </a:r>
          </a:p>
          <a:p>
            <a:pPr lvl="2"/>
            <a:r>
              <a:rPr lang="en-US" sz="2000" dirty="0" smtClean="0"/>
              <a:t>Determining infrastructure is operating properly</a:t>
            </a:r>
          </a:p>
          <a:p>
            <a:pPr lvl="2"/>
            <a:r>
              <a:rPr lang="en-US" sz="2000" dirty="0" smtClean="0"/>
              <a:t>Determining what problems exist, and where</a:t>
            </a:r>
          </a:p>
          <a:p>
            <a:pPr lvl="2"/>
            <a:r>
              <a:rPr lang="en-US" sz="2000" dirty="0" smtClean="0"/>
              <a:t>Setting &amp; communicating realistic expectations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Intersections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14600"/>
            <a:ext cx="8184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299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CD Networking, Middleware,  &amp; Computer Security  Applied R&amp;D Workshop</vt:lpstr>
      <vt:lpstr>Workshop Goals</vt:lpstr>
      <vt:lpstr>Workshop Deliverable(s)</vt:lpstr>
      <vt:lpstr>DOE/SC/ASCR Strategic Directions (I)</vt:lpstr>
      <vt:lpstr>DOE/SC/ASCR Strategic Directions (II)</vt:lpstr>
      <vt:lpstr>DOE/SC/ASCR Strategic Directions (III)</vt:lpstr>
      <vt:lpstr>Desired Intersections</vt:lpstr>
    </vt:vector>
  </TitlesOfParts>
  <Company>FNAL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Intersections</dc:title>
  <dc:creator>demar</dc:creator>
  <cp:lastModifiedBy>demar</cp:lastModifiedBy>
  <cp:revision>18</cp:revision>
  <dcterms:created xsi:type="dcterms:W3CDTF">2010-11-04T14:53:14Z</dcterms:created>
  <dcterms:modified xsi:type="dcterms:W3CDTF">2010-11-05T00:08:06Z</dcterms:modified>
</cp:coreProperties>
</file>