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8" r:id="rId4"/>
    <p:sldId id="263" r:id="rId5"/>
    <p:sldId id="265" r:id="rId6"/>
    <p:sldId id="264" r:id="rId7"/>
    <p:sldId id="256" r:id="rId8"/>
    <p:sldId id="258" r:id="rId9"/>
    <p:sldId id="257" r:id="rId10"/>
    <p:sldId id="260" r:id="rId11"/>
    <p:sldId id="25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3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fnal.gov/conferenceDisplay.py?confId=386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fnal.gov/conferenceDisplay.py?confId=386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 behalf of FNAL… Welcome!</a:t>
            </a:r>
          </a:p>
          <a:p>
            <a:endParaRPr lang="en-US" dirty="0" smtClean="0"/>
          </a:p>
          <a:p>
            <a:r>
              <a:rPr lang="en-US" dirty="0" smtClean="0"/>
              <a:t>FNAL was instrumental in forming LCFOA (now SPAFOA) and strongly supports the resulting industry-lab partnership</a:t>
            </a:r>
          </a:p>
          <a:p>
            <a:endParaRPr lang="en-US" dirty="0" smtClean="0"/>
          </a:p>
          <a:p>
            <a:r>
              <a:rPr lang="en-US" dirty="0" smtClean="0"/>
              <a:t>We believe this has been successful and can be more successful in the future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SPAFOA meeting at </a:t>
            </a:r>
            <a:r>
              <a:rPr lang="en-US" dirty="0" err="1" smtClean="0"/>
              <a:t>Fermilab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300" b="1" dirty="0" smtClean="0"/>
              <a:t> Opportunities to promote your  company by sponsoring events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Coffee breaks, reception, banquet subsidy, conf bags, flash drives, etc</a:t>
            </a:r>
          </a:p>
          <a:p>
            <a:pPr>
              <a:buFont typeface="Wingdings" pitchFamily="2" charset="2"/>
              <a:buChar char="q"/>
            </a:pPr>
            <a:endParaRPr lang="en-US" sz="3200" b="1" dirty="0" smtClean="0"/>
          </a:p>
          <a:p>
            <a:pPr>
              <a:buFont typeface="Wingdings" pitchFamily="2" charset="2"/>
              <a:buChar char="q"/>
            </a:pPr>
            <a:r>
              <a:rPr lang="en-US" sz="3300" b="1" dirty="0" smtClean="0"/>
              <a:t> Tony </a:t>
            </a:r>
            <a:r>
              <a:rPr lang="en-US" sz="3300" b="1" dirty="0" err="1" smtClean="0"/>
              <a:t>Favale</a:t>
            </a:r>
            <a:r>
              <a:rPr lang="en-US" sz="3300" b="1" dirty="0" smtClean="0"/>
              <a:t> has agreed to coordinate industrial sponsorships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SRF2011 Conference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http://</a:t>
            </a:r>
            <a:r>
              <a:rPr lang="en-US" sz="2400" dirty="0" smtClean="0">
                <a:solidFill>
                  <a:srgbClr val="FF0000"/>
                </a:solidFill>
              </a:rPr>
              <a:t>conferences.fnal.gov/srf2011/index.html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91400" cy="54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562600"/>
            <a:ext cx="4953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 site live now… registration starts Jan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905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hlinkClick r:id="rId2"/>
              </a:rPr>
              <a:t>http://indico.fnal.gov/conferenceDisplay.py?confId=3863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"/>
            <a:ext cx="6641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Link to SPAFOA Agenda</a:t>
            </a:r>
            <a:endParaRPr lang="en-US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believe this partnership has </a:t>
            </a:r>
            <a:r>
              <a:rPr lang="en-US" dirty="0" smtClean="0"/>
              <a:t>long </a:t>
            </a:r>
            <a:r>
              <a:rPr lang="en-US" dirty="0" smtClean="0"/>
              <a:t>term benefits the labs scientific mission </a:t>
            </a:r>
          </a:p>
          <a:p>
            <a:endParaRPr lang="en-US" dirty="0" smtClean="0"/>
          </a:p>
          <a:p>
            <a:r>
              <a:rPr lang="en-US" dirty="0" smtClean="0"/>
              <a:t>..AND in some sense provides additional justification for our very existence.</a:t>
            </a:r>
          </a:p>
          <a:p>
            <a:endParaRPr lang="en-US" dirty="0" smtClean="0"/>
          </a:p>
          <a:p>
            <a:r>
              <a:rPr lang="en-US" dirty="0" err="1" smtClean="0"/>
              <a:t>Fermilab</a:t>
            </a:r>
            <a:r>
              <a:rPr lang="en-US" dirty="0" smtClean="0"/>
              <a:t> subscribes strongly to the idea that our role is not to compete with industry, but rather to encourage and enhance American Industrial capability and competitive advantage</a:t>
            </a:r>
          </a:p>
          <a:p>
            <a:endParaRPr lang="en-US" dirty="0" smtClean="0"/>
          </a:p>
          <a:p>
            <a:r>
              <a:rPr lang="en-US" dirty="0" smtClean="0"/>
              <a:t>As an example… recent SRF ARRA funding           ( of $ 52.7 M received… more than 80% went to industry, large pieces aimed at tech transfer)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4800600"/>
            <a:ext cx="7543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Jointly funded by DOE and Illinois DCEO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$ 20 M of state funds, $ 13 M Federal plus use of the $ 35 M CDF building.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Will break ground in the spring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371600"/>
            <a:ext cx="4540025" cy="13849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Another example: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Focused on Lab-Industry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Partnerships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5486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future projects planned for FNAL envision significant Industrial participation.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Working with Ken we have set up an agenda to tell you about the status of these Projects today and where possible, the opportunities they might represent for your company.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1" y="0"/>
            <a:ext cx="9282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4886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http://indico.fnal.gov/conferenceDisplay.py?confId=3863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 a blatant plug…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525963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Largest international SRF conference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Held every two years</a:t>
            </a:r>
            <a:r>
              <a:rPr lang="en-US" sz="3600" b="1" dirty="0" smtClean="0"/>
              <a:t> </a:t>
            </a:r>
            <a:r>
              <a:rPr lang="en-US" sz="2800" b="1" dirty="0" smtClean="0"/>
              <a:t>(Berlin in 2009)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This year it will be in </a:t>
            </a:r>
            <a:r>
              <a:rPr lang="en-US" sz="3600" b="1" dirty="0" smtClean="0">
                <a:solidFill>
                  <a:srgbClr val="FF0000"/>
                </a:solidFill>
              </a:rPr>
              <a:t>Chicago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July 25-29, 2011</a:t>
            </a:r>
          </a:p>
          <a:p>
            <a:pPr algn="l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Jointly hosted by ANL/FNAL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Mike Kelly and I are co-chairs</a:t>
            </a:r>
          </a:p>
          <a:p>
            <a:pPr algn="l"/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</a:rPr>
              <a:t>SRF2011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78809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600" b="1" dirty="0" smtClean="0"/>
              <a:t>Expect 300-400 participants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/>
              <a:t>Latest information on SRF Technology and SRF projects </a:t>
            </a:r>
          </a:p>
          <a:p>
            <a:endParaRPr lang="en-US" sz="2800" b="1" dirty="0" smtClean="0"/>
          </a:p>
          <a:p>
            <a:r>
              <a:rPr lang="en-US" sz="3600" b="1" dirty="0" smtClean="0"/>
              <a:t>Great Venue: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Sheraton in Downtown Chicago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Great restaurants; Chicago Jazz &amp; nightlife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Boat trips on the lake, architectural tour, etc</a:t>
            </a:r>
          </a:p>
          <a:p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SRF2011 Conference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300" b="1" dirty="0" smtClean="0"/>
              <a:t> Space provided for industrial exhibits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300" b="1" dirty="0" smtClean="0"/>
              <a:t> Great opportunity for vendors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Display capabilities and products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Make or renew existing customer contacts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3333FF"/>
                </a:solidFill>
              </a:rPr>
              <a:t>Representatives from essentially every SRF project and laboratory in the world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SRF2011 Conference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382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SPAFOA meeting at Fermilab</vt:lpstr>
      <vt:lpstr>Slide 2</vt:lpstr>
      <vt:lpstr>Slide 3</vt:lpstr>
      <vt:lpstr>Slide 4</vt:lpstr>
      <vt:lpstr>Slide 5</vt:lpstr>
      <vt:lpstr>Now… a blatant plug…</vt:lpstr>
      <vt:lpstr>SRF2011</vt:lpstr>
      <vt:lpstr>SRF2011 Conference</vt:lpstr>
      <vt:lpstr>Slide 9</vt:lpstr>
      <vt:lpstr>Slide 10</vt:lpstr>
      <vt:lpstr>http://conferences.fnal.gov/srf2011/index.html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SRF2011</dc:title>
  <dc:creator/>
  <cp:lastModifiedBy>kephart</cp:lastModifiedBy>
  <cp:revision>19</cp:revision>
  <dcterms:created xsi:type="dcterms:W3CDTF">2006-08-16T00:00:00Z</dcterms:created>
  <dcterms:modified xsi:type="dcterms:W3CDTF">2010-12-15T13:36:28Z</dcterms:modified>
</cp:coreProperties>
</file>