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86" r:id="rId2"/>
    <p:sldId id="415" r:id="rId3"/>
    <p:sldId id="424" r:id="rId4"/>
    <p:sldId id="425" r:id="rId5"/>
    <p:sldId id="426" r:id="rId6"/>
    <p:sldId id="427" r:id="rId7"/>
    <p:sldId id="42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00FF"/>
    <a:srgbClr val="0066CC"/>
    <a:srgbClr val="FF0000"/>
    <a:srgbClr val="0000FF"/>
    <a:srgbClr val="CC99FF"/>
    <a:srgbClr val="00808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55" autoAdjust="0"/>
  </p:normalViewPr>
  <p:slideViewPr>
    <p:cSldViewPr>
      <p:cViewPr varScale="1">
        <p:scale>
          <a:sx n="79" d="100"/>
          <a:sy n="79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D729B-0087-4C2E-82A7-1AC289709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248400"/>
            <a:ext cx="2286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09B4-1AD8-495B-A794-83F5D8115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67A8-5215-417D-8A8D-9EA7F6882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9C50C-862D-460D-937F-FD12E40E3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A5EB8-DE1F-46EC-9652-7B2B817D5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EAC67-0B73-4D8F-8D6A-6CB8C28B4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3133F-4972-4D0C-85F7-7187464FE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DB96A-4C4B-4B57-AFAF-8AB7E903E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8B62-4A8B-4259-A2CC-FEDD4706C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79FFD-C7F6-48A3-BB15-D01AC9938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7597-A1C5-42FD-B269-F963CEA74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B8ADE-5DC0-413B-A63A-18026D39F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7913-8A8A-49F4-8917-F33F15127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16CB-6A22-4723-B844-81CA30E76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2857B35-6C64-4EAF-A4BC-412BF7D69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Site IPv6 Planning &amp; Activities</a:t>
            </a:r>
            <a:endParaRPr lang="en-US" sz="18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257800" cy="12430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Phil </a:t>
            </a:r>
            <a:r>
              <a:rPr lang="en-US" dirty="0" err="1" smtClean="0"/>
              <a:t>DeMar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Winter 2011 </a:t>
            </a:r>
            <a:r>
              <a:rPr lang="en-US" dirty="0" err="1" smtClean="0"/>
              <a:t>JointTechs</a:t>
            </a:r>
            <a:r>
              <a:rPr lang="en-US" dirty="0" smtClean="0"/>
              <a:t> meeting</a:t>
            </a:r>
          </a:p>
          <a:p>
            <a:pPr algn="ctr" eaLnBrk="1" hangingPunct="1"/>
            <a:r>
              <a:rPr lang="en-US" dirty="0" smtClean="0"/>
              <a:t>February 3,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IPv6 Survey </a:t>
            </a:r>
            <a:r>
              <a:rPr lang="en-US" sz="2800" dirty="0" smtClean="0"/>
              <a:t>(1/31/2011)</a:t>
            </a:r>
            <a:endParaRPr lang="en-US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09036"/>
          </a:xfrm>
        </p:spPr>
        <p:txBody>
          <a:bodyPr/>
          <a:lstStyle/>
          <a:p>
            <a:r>
              <a:rPr lang="en-US" dirty="0" smtClean="0"/>
              <a:t>10 responses, including most of the Open Science labs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Site IPv6 peering status:</a:t>
            </a:r>
          </a:p>
          <a:p>
            <a:pPr lvl="1"/>
            <a:r>
              <a:rPr lang="en-US" dirty="0" smtClean="0"/>
              <a:t>IPv6 peering established				6</a:t>
            </a:r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lan to have IPv6 peering established		2</a:t>
            </a:r>
          </a:p>
          <a:p>
            <a:pPr lvl="1"/>
            <a:r>
              <a:rPr lang="en-US" dirty="0" smtClean="0"/>
              <a:t>N</a:t>
            </a:r>
            <a:r>
              <a:rPr lang="en-US" dirty="0" smtClean="0"/>
              <a:t>o immediate plans to establish peering		2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July 2010 ESCC survey:  8 of 11 sites had ESnet IPv6 peering</a:t>
            </a:r>
            <a:endParaRPr lang="en-US" sz="1800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Site Internal IPv6 </a:t>
            </a:r>
            <a:r>
              <a:rPr lang="en-US" dirty="0" smtClean="0"/>
              <a:t>support: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Widespread IPv6 deployment			0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Limited production IPv6 deployment		1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Internal IPv6 test network (WAN)			1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Internal IPv6 test network (no WAN)		2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No internal IPv6 support				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IPv6 Survey </a:t>
            </a:r>
            <a:r>
              <a:rPr lang="en-US" sz="2800" dirty="0" smtClean="0"/>
              <a:t>(II)</a:t>
            </a:r>
            <a:endParaRPr lang="en-US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00109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Site IPv6 planning:</a:t>
            </a:r>
          </a:p>
          <a:p>
            <a:pPr lvl="1"/>
            <a:r>
              <a:rPr lang="en-US" dirty="0" smtClean="0"/>
              <a:t>Identified project, with organized planning effort 		4</a:t>
            </a:r>
          </a:p>
          <a:p>
            <a:pPr lvl="1"/>
            <a:r>
              <a:rPr lang="en-US" dirty="0" smtClean="0"/>
              <a:t>Recognized project, organized planning not under way	3</a:t>
            </a:r>
            <a:endParaRPr lang="en-US" sz="1800" dirty="0" smtClean="0"/>
          </a:p>
          <a:p>
            <a:pPr lvl="1"/>
            <a:r>
              <a:rPr lang="en-US" dirty="0" smtClean="0"/>
              <a:t>Informal/adhoc planning effort				2</a:t>
            </a:r>
          </a:p>
          <a:p>
            <a:pPr lvl="1"/>
            <a:r>
              <a:rPr lang="en-US" dirty="0" smtClean="0"/>
              <a:t>No significant ongoing planning effort			1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IPv6-accessible services: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Web pages						0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E-mail							0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DNS							0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Other							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IPv6 Survey </a:t>
            </a:r>
            <a:r>
              <a:rPr lang="en-US" sz="2800" dirty="0" smtClean="0"/>
              <a:t>(III)</a:t>
            </a:r>
            <a:endParaRPr lang="en-US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98570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Scope of current IPv6 planning:</a:t>
            </a:r>
          </a:p>
          <a:p>
            <a:pPr lvl="1"/>
            <a:r>
              <a:rPr lang="en-US" dirty="0" smtClean="0"/>
              <a:t>Network infrastructure &amp; staff			6</a:t>
            </a:r>
          </a:p>
          <a:p>
            <a:pPr lvl="1"/>
            <a:r>
              <a:rPr lang="en-US" dirty="0" smtClean="0"/>
              <a:t>Computer security	 infrastructure &amp; staff		5</a:t>
            </a:r>
            <a:endParaRPr lang="en-US" sz="1800" dirty="0" smtClean="0"/>
          </a:p>
          <a:p>
            <a:pPr lvl="1"/>
            <a:r>
              <a:rPr lang="en-US" dirty="0" smtClean="0"/>
              <a:t>System support &amp; staff				3</a:t>
            </a:r>
          </a:p>
          <a:p>
            <a:pPr lvl="1"/>
            <a:r>
              <a:rPr lang="en-US" dirty="0" smtClean="0"/>
              <a:t>Application support &amp; staff				2</a:t>
            </a:r>
          </a:p>
          <a:p>
            <a:pPr lvl="1"/>
            <a:r>
              <a:rPr lang="en-US" dirty="0" smtClean="0"/>
              <a:t>Other						0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Upper management involvement: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Actively engaged					4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Aware, but not actively engaged			4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Not yet on their radar				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IPv6 Survey </a:t>
            </a:r>
            <a:r>
              <a:rPr lang="en-US" sz="2800" dirty="0" smtClean="0"/>
              <a:t>(IV)</a:t>
            </a:r>
            <a:endParaRPr lang="en-US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93899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Preparation for pending DOE data call:</a:t>
            </a:r>
          </a:p>
          <a:p>
            <a:pPr lvl="1"/>
            <a:r>
              <a:rPr lang="en-US" dirty="0" smtClean="0"/>
              <a:t>Identifying public-facing servers			2</a:t>
            </a:r>
          </a:p>
          <a:p>
            <a:pPr lvl="1"/>
            <a:r>
              <a:rPr lang="en-US" dirty="0" smtClean="0"/>
              <a:t>Discussing what public-facing servers are		2</a:t>
            </a:r>
            <a:endParaRPr lang="en-US" sz="1800" dirty="0" smtClean="0"/>
          </a:p>
          <a:p>
            <a:pPr lvl="1"/>
            <a:r>
              <a:rPr lang="en-US" dirty="0" smtClean="0"/>
              <a:t>Aware of data call, but no effort yet		6</a:t>
            </a:r>
          </a:p>
          <a:p>
            <a:pPr lvl="1"/>
            <a:r>
              <a:rPr lang="en-US" dirty="0" smtClean="0"/>
              <a:t>Unaware of pending data call			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</a:t>
            </a:r>
            <a:r>
              <a:rPr lang="en-US" dirty="0" smtClean="0"/>
              <a:t>IPv6 </a:t>
            </a:r>
            <a:r>
              <a:rPr lang="en-US" dirty="0" smtClean="0"/>
              <a:t>Survey – Issues/concerns to cover 			       at this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302716"/>
          </a:xfrm>
        </p:spPr>
        <p:txBody>
          <a:bodyPr/>
          <a:lstStyle/>
          <a:p>
            <a:r>
              <a:rPr lang="en-US" dirty="0" smtClean="0"/>
              <a:t>Technical references &amp; lessons learned from other sites</a:t>
            </a:r>
          </a:p>
          <a:p>
            <a:r>
              <a:rPr lang="en-US" dirty="0" smtClean="0"/>
              <a:t>How-to doc on learned experiences from advanced sites</a:t>
            </a:r>
          </a:p>
          <a:p>
            <a:r>
              <a:rPr lang="en-US" dirty="0" smtClean="0"/>
              <a:t>Cyber security viewpoint</a:t>
            </a:r>
          </a:p>
          <a:p>
            <a:r>
              <a:rPr lang="en-US" dirty="0" smtClean="0"/>
              <a:t>No budget; can only proceed on best-effort basis</a:t>
            </a:r>
          </a:p>
          <a:p>
            <a:r>
              <a:rPr lang="en-US" dirty="0" smtClean="0"/>
              <a:t>Full support by IT community; concerns on level of support in existing network equipment</a:t>
            </a:r>
          </a:p>
          <a:p>
            <a:r>
              <a:rPr lang="en-US" dirty="0" smtClean="0"/>
              <a:t>Common definition of public-facing services</a:t>
            </a:r>
          </a:p>
          <a:p>
            <a:r>
              <a:rPr lang="en-US" dirty="0" smtClean="0"/>
              <a:t>Financial impact of doing it (financial impact of not doing it)</a:t>
            </a:r>
          </a:p>
          <a:p>
            <a:r>
              <a:rPr lang="en-US" dirty="0" smtClean="0"/>
              <a:t>Major project with few benefits; hard to justify without Contract Requirement Directive (CRD)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Questions for your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9255"/>
          </a:xfrm>
        </p:spPr>
        <p:txBody>
          <a:bodyPr/>
          <a:lstStyle/>
          <a:p>
            <a:r>
              <a:rPr lang="en-US" dirty="0" smtClean="0"/>
              <a:t>What’s the site high-level view of IPv6?</a:t>
            </a:r>
          </a:p>
          <a:p>
            <a:pPr lvl="1"/>
            <a:r>
              <a:rPr lang="en-US" dirty="0" smtClean="0"/>
              <a:t>Short term perspective in terms of milestones</a:t>
            </a:r>
          </a:p>
          <a:p>
            <a:pPr lvl="1"/>
            <a:r>
              <a:rPr lang="en-US" dirty="0" smtClean="0"/>
              <a:t>Longer term strategic value</a:t>
            </a:r>
          </a:p>
          <a:p>
            <a:r>
              <a:rPr lang="en-US" dirty="0" smtClean="0"/>
              <a:t>What’s moving forward (if anything) with IPv6 at your site right now?</a:t>
            </a:r>
          </a:p>
          <a:p>
            <a:r>
              <a:rPr lang="en-US" dirty="0" smtClean="0"/>
              <a:t>What are next major steps (if any) you expect to take?</a:t>
            </a:r>
          </a:p>
          <a:p>
            <a:r>
              <a:rPr lang="en-US" dirty="0" smtClean="0"/>
              <a:t>What are your largest concern(s) </a:t>
            </a:r>
            <a:r>
              <a:rPr lang="en-US" smtClean="0"/>
              <a:t>with IPv6?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10294</TotalTime>
  <Words>234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Edge</vt:lpstr>
      <vt:lpstr>Site IPv6 Planning &amp; Activities</vt:lpstr>
      <vt:lpstr>Site IPv6 Survey (1/31/2011)</vt:lpstr>
      <vt:lpstr>Site IPv6 Survey (II)</vt:lpstr>
      <vt:lpstr>Site IPv6 Survey (III)</vt:lpstr>
      <vt:lpstr>Site IPv6 Survey (IV)</vt:lpstr>
      <vt:lpstr>Site IPv6 Survey – Issues/concerns to cover           at this meeting</vt:lpstr>
      <vt:lpstr>Four Questions for your site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demar</cp:lastModifiedBy>
  <cp:revision>339</cp:revision>
  <dcterms:created xsi:type="dcterms:W3CDTF">2005-02-25T03:28:32Z</dcterms:created>
  <dcterms:modified xsi:type="dcterms:W3CDTF">2011-02-02T21:55:29Z</dcterms:modified>
</cp:coreProperties>
</file>