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1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FA16-63F4-422B-8639-58CB9A32AD15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3D87-5097-4CD7-9570-2DB974D5E8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Data analysis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Viktoriya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Zvoda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Jan 27, 2011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Example of our collimator scan data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676400" y="2057400"/>
          <a:ext cx="6104840" cy="4664457"/>
        </p:xfrm>
        <a:graphic>
          <a:graphicData uri="http://schemas.openxmlformats.org/presentationml/2006/ole">
            <p:oleObj spid="_x0000_s9218" name="Graph" r:id="rId3" imgW="3896280" imgH="2977200" progId="Origin50.Graph">
              <p:embed/>
            </p:oleObj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lum bright="-41000" contrast="62000"/>
          </a:blip>
          <a:srcRect/>
          <a:stretch>
            <a:fillRect/>
          </a:stretch>
        </p:blipFill>
        <p:spPr bwMode="auto">
          <a:xfrm>
            <a:off x="2209800" y="914400"/>
            <a:ext cx="4108096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886200" cy="7921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Normalized signal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28600" y="1447800"/>
          <a:ext cx="6762598" cy="5167023"/>
        </p:xfrm>
        <a:graphic>
          <a:graphicData uri="http://schemas.openxmlformats.org/presentationml/2006/ole">
            <p:oleObj spid="_x0000_s10242" name="Graph" r:id="rId3" imgW="3896280" imgH="2977200" progId="Origin50.Graph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0" y="3505200"/>
          <a:ext cx="2717800" cy="590550"/>
        </p:xfrm>
        <a:graphic>
          <a:graphicData uri="http://schemas.openxmlformats.org/drawingml/2006/table">
            <a:tbl>
              <a:tblPr/>
              <a:tblGrid>
                <a:gridCol w="1585648"/>
                <a:gridCol w="113215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 efficiency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68.692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905000" cy="7921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LE033</a:t>
            </a:r>
            <a:endParaRPr lang="en-US" sz="1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762000"/>
          <a:ext cx="5613402" cy="2620330"/>
        </p:xfrm>
        <a:graphic>
          <a:graphicData uri="http://schemas.openxmlformats.org/drawingml/2006/table">
            <a:tbl>
              <a:tblPr/>
              <a:tblGrid>
                <a:gridCol w="885744"/>
                <a:gridCol w="476088"/>
                <a:gridCol w="708595"/>
                <a:gridCol w="708595"/>
                <a:gridCol w="708595"/>
                <a:gridCol w="708595"/>
                <a:gridCol w="708595"/>
                <a:gridCol w="708595"/>
              </a:tblGrid>
              <a:tr h="38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scan 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Offset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Offset 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 eff,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 eff error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10/21/2005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11/10/2005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10/3/2008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49.963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10/29/2008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0.18645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48.955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10/29/2008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0.13913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10/29/2008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0.30507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11/20/2008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0.33322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0.34903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350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0.30408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36997" y="3512820"/>
          <a:ext cx="5207003" cy="3345180"/>
        </p:xfrm>
        <a:graphic>
          <a:graphicData uri="http://schemas.openxmlformats.org/drawingml/2006/table">
            <a:tbl>
              <a:tblPr/>
              <a:tblGrid>
                <a:gridCol w="713940"/>
                <a:gridCol w="609229"/>
                <a:gridCol w="609229"/>
                <a:gridCol w="609229"/>
                <a:gridCol w="609229"/>
                <a:gridCol w="837689"/>
                <a:gridCol w="609229"/>
                <a:gridCol w="60922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scan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Offset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 eff,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 eff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10/3/2008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10/3/2008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10/29/2008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43.741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10/29/2008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11/20/2008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11/20/2008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0.08082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43.776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47.745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12/10/2008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705600" y="2590800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E1LABT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935687"/>
          <a:ext cx="7751122" cy="5922313"/>
        </p:xfrm>
        <a:graphic>
          <a:graphicData uri="http://schemas.openxmlformats.org/presentationml/2006/ole">
            <p:oleObj spid="_x0000_s1026" name="Graph" r:id="rId3" imgW="3896280" imgH="297720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304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QM 3 studies overview, LE033 data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304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QM 3 studies overview, E1LBNC data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914401"/>
          <a:ext cx="7778981" cy="5943599"/>
        </p:xfrm>
        <a:graphic>
          <a:graphicData uri="http://schemas.openxmlformats.org/presentationml/2006/ole">
            <p:oleObj spid="_x0000_s2051" name="Graph" r:id="rId3" imgW="3896280" imgH="29772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19800" cy="6858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A1 10-27-2010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914400"/>
          <a:ext cx="7319529" cy="5592551"/>
        </p:xfrm>
        <a:graphic>
          <a:graphicData uri="http://schemas.openxmlformats.org/presentationml/2006/ole">
            <p:oleObj spid="_x0000_s3074" name="Graph" r:id="rId3" imgW="3896280" imgH="29772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553200" cy="102076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A1 zoom 10-27-2010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19200" y="1143000"/>
          <a:ext cx="7143598" cy="5458129"/>
        </p:xfrm>
        <a:graphic>
          <a:graphicData uri="http://schemas.openxmlformats.org/presentationml/2006/ole">
            <p:oleObj spid="_x0000_s4098" name="Graph" r:id="rId3" imgW="3896280" imgH="29772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A3 10-27-2010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838200" y="1171270"/>
          <a:ext cx="7442791" cy="5686730"/>
        </p:xfrm>
        <a:graphic>
          <a:graphicData uri="http://schemas.openxmlformats.org/presentationml/2006/ole">
            <p:oleObj spid="_x0000_s5125" name="Graph" r:id="rId3" imgW="3896280" imgH="29772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A3 zoom 10-27-2010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1143001"/>
          <a:ext cx="7479789" cy="5714999"/>
        </p:xfrm>
        <a:graphic>
          <a:graphicData uri="http://schemas.openxmlformats.org/presentationml/2006/ole">
            <p:oleObj spid="_x0000_s6146" name="Graph" r:id="rId3" imgW="3896280" imgH="297720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FWHM=26urad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29718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133600"/>
            <a:ext cx="2971800" cy="1447800"/>
          </a:xfrm>
        </p:spPr>
        <p:txBody>
          <a:bodyPr>
            <a:normAutofit/>
          </a:bodyPr>
          <a:lstStyle/>
          <a:p>
            <a:r>
              <a:rPr lang="en-US" sz="1800" b="1" dirty="0"/>
              <a:t>Principles of </a:t>
            </a:r>
            <a:r>
              <a:rPr lang="en-US" sz="1800" b="1" dirty="0" smtClean="0"/>
              <a:t>multi turn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probability measurements</a:t>
            </a:r>
            <a:br>
              <a:rPr lang="en-US" sz="1800" b="1" dirty="0"/>
            </a:br>
            <a:r>
              <a:rPr lang="en-US" sz="1800" b="1" dirty="0"/>
              <a:t>in a circular </a:t>
            </a:r>
            <a:r>
              <a:rPr lang="en-US" sz="1800" b="1" dirty="0" smtClean="0"/>
              <a:t>machine</a:t>
            </a:r>
            <a:endParaRPr 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53244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457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V.Previtali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Contributions of different effects in collimator scan profile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24924"/>
            <a:ext cx="8343900" cy="523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297</Words>
  <Application>Microsoft Office PowerPoint</Application>
  <PresentationFormat>On-screen Show (4:3)</PresentationFormat>
  <Paragraphs>238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Origin Graph</vt:lpstr>
      <vt:lpstr>Data analysis</vt:lpstr>
      <vt:lpstr>Slide 2</vt:lpstr>
      <vt:lpstr>Slide 3</vt:lpstr>
      <vt:lpstr>A1 10-27-2010</vt:lpstr>
      <vt:lpstr>A1 zoom 10-27-2010</vt:lpstr>
      <vt:lpstr>A3 10-27-2010</vt:lpstr>
      <vt:lpstr>A3 zoom 10-27-2010</vt:lpstr>
      <vt:lpstr>Principles of multi turn probability measurements in a circular machine</vt:lpstr>
      <vt:lpstr>Contributions of different effects in collimator scan profile</vt:lpstr>
      <vt:lpstr>Example of our collimator scan data</vt:lpstr>
      <vt:lpstr>Normalized signal</vt:lpstr>
      <vt:lpstr>LE033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Viktoriya Zvoda</dc:creator>
  <cp:lastModifiedBy>Viktoriya Zvoda</cp:lastModifiedBy>
  <cp:revision>6</cp:revision>
  <dcterms:created xsi:type="dcterms:W3CDTF">2011-01-27T18:22:02Z</dcterms:created>
  <dcterms:modified xsi:type="dcterms:W3CDTF">2011-01-27T19:15:01Z</dcterms:modified>
</cp:coreProperties>
</file>