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77" r:id="rId4"/>
    <p:sldId id="276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3" autoAdjust="0"/>
  </p:normalViewPr>
  <p:slideViewPr>
    <p:cSldViewPr snapToGrid="0" snapToObjects="1" showGuides="1">
      <p:cViewPr varScale="1">
        <p:scale>
          <a:sx n="91" d="100"/>
          <a:sy n="91" d="100"/>
        </p:scale>
        <p:origin x="-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5695F-AB02-8F49-8873-18A601D22FAA}" type="datetimeFigureOut">
              <a:rPr lang="en-US" smtClean="0"/>
              <a:pPr/>
              <a:t>3/10/11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00409-F1A2-6B44-AF7C-C53B969EA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582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97B1B-8F93-C74B-A6E7-5B17F8B4030C}" type="datetimeFigureOut">
              <a:rPr lang="en-US" smtClean="0"/>
              <a:pPr/>
              <a:t>3/10/11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1A0AC-7971-8C41-9AB4-A956585CD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21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2096"/>
            <a:ext cx="8229600" cy="4844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11,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694D-5FFD-1742-A486-EDEF400A8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212" y="1593867"/>
            <a:ext cx="7457418" cy="2653441"/>
          </a:xfrm>
        </p:spPr>
        <p:txBody>
          <a:bodyPr>
            <a:noAutofit/>
          </a:bodyPr>
          <a:lstStyle/>
          <a:p>
            <a:r>
              <a:rPr lang="en-US" sz="4800" u="sng" dirty="0" smtClean="0"/>
              <a:t>DC Trip Overview</a:t>
            </a:r>
            <a:r>
              <a:rPr lang="en-US" sz="4800" u="sng" dirty="0" smtClean="0"/>
              <a:t/>
            </a:r>
            <a:br>
              <a:rPr lang="en-US" sz="4800" u="sng" dirty="0" smtClean="0"/>
            </a:br>
            <a:r>
              <a:rPr lang="en-US" sz="3200" dirty="0" smtClean="0"/>
              <a:t> </a:t>
            </a:r>
            <a:r>
              <a:rPr lang="en-US" sz="4800" u="sng" dirty="0" smtClean="0"/>
              <a:t/>
            </a:r>
            <a:br>
              <a:rPr lang="en-US" sz="4800" u="sng" dirty="0" smtClean="0"/>
            </a:br>
            <a:r>
              <a:rPr lang="en-US" sz="4000" dirty="0" smtClean="0"/>
              <a:t>Fermilab Users Executive Committee Meeting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07280"/>
            <a:ext cx="6400800" cy="10315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March 11, 2011</a:t>
            </a:r>
            <a:endParaRPr lang="en-US" sz="2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508"/>
          </a:xfrm>
        </p:spPr>
        <p:txBody>
          <a:bodyPr/>
          <a:lstStyle/>
          <a:p>
            <a:r>
              <a:rPr lang="en-US" dirty="0" smtClean="0"/>
              <a:t>General Timeline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6756"/>
            <a:ext cx="8229600" cy="530959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Should be done: send </a:t>
            </a:r>
            <a:r>
              <a:rPr lang="en-US" sz="2400" dirty="0" err="1" smtClean="0"/>
              <a:t>Marj</a:t>
            </a:r>
            <a:r>
              <a:rPr lang="en-US" sz="2400" dirty="0" smtClean="0"/>
              <a:t> your list of congressional contacts</a:t>
            </a:r>
          </a:p>
          <a:p>
            <a:r>
              <a:rPr lang="en-US" sz="2400" dirty="0" smtClean="0"/>
              <a:t>Today:  deadline to book hotel room at Best Western Georgetown</a:t>
            </a:r>
            <a:endParaRPr lang="en-US" sz="2400" dirty="0" smtClean="0"/>
          </a:p>
          <a:p>
            <a:r>
              <a:rPr lang="en-US" sz="2400" dirty="0" smtClean="0"/>
              <a:t>Now:  fill out Travel Authorization spreadsheet with cos</a:t>
            </a:r>
            <a:r>
              <a:rPr lang="en-US" sz="2400" dirty="0" smtClean="0"/>
              <a:t>t estimates including airfare</a:t>
            </a:r>
            <a:endParaRPr lang="en-US" sz="2400" dirty="0" smtClean="0"/>
          </a:p>
          <a:p>
            <a:r>
              <a:rPr lang="en-US" sz="2400" dirty="0" smtClean="0"/>
              <a:t>Soon: you will receive a list of members of Congress for whom you are the primary contact</a:t>
            </a:r>
          </a:p>
          <a:p>
            <a:pPr lvl="1"/>
            <a:r>
              <a:rPr lang="en-US" sz="2000" dirty="0" smtClean="0"/>
              <a:t>fax/email a letter requesting an appointment</a:t>
            </a:r>
          </a:p>
          <a:p>
            <a:pPr lvl="1"/>
            <a:r>
              <a:rPr lang="en-US" sz="2000" dirty="0" smtClean="0"/>
              <a:t>follow-up a few days later with a phone call</a:t>
            </a:r>
          </a:p>
          <a:p>
            <a:pPr lvl="1"/>
            <a:r>
              <a:rPr lang="en-US" sz="2000" b="1" u="sng" dirty="0" smtClean="0"/>
              <a:t>GET AN APPOINTMENT</a:t>
            </a:r>
          </a:p>
          <a:p>
            <a:pPr lvl="1"/>
            <a:r>
              <a:rPr lang="en-US" sz="2000" dirty="0" smtClean="0"/>
              <a:t>fill out the spreadsheet to report your appointments</a:t>
            </a:r>
            <a:endParaRPr lang="en-US" sz="2400" dirty="0" smtClean="0"/>
          </a:p>
          <a:p>
            <a:r>
              <a:rPr lang="en-US" sz="2400" dirty="0" smtClean="0"/>
              <a:t>In the meantime, familiarize yourself with </a:t>
            </a:r>
          </a:p>
          <a:p>
            <a:pPr lvl="1"/>
            <a:r>
              <a:rPr lang="en-US" sz="2000" dirty="0" smtClean="0"/>
              <a:t>the materials that we will be taking </a:t>
            </a:r>
            <a:endParaRPr lang="en-US" sz="2000" dirty="0"/>
          </a:p>
          <a:p>
            <a:pPr lvl="1"/>
            <a:r>
              <a:rPr lang="en-US" sz="2000" dirty="0" smtClean="0"/>
              <a:t>the Congress members that you will be visiting (background, voting record,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the science that effects their district/state</a:t>
            </a:r>
          </a:p>
          <a:p>
            <a:endParaRPr lang="en-US" sz="18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508"/>
          </a:xfrm>
        </p:spPr>
        <p:txBody>
          <a:bodyPr/>
          <a:lstStyle/>
          <a:p>
            <a:r>
              <a:rPr lang="en-US" dirty="0" smtClean="0"/>
              <a:t>General Timeline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189" y="1046756"/>
            <a:ext cx="8624177" cy="530959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Shortly before the trip you will receive a list of appointments where you are the secondary (and the list of your </a:t>
            </a:r>
            <a:r>
              <a:rPr lang="en-US" sz="2400" dirty="0" err="1" smtClean="0"/>
              <a:t>secondaries</a:t>
            </a:r>
            <a:r>
              <a:rPr lang="en-US" sz="2400" dirty="0" smtClean="0"/>
              <a:t> for your appointments)</a:t>
            </a:r>
          </a:p>
          <a:p>
            <a:r>
              <a:rPr lang="en-US" sz="2400" dirty="0" smtClean="0"/>
              <a:t>Apr. 12-15: Washington trip</a:t>
            </a:r>
          </a:p>
          <a:p>
            <a:r>
              <a:rPr lang="en-US" sz="2400" dirty="0" smtClean="0"/>
              <a:t>After the trip: fill out the visit form for all appointments</a:t>
            </a:r>
          </a:p>
          <a:p>
            <a:r>
              <a:rPr lang="en-US" sz="2400" dirty="0" smtClean="0"/>
              <a:t>After the trip: fill out your Travel Voucher spreadsheet and provide Barb with your receipts</a:t>
            </a:r>
            <a:endParaRPr lang="en-US" sz="2400" dirty="0" smtClean="0"/>
          </a:p>
          <a:p>
            <a:endParaRPr lang="en-US" sz="18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8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In Washington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Tues Apr. 12</a:t>
            </a:r>
          </a:p>
          <a:p>
            <a:pPr lvl="1"/>
            <a:r>
              <a:rPr lang="en-US" dirty="0" smtClean="0"/>
              <a:t>arrive mid-afternoon if possible</a:t>
            </a:r>
          </a:p>
          <a:p>
            <a:pPr lvl="1"/>
            <a:r>
              <a:rPr lang="en-US" dirty="0" smtClean="0"/>
              <a:t>check into your hotel</a:t>
            </a:r>
          </a:p>
          <a:p>
            <a:pPr lvl="1"/>
            <a:r>
              <a:rPr lang="en-US" dirty="0" smtClean="0"/>
              <a:t>group dinner (around 6:30 or 7pm)</a:t>
            </a:r>
          </a:p>
          <a:p>
            <a:pPr lvl="2"/>
            <a:r>
              <a:rPr lang="en-US" dirty="0" smtClean="0"/>
              <a:t>meet your partners for appointments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In Washington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Weds Apr. 13</a:t>
            </a:r>
          </a:p>
          <a:p>
            <a:pPr lvl="1"/>
            <a:r>
              <a:rPr lang="en-US" dirty="0" smtClean="0"/>
              <a:t>meet at URA Headquarters early (8am?)</a:t>
            </a:r>
          </a:p>
          <a:p>
            <a:pPr lvl="2"/>
            <a:r>
              <a:rPr lang="en-US" dirty="0" smtClean="0"/>
              <a:t>short briefing session + continental breakfast</a:t>
            </a:r>
          </a:p>
          <a:p>
            <a:pPr lvl="2"/>
            <a:r>
              <a:rPr lang="en-US" dirty="0" smtClean="0"/>
              <a:t>pick up your folders</a:t>
            </a:r>
          </a:p>
          <a:p>
            <a:pPr lvl="1"/>
            <a:r>
              <a:rPr lang="en-US" dirty="0" smtClean="0"/>
              <a:t>head to Capitol Hill for appointments</a:t>
            </a:r>
          </a:p>
          <a:p>
            <a:pPr lvl="2"/>
            <a:r>
              <a:rPr lang="en-US" dirty="0" smtClean="0"/>
              <a:t>generally should start after 10am</a:t>
            </a:r>
          </a:p>
          <a:p>
            <a:pPr lvl="2"/>
            <a:r>
              <a:rPr lang="en-US" dirty="0" smtClean="0"/>
              <a:t>first timers should avoid scheduling an appointment before noon so they can be a secondary before being a primary</a:t>
            </a:r>
          </a:p>
          <a:p>
            <a:pPr lvl="2"/>
            <a:r>
              <a:rPr lang="en-US" dirty="0" smtClean="0"/>
              <a:t>appointments 10am-5pm</a:t>
            </a:r>
          </a:p>
          <a:p>
            <a:pPr lvl="1"/>
            <a:r>
              <a:rPr lang="en-US" dirty="0" smtClean="0"/>
              <a:t>group dinner (again probably around 6:30 or 7pm)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In Washington (Part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695" y="1086698"/>
            <a:ext cx="4028919" cy="48440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Thurs Apr. 14</a:t>
            </a:r>
          </a:p>
          <a:p>
            <a:pPr lvl="1"/>
            <a:r>
              <a:rPr lang="en-US" dirty="0" smtClean="0"/>
              <a:t>meet on steps of Capitol building for group photo (early)</a:t>
            </a:r>
          </a:p>
          <a:p>
            <a:pPr lvl="1"/>
            <a:r>
              <a:rPr lang="en-US" dirty="0" smtClean="0"/>
              <a:t>Head to appointments</a:t>
            </a:r>
          </a:p>
          <a:p>
            <a:pPr lvl="2"/>
            <a:r>
              <a:rPr lang="en-US" dirty="0" smtClean="0"/>
              <a:t>generally should start after 9am</a:t>
            </a:r>
          </a:p>
          <a:p>
            <a:pPr lvl="1"/>
            <a:r>
              <a:rPr lang="en-US" dirty="0" smtClean="0"/>
              <a:t>most folks will head </a:t>
            </a:r>
            <a:br>
              <a:rPr lang="en-US" dirty="0" smtClean="0"/>
            </a:br>
            <a:r>
              <a:rPr lang="en-US" dirty="0" smtClean="0"/>
              <a:t>home late afternoon </a:t>
            </a:r>
            <a:br>
              <a:rPr lang="en-US" dirty="0" smtClean="0"/>
            </a:br>
            <a:r>
              <a:rPr lang="en-US" dirty="0" smtClean="0"/>
              <a:t>or early evening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Trip Timelines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694D-5FFD-1742-A486-EDEF400A83B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389" y="1756643"/>
            <a:ext cx="4441172" cy="27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7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2806</TotalTime>
  <Words>389</Words>
  <Application>Microsoft Macintosh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DC Trip Overview   Fermilab Users Executive Committee Meeting</vt:lpstr>
      <vt:lpstr>General Timeline (Part 2)</vt:lpstr>
      <vt:lpstr>General Timeline (Part 1)</vt:lpstr>
      <vt:lpstr>Timeline In Washington (Part 1)</vt:lpstr>
      <vt:lpstr>Timeline In Washington (Part 2)</vt:lpstr>
      <vt:lpstr>Timeline In Washington (Part 3)</vt:lpstr>
    </vt:vector>
  </TitlesOfParts>
  <Company>Florida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and Announcements   Fermilab Users Executive Committee Meeting</dc:title>
  <dc:creator>Todd Adams</dc:creator>
  <cp:lastModifiedBy>Todd Adams</cp:lastModifiedBy>
  <cp:revision>24</cp:revision>
  <dcterms:created xsi:type="dcterms:W3CDTF">2010-11-05T13:39:27Z</dcterms:created>
  <dcterms:modified xsi:type="dcterms:W3CDTF">2011-03-10T21:19:44Z</dcterms:modified>
</cp:coreProperties>
</file>