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E6454-3A9D-4516-B953-6A9491C887E1}" type="datetimeFigureOut">
              <a:rPr lang="en-US" smtClean="0"/>
              <a:pPr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66FF-22F3-43D9-B2E3-188EE0EED4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reliminary plan for a operating frequency of the 650 MHz cavity. Cavity with design length.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~ 130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kHz/mm.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 frequency			MHz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manufacturing,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efore surface polishing		648.95 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final frequency tuning, cavity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qualified, 20 C, Argon gas inside, 	648.65 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2K final before tuning with tuner	649.85 MHz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 frequency, 2K, tuned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650.00 MHz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Timergali Khabiboulline</dc:creator>
  <cp:lastModifiedBy>tommy</cp:lastModifiedBy>
  <cp:revision>8</cp:revision>
  <dcterms:created xsi:type="dcterms:W3CDTF">2011-03-22T12:18:35Z</dcterms:created>
  <dcterms:modified xsi:type="dcterms:W3CDTF">2011-03-22T14:01:45Z</dcterms:modified>
</cp:coreProperties>
</file>