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6"/>
  </p:notesMasterIdLst>
  <p:sldIdLst>
    <p:sldId id="262" r:id="rId2"/>
    <p:sldId id="263" r:id="rId3"/>
    <p:sldId id="261" r:id="rId4"/>
    <p:sldId id="265" r:id="rId5"/>
    <p:sldId id="268" r:id="rId6"/>
    <p:sldId id="266" r:id="rId7"/>
    <p:sldId id="269" r:id="rId8"/>
    <p:sldId id="270" r:id="rId9"/>
    <p:sldId id="271" r:id="rId10"/>
    <p:sldId id="282" r:id="rId11"/>
    <p:sldId id="273" r:id="rId12"/>
    <p:sldId id="274" r:id="rId13"/>
    <p:sldId id="283" r:id="rId14"/>
    <p:sldId id="275" r:id="rId15"/>
    <p:sldId id="276" r:id="rId16"/>
    <p:sldId id="280" r:id="rId17"/>
    <p:sldId id="279" r:id="rId18"/>
    <p:sldId id="278" r:id="rId19"/>
    <p:sldId id="284" r:id="rId20"/>
    <p:sldId id="281" r:id="rId21"/>
    <p:sldId id="285" r:id="rId22"/>
    <p:sldId id="286" r:id="rId23"/>
    <p:sldId id="287" r:id="rId24"/>
    <p:sldId id="288" r:id="rId25"/>
  </p:sldIdLst>
  <p:sldSz cx="9144000" cy="6858000" type="screen4x3"/>
  <p:notesSz cx="6858000" cy="91440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FFFF00"/>
    <a:srgbClr val="F0EFE0"/>
    <a:srgbClr val="009900"/>
    <a:srgbClr val="003399"/>
    <a:srgbClr val="009799"/>
    <a:srgbClr val="CCFF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90508" autoAdjust="0"/>
  </p:normalViewPr>
  <p:slideViewPr>
    <p:cSldViewPr>
      <p:cViewPr varScale="1">
        <p:scale>
          <a:sx n="92" d="100"/>
          <a:sy n="92"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0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ellico\Desktop\Chart%20in%20Microsoft%20Office%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sz="1600" b="1" i="0" u="none" strike="noStrike" baseline="0">
                <a:solidFill>
                  <a:srgbClr val="000000"/>
                </a:solidFill>
                <a:latin typeface="Arial"/>
                <a:ea typeface="Arial"/>
                <a:cs typeface="Arial"/>
              </a:defRPr>
            </a:pPr>
            <a:r>
              <a:rPr lang="en-US" sz="1600"/>
              <a:t>Proton Source Yearly and Integrated Output (E19)</a:t>
            </a:r>
          </a:p>
        </c:rich>
      </c:tx>
      <c:layout>
        <c:manualLayout>
          <c:xMode val="edge"/>
          <c:yMode val="edge"/>
          <c:x val="0.17957764962478268"/>
          <c:y val="1.2787723785166322E-2"/>
        </c:manualLayout>
      </c:layout>
      <c:spPr>
        <a:noFill/>
        <a:ln w="25400">
          <a:noFill/>
        </a:ln>
      </c:spPr>
    </c:title>
    <c:plotArea>
      <c:layout>
        <c:manualLayout>
          <c:layoutTarget val="inner"/>
          <c:xMode val="edge"/>
          <c:yMode val="edge"/>
          <c:x val="0.12676067235010482"/>
          <c:y val="0.18158590451404721"/>
          <c:w val="0.7505874089682445"/>
          <c:h val="0.6061388643637956"/>
        </c:manualLayout>
      </c:layout>
      <c:lineChart>
        <c:grouping val="standard"/>
        <c:ser>
          <c:idx val="2"/>
          <c:order val="1"/>
          <c:tx>
            <c:v>Integrated Protons</c:v>
          </c:tx>
          <c:spPr>
            <a:ln w="12700">
              <a:solidFill>
                <a:srgbClr val="FFFF00"/>
              </a:solidFill>
              <a:prstDash val="solid"/>
            </a:ln>
          </c:spPr>
          <c:marker>
            <c:symbol val="triangle"/>
            <c:size val="5"/>
            <c:spPr>
              <a:solidFill>
                <a:srgbClr val="FFFF00"/>
              </a:solidFill>
              <a:ln>
                <a:solidFill>
                  <a:srgbClr val="FFFF00"/>
                </a:solidFill>
                <a:prstDash val="solid"/>
              </a:ln>
            </c:spPr>
          </c:marker>
          <c:cat>
            <c:numRef>
              <c:f>Sheet1!$E$3:$E$54</c:f>
              <c:numCache>
                <c:formatCode>General</c:formatCode>
                <c:ptCount val="5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2018</c:v>
                </c:pt>
                <c:pt idx="45">
                  <c:v>2019</c:v>
                </c:pt>
                <c:pt idx="46">
                  <c:v>2020</c:v>
                </c:pt>
                <c:pt idx="47">
                  <c:v>2021</c:v>
                </c:pt>
                <c:pt idx="48">
                  <c:v>2022</c:v>
                </c:pt>
                <c:pt idx="49">
                  <c:v>2023</c:v>
                </c:pt>
                <c:pt idx="50">
                  <c:v>2024</c:v>
                </c:pt>
                <c:pt idx="51">
                  <c:v>2025</c:v>
                </c:pt>
              </c:numCache>
            </c:numRef>
          </c:cat>
          <c:val>
            <c:numRef>
              <c:f>Sheet1!$G$3:$G$39</c:f>
              <c:numCache>
                <c:formatCode>General</c:formatCode>
                <c:ptCount val="37"/>
                <c:pt idx="0">
                  <c:v>1</c:v>
                </c:pt>
                <c:pt idx="1">
                  <c:v>2</c:v>
                </c:pt>
                <c:pt idx="2">
                  <c:v>4</c:v>
                </c:pt>
                <c:pt idx="3">
                  <c:v>6.5</c:v>
                </c:pt>
                <c:pt idx="4">
                  <c:v>8.5</c:v>
                </c:pt>
                <c:pt idx="5">
                  <c:v>11</c:v>
                </c:pt>
                <c:pt idx="6">
                  <c:v>12.1</c:v>
                </c:pt>
                <c:pt idx="7">
                  <c:v>13.5</c:v>
                </c:pt>
                <c:pt idx="8">
                  <c:v>15</c:v>
                </c:pt>
                <c:pt idx="9">
                  <c:v>15.03</c:v>
                </c:pt>
                <c:pt idx="10">
                  <c:v>15.1</c:v>
                </c:pt>
                <c:pt idx="11">
                  <c:v>15.26</c:v>
                </c:pt>
                <c:pt idx="12">
                  <c:v>15.26</c:v>
                </c:pt>
                <c:pt idx="13">
                  <c:v>15.66</c:v>
                </c:pt>
                <c:pt idx="14">
                  <c:v>16.66</c:v>
                </c:pt>
                <c:pt idx="15">
                  <c:v>17.66</c:v>
                </c:pt>
                <c:pt idx="16">
                  <c:v>18.66</c:v>
                </c:pt>
                <c:pt idx="17">
                  <c:v>19.66</c:v>
                </c:pt>
                <c:pt idx="18">
                  <c:v>20.66</c:v>
                </c:pt>
                <c:pt idx="19">
                  <c:v>21.66</c:v>
                </c:pt>
                <c:pt idx="20">
                  <c:v>22.66</c:v>
                </c:pt>
                <c:pt idx="21">
                  <c:v>23.66</c:v>
                </c:pt>
                <c:pt idx="22">
                  <c:v>24.66</c:v>
                </c:pt>
                <c:pt idx="23">
                  <c:v>25.66</c:v>
                </c:pt>
                <c:pt idx="24">
                  <c:v>26.66</c:v>
                </c:pt>
                <c:pt idx="25">
                  <c:v>27.66</c:v>
                </c:pt>
                <c:pt idx="26">
                  <c:v>28.66</c:v>
                </c:pt>
                <c:pt idx="27">
                  <c:v>29.66</c:v>
                </c:pt>
                <c:pt idx="28">
                  <c:v>31.66</c:v>
                </c:pt>
                <c:pt idx="29">
                  <c:v>48.660000000000011</c:v>
                </c:pt>
                <c:pt idx="30">
                  <c:v>73.66</c:v>
                </c:pt>
                <c:pt idx="31">
                  <c:v>117.86</c:v>
                </c:pt>
                <c:pt idx="32">
                  <c:v>149.46</c:v>
                </c:pt>
                <c:pt idx="33">
                  <c:v>181.98000000000027</c:v>
                </c:pt>
                <c:pt idx="34">
                  <c:v>240.98000000000027</c:v>
                </c:pt>
                <c:pt idx="35">
                  <c:v>288.88</c:v>
                </c:pt>
                <c:pt idx="36">
                  <c:v>348.97999999999894</c:v>
                </c:pt>
              </c:numCache>
            </c:numRef>
          </c:val>
        </c:ser>
        <c:marker val="1"/>
        <c:axId val="53100544"/>
        <c:axId val="53102848"/>
      </c:lineChart>
      <c:lineChart>
        <c:grouping val="standard"/>
        <c:ser>
          <c:idx val="1"/>
          <c:order val="0"/>
          <c:tx>
            <c:v>Yearly Protons</c:v>
          </c:tx>
          <c:spPr>
            <a:ln w="12700">
              <a:solidFill>
                <a:srgbClr val="FF00FF"/>
              </a:solidFill>
              <a:prstDash val="solid"/>
            </a:ln>
          </c:spPr>
          <c:marker>
            <c:symbol val="square"/>
            <c:size val="5"/>
            <c:spPr>
              <a:solidFill>
                <a:srgbClr val="FF00FF"/>
              </a:solidFill>
              <a:ln>
                <a:solidFill>
                  <a:srgbClr val="FF00FF"/>
                </a:solidFill>
                <a:prstDash val="solid"/>
              </a:ln>
            </c:spPr>
          </c:marker>
          <c:cat>
            <c:numRef>
              <c:f>Sheet1!$E$3:$E$54</c:f>
              <c:numCache>
                <c:formatCode>General</c:formatCode>
                <c:ptCount val="5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2018</c:v>
                </c:pt>
                <c:pt idx="45">
                  <c:v>2019</c:v>
                </c:pt>
                <c:pt idx="46">
                  <c:v>2020</c:v>
                </c:pt>
                <c:pt idx="47">
                  <c:v>2021</c:v>
                </c:pt>
                <c:pt idx="48">
                  <c:v>2022</c:v>
                </c:pt>
                <c:pt idx="49">
                  <c:v>2023</c:v>
                </c:pt>
                <c:pt idx="50">
                  <c:v>2024</c:v>
                </c:pt>
                <c:pt idx="51">
                  <c:v>2025</c:v>
                </c:pt>
              </c:numCache>
            </c:numRef>
          </c:cat>
          <c:val>
            <c:numRef>
              <c:f>Sheet1!$F$3:$F$39</c:f>
              <c:numCache>
                <c:formatCode>General</c:formatCode>
                <c:ptCount val="37"/>
                <c:pt idx="0">
                  <c:v>1</c:v>
                </c:pt>
                <c:pt idx="1">
                  <c:v>1</c:v>
                </c:pt>
                <c:pt idx="2">
                  <c:v>2</c:v>
                </c:pt>
                <c:pt idx="3">
                  <c:v>2.5</c:v>
                </c:pt>
                <c:pt idx="4">
                  <c:v>2</c:v>
                </c:pt>
                <c:pt idx="5">
                  <c:v>2.5</c:v>
                </c:pt>
                <c:pt idx="6">
                  <c:v>1.1000000000000001</c:v>
                </c:pt>
                <c:pt idx="7">
                  <c:v>1.4</c:v>
                </c:pt>
                <c:pt idx="8">
                  <c:v>1.5</c:v>
                </c:pt>
                <c:pt idx="9">
                  <c:v>3.0000000000000127E-2</c:v>
                </c:pt>
                <c:pt idx="10">
                  <c:v>7.0000000000000034E-2</c:v>
                </c:pt>
                <c:pt idx="11">
                  <c:v>0.16000000000000053</c:v>
                </c:pt>
                <c:pt idx="12">
                  <c:v>0</c:v>
                </c:pt>
                <c:pt idx="13">
                  <c:v>0.4</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2</c:v>
                </c:pt>
                <c:pt idx="29">
                  <c:v>17</c:v>
                </c:pt>
                <c:pt idx="30">
                  <c:v>25</c:v>
                </c:pt>
                <c:pt idx="31">
                  <c:v>44.2</c:v>
                </c:pt>
                <c:pt idx="32">
                  <c:v>31.6</c:v>
                </c:pt>
                <c:pt idx="33">
                  <c:v>32.520000000000003</c:v>
                </c:pt>
                <c:pt idx="34">
                  <c:v>59</c:v>
                </c:pt>
                <c:pt idx="35">
                  <c:v>47.9</c:v>
                </c:pt>
                <c:pt idx="36">
                  <c:v>60.1</c:v>
                </c:pt>
              </c:numCache>
            </c:numRef>
          </c:val>
        </c:ser>
        <c:marker val="1"/>
        <c:axId val="53113216"/>
        <c:axId val="53114752"/>
      </c:lineChart>
      <c:catAx>
        <c:axId val="53100544"/>
        <c:scaling>
          <c:orientation val="minMax"/>
        </c:scaling>
        <c:axPos val="b"/>
        <c:title>
          <c:tx>
            <c:rich>
              <a:bodyPr/>
              <a:lstStyle/>
              <a:p>
                <a:pPr>
                  <a:defRPr sz="1600" b="1" i="0" u="none" strike="noStrike" baseline="0">
                    <a:solidFill>
                      <a:srgbClr val="000000"/>
                    </a:solidFill>
                    <a:latin typeface="Arial"/>
                    <a:ea typeface="Arial"/>
                    <a:cs typeface="Arial"/>
                  </a:defRPr>
                </a:pPr>
                <a:r>
                  <a:rPr lang="en-US" sz="1600"/>
                  <a:t>Year</a:t>
                </a:r>
              </a:p>
            </c:rich>
          </c:tx>
          <c:layout>
            <c:manualLayout>
              <c:xMode val="edge"/>
              <c:yMode val="edge"/>
              <c:x val="0.46654966544674881"/>
              <c:y val="0.90963449261937346"/>
            </c:manualLayout>
          </c:layout>
          <c:spPr>
            <a:noFill/>
            <a:ln w="25400">
              <a:noFill/>
            </a:ln>
          </c:spPr>
        </c:title>
        <c:numFmt formatCode="General" sourceLinked="1"/>
        <c:tickLblPos val="nextTo"/>
        <c:spPr>
          <a:ln w="3175">
            <a:solidFill>
              <a:srgbClr val="000000"/>
            </a:solidFill>
            <a:prstDash val="solid"/>
          </a:ln>
        </c:spPr>
        <c:txPr>
          <a:bodyPr rot="-2700000" vert="horz"/>
          <a:lstStyle/>
          <a:p>
            <a:pPr>
              <a:defRPr sz="1600" b="0" i="0" u="none" strike="noStrike" baseline="0">
                <a:solidFill>
                  <a:srgbClr val="000000"/>
                </a:solidFill>
                <a:latin typeface="Arial"/>
                <a:ea typeface="Arial"/>
                <a:cs typeface="Arial"/>
              </a:defRPr>
            </a:pPr>
            <a:endParaRPr lang="en-US"/>
          </a:p>
        </c:txPr>
        <c:crossAx val="53102848"/>
        <c:crosses val="autoZero"/>
        <c:auto val="1"/>
        <c:lblAlgn val="ctr"/>
        <c:lblOffset val="100"/>
        <c:tickLblSkip val="3"/>
        <c:tickMarkSkip val="1"/>
      </c:catAx>
      <c:valAx>
        <c:axId val="53102848"/>
        <c:scaling>
          <c:orientation val="minMax"/>
        </c:scaling>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dirty="0"/>
                  <a:t>Integrated </a:t>
                </a:r>
                <a:r>
                  <a:rPr lang="en-US" sz="1600" dirty="0" smtClean="0"/>
                  <a:t>E19 </a:t>
                </a:r>
                <a:endParaRPr lang="en-US" sz="1600" dirty="0"/>
              </a:p>
            </c:rich>
          </c:tx>
          <c:layout>
            <c:manualLayout>
              <c:xMode val="edge"/>
              <c:yMode val="edge"/>
              <c:x val="2.6408473406272056E-2"/>
              <c:y val="0.391304836488019"/>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3100544"/>
        <c:crosses val="autoZero"/>
        <c:crossBetween val="between"/>
      </c:valAx>
      <c:catAx>
        <c:axId val="53113216"/>
        <c:scaling>
          <c:orientation val="minMax"/>
        </c:scaling>
        <c:delete val="1"/>
        <c:axPos val="b"/>
        <c:numFmt formatCode="General" sourceLinked="1"/>
        <c:tickLblPos val="none"/>
        <c:crossAx val="53114752"/>
        <c:crosses val="autoZero"/>
        <c:auto val="1"/>
        <c:lblAlgn val="ctr"/>
        <c:lblOffset val="100"/>
      </c:catAx>
      <c:valAx>
        <c:axId val="53114752"/>
        <c:scaling>
          <c:orientation val="minMax"/>
        </c:scaling>
        <c:axPos val="r"/>
        <c:numFmt formatCode="General" sourceLinked="1"/>
        <c:majorTickMark val="cross"/>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53113216"/>
        <c:crosses val="max"/>
        <c:crossBetween val="between"/>
      </c:valAx>
      <c:spPr>
        <a:solidFill>
          <a:srgbClr val="C0C0C0"/>
        </a:solidFill>
        <a:ln w="12700">
          <a:solidFill>
            <a:srgbClr val="808080"/>
          </a:solidFill>
          <a:prstDash val="solid"/>
        </a:ln>
      </c:spPr>
    </c:plotArea>
    <c:legend>
      <c:legendPos val="r"/>
      <c:legendEntry>
        <c:idx val="0"/>
        <c:txPr>
          <a:bodyPr/>
          <a:lstStyle/>
          <a:p>
            <a:pPr>
              <a:defRPr sz="1800" b="0"/>
            </a:pPr>
            <a:endParaRPr lang="en-US"/>
          </a:p>
        </c:txPr>
      </c:legendEntry>
      <c:legendEntry>
        <c:idx val="1"/>
        <c:txPr>
          <a:bodyPr/>
          <a:lstStyle/>
          <a:p>
            <a:pPr>
              <a:defRPr sz="1600" b="0"/>
            </a:pPr>
            <a:endParaRPr lang="en-US"/>
          </a:p>
        </c:txPr>
      </c:legendEntry>
      <c:layout>
        <c:manualLayout>
          <c:xMode val="edge"/>
          <c:yMode val="edge"/>
          <c:x val="0.2791293202835628"/>
          <c:y val="7.9284474056127707E-2"/>
          <c:w val="0.38962224348124735"/>
          <c:h val="9.2071726232474643E-2"/>
        </c:manualLayout>
      </c:layout>
      <c:spPr>
        <a:solidFill>
          <a:schemeClr val="tx1"/>
        </a:solidFill>
        <a:ln>
          <a:solidFill>
            <a:srgbClr val="F0EFE0"/>
          </a:solidFill>
        </a:ln>
      </c:spPr>
      <c:txPr>
        <a:bodyPr/>
        <a:lstStyle/>
        <a:p>
          <a:pPr>
            <a:defRPr b="0"/>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A9036-DBB5-4449-99A6-6CAD5C99481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6774BB8-8D7C-48F8-95C5-481B2EDE596A}">
      <dgm:prSet phldrT="[Text]" custT="1"/>
      <dgm:spPr/>
      <dgm:t>
        <a:bodyPr/>
        <a:lstStyle/>
        <a:p>
          <a:r>
            <a:rPr lang="en-US" sz="900" dirty="0" smtClean="0">
              <a:solidFill>
                <a:schemeClr val="bg1">
                  <a:lumMod val="60000"/>
                  <a:lumOff val="40000"/>
                </a:schemeClr>
              </a:solidFill>
            </a:rPr>
            <a:t>Proton Improvement Plan</a:t>
          </a:r>
        </a:p>
        <a:p>
          <a:r>
            <a:rPr lang="en-US" sz="900" dirty="0" smtClean="0">
              <a:solidFill>
                <a:schemeClr val="bg1">
                  <a:lumMod val="60000"/>
                  <a:lumOff val="40000"/>
                </a:schemeClr>
              </a:solidFill>
            </a:rPr>
            <a:t>Bill </a:t>
          </a:r>
          <a:r>
            <a:rPr lang="en-US" sz="900" dirty="0" err="1" smtClean="0">
              <a:solidFill>
                <a:schemeClr val="bg1">
                  <a:lumMod val="60000"/>
                  <a:lumOff val="40000"/>
                </a:schemeClr>
              </a:solidFill>
            </a:rPr>
            <a:t>Pellico</a:t>
          </a:r>
          <a:endParaRPr lang="en-US" sz="900" dirty="0" smtClean="0">
            <a:solidFill>
              <a:schemeClr val="bg1">
                <a:lumMod val="60000"/>
                <a:lumOff val="40000"/>
              </a:schemeClr>
            </a:solidFill>
          </a:endParaRPr>
        </a:p>
        <a:p>
          <a:r>
            <a:rPr lang="en-US" sz="900" dirty="0" smtClean="0">
              <a:solidFill>
                <a:schemeClr val="bg1">
                  <a:lumMod val="60000"/>
                  <a:lumOff val="40000"/>
                </a:schemeClr>
              </a:solidFill>
            </a:rPr>
            <a:t>Bob Webber, Deputy</a:t>
          </a:r>
        </a:p>
        <a:p>
          <a:r>
            <a:rPr lang="en-US" sz="900" dirty="0" smtClean="0">
              <a:solidFill>
                <a:schemeClr val="bg1">
                  <a:lumMod val="60000"/>
                  <a:lumOff val="40000"/>
                </a:schemeClr>
              </a:solidFill>
            </a:rPr>
            <a:t>Bob Zwaska, Deputy</a:t>
          </a:r>
          <a:endParaRPr lang="en-US" sz="900" dirty="0">
            <a:solidFill>
              <a:schemeClr val="bg1">
                <a:lumMod val="60000"/>
                <a:lumOff val="40000"/>
              </a:schemeClr>
            </a:solidFill>
          </a:endParaRPr>
        </a:p>
      </dgm:t>
    </dgm:pt>
    <dgm:pt modelId="{787CDB28-34DB-4831-B226-4C43B05E837D}" type="parTrans" cxnId="{7701BA1B-60BA-49A0-B0CC-40C03807AD73}">
      <dgm:prSet/>
      <dgm:spPr/>
      <dgm:t>
        <a:bodyPr/>
        <a:lstStyle/>
        <a:p>
          <a:endParaRPr lang="en-US" sz="1400"/>
        </a:p>
      </dgm:t>
    </dgm:pt>
    <dgm:pt modelId="{1CFD3F88-9F30-47D0-9F7D-EFAF9B044CFE}" type="sibTrans" cxnId="{7701BA1B-60BA-49A0-B0CC-40C03807AD73}">
      <dgm:prSet/>
      <dgm:spPr/>
      <dgm:t>
        <a:bodyPr/>
        <a:lstStyle/>
        <a:p>
          <a:endParaRPr lang="en-US" sz="1400"/>
        </a:p>
      </dgm:t>
    </dgm:pt>
    <dgm:pt modelId="{0B5E5314-F888-45B7-8347-B22603C48256}">
      <dgm:prSet phldrT="[Text]" custT="1"/>
      <dgm:spPr/>
      <dgm:t>
        <a:bodyPr/>
        <a:lstStyle/>
        <a:p>
          <a:r>
            <a:rPr lang="en-US" sz="800" dirty="0" smtClean="0">
              <a:solidFill>
                <a:schemeClr val="bg1">
                  <a:lumMod val="60000"/>
                  <a:lumOff val="40000"/>
                </a:schemeClr>
              </a:solidFill>
            </a:rPr>
            <a:t>Booster RF</a:t>
          </a:r>
        </a:p>
        <a:p>
          <a:r>
            <a:rPr lang="en-US" sz="800" dirty="0" smtClean="0">
              <a:solidFill>
                <a:schemeClr val="bg1">
                  <a:lumMod val="60000"/>
                  <a:lumOff val="40000"/>
                </a:schemeClr>
              </a:solidFill>
            </a:rPr>
            <a:t>John Reid</a:t>
          </a:r>
        </a:p>
      </dgm:t>
    </dgm:pt>
    <dgm:pt modelId="{782C9E97-7083-43FB-8765-063A7A74D041}" type="parTrans" cxnId="{EABC6085-5B4D-41E8-95E1-8B924D5B848F}">
      <dgm:prSet/>
      <dgm:spPr/>
      <dgm:t>
        <a:bodyPr/>
        <a:lstStyle/>
        <a:p>
          <a:endParaRPr lang="en-US"/>
        </a:p>
      </dgm:t>
    </dgm:pt>
    <dgm:pt modelId="{E7C39D75-B120-4766-BF64-CD20F9A09E36}" type="sibTrans" cxnId="{EABC6085-5B4D-41E8-95E1-8B924D5B848F}">
      <dgm:prSet/>
      <dgm:spPr/>
      <dgm:t>
        <a:bodyPr/>
        <a:lstStyle/>
        <a:p>
          <a:endParaRPr lang="en-US" sz="1400"/>
        </a:p>
      </dgm:t>
    </dgm:pt>
    <dgm:pt modelId="{D4569D56-B629-415C-84DD-1F2FB1D3F579}">
      <dgm:prSet phldrT="[Text]" custT="1"/>
      <dgm:spPr/>
      <dgm:t>
        <a:bodyPr/>
        <a:lstStyle/>
        <a:p>
          <a:r>
            <a:rPr lang="en-US" sz="800" dirty="0" smtClean="0">
              <a:solidFill>
                <a:schemeClr val="bg1">
                  <a:lumMod val="60000"/>
                  <a:lumOff val="40000"/>
                </a:schemeClr>
              </a:solidFill>
            </a:rPr>
            <a:t>Power Distribution</a:t>
          </a:r>
        </a:p>
        <a:p>
          <a:r>
            <a:rPr lang="en-US" sz="800" dirty="0" smtClean="0">
              <a:solidFill>
                <a:schemeClr val="bg1">
                  <a:lumMod val="60000"/>
                  <a:lumOff val="40000"/>
                </a:schemeClr>
              </a:solidFill>
            </a:rPr>
            <a:t>Steve Hayes</a:t>
          </a:r>
        </a:p>
      </dgm:t>
    </dgm:pt>
    <dgm:pt modelId="{C0C0B48B-E193-4C9E-B3BC-36C1C0004198}" type="parTrans" cxnId="{1E096DF9-8785-4B7E-9FF1-B9C361456EAD}">
      <dgm:prSet/>
      <dgm:spPr/>
      <dgm:t>
        <a:bodyPr/>
        <a:lstStyle/>
        <a:p>
          <a:endParaRPr lang="en-US"/>
        </a:p>
      </dgm:t>
    </dgm:pt>
    <dgm:pt modelId="{38AB6327-2C43-422D-A911-80A78F67A65E}" type="sibTrans" cxnId="{1E096DF9-8785-4B7E-9FF1-B9C361456EAD}">
      <dgm:prSet/>
      <dgm:spPr/>
      <dgm:t>
        <a:bodyPr/>
        <a:lstStyle/>
        <a:p>
          <a:endParaRPr lang="en-US" sz="1400"/>
        </a:p>
      </dgm:t>
    </dgm:pt>
    <dgm:pt modelId="{683BC91B-AA68-7246-9EFC-D43AAEE5B42E}">
      <dgm:prSet custT="1"/>
      <dgm:spPr/>
      <dgm:t>
        <a:bodyPr/>
        <a:lstStyle/>
        <a:p>
          <a:r>
            <a:rPr lang="en-US" sz="800" dirty="0" smtClean="0">
              <a:solidFill>
                <a:schemeClr val="bg1">
                  <a:lumMod val="60000"/>
                  <a:lumOff val="40000"/>
                </a:schemeClr>
              </a:solidFill>
            </a:rPr>
            <a:t>Proton Source Utilities</a:t>
          </a:r>
        </a:p>
        <a:p>
          <a:r>
            <a:rPr lang="en-US" sz="800" dirty="0" smtClean="0">
              <a:solidFill>
                <a:schemeClr val="bg1">
                  <a:lumMod val="60000"/>
                  <a:lumOff val="40000"/>
                </a:schemeClr>
              </a:solidFill>
            </a:rPr>
            <a:t>Todd Sullivan</a:t>
          </a:r>
          <a:endParaRPr lang="en-US" sz="800" dirty="0">
            <a:solidFill>
              <a:schemeClr val="bg1">
                <a:lumMod val="60000"/>
                <a:lumOff val="40000"/>
              </a:schemeClr>
            </a:solidFill>
          </a:endParaRPr>
        </a:p>
      </dgm:t>
    </dgm:pt>
    <dgm:pt modelId="{E6D89B99-2E45-C241-B344-41233D7BA1E7}" type="parTrans" cxnId="{EB9B6EB8-7454-F94A-91C7-8394E0AF4B11}">
      <dgm:prSet/>
      <dgm:spPr/>
      <dgm:t>
        <a:bodyPr/>
        <a:lstStyle/>
        <a:p>
          <a:endParaRPr lang="en-US"/>
        </a:p>
      </dgm:t>
    </dgm:pt>
    <dgm:pt modelId="{56EA5402-2B05-AA45-8F7A-F6E78DA05D61}" type="sibTrans" cxnId="{EB9B6EB8-7454-F94A-91C7-8394E0AF4B11}">
      <dgm:prSet/>
      <dgm:spPr/>
      <dgm:t>
        <a:bodyPr/>
        <a:lstStyle/>
        <a:p>
          <a:endParaRPr lang="en-US" sz="1400"/>
        </a:p>
      </dgm:t>
    </dgm:pt>
    <dgm:pt modelId="{7619C936-EA99-4559-ABDB-88C6263C00BD}">
      <dgm:prSet phldrT="[Text]" custT="1"/>
      <dgm:spPr/>
      <dgm:t>
        <a:bodyPr/>
        <a:lstStyle/>
        <a:p>
          <a:r>
            <a:rPr lang="en-US" sz="800" dirty="0" smtClean="0">
              <a:solidFill>
                <a:schemeClr val="bg1">
                  <a:lumMod val="60000"/>
                  <a:lumOff val="40000"/>
                </a:schemeClr>
              </a:solidFill>
            </a:rPr>
            <a:t>Linac RF</a:t>
          </a:r>
        </a:p>
        <a:p>
          <a:r>
            <a:rPr lang="en-US" sz="800" dirty="0" smtClean="0">
              <a:solidFill>
                <a:schemeClr val="bg1">
                  <a:lumMod val="60000"/>
                  <a:lumOff val="40000"/>
                </a:schemeClr>
              </a:solidFill>
            </a:rPr>
            <a:t>Ralph </a:t>
          </a:r>
          <a:r>
            <a:rPr lang="en-US" sz="800" dirty="0" err="1" smtClean="0">
              <a:solidFill>
                <a:schemeClr val="bg1">
                  <a:lumMod val="60000"/>
                  <a:lumOff val="40000"/>
                </a:schemeClr>
              </a:solidFill>
            </a:rPr>
            <a:t>Pasquinelli</a:t>
          </a:r>
          <a:endParaRPr lang="en-US" sz="800" dirty="0">
            <a:solidFill>
              <a:schemeClr val="bg1">
                <a:lumMod val="60000"/>
                <a:lumOff val="40000"/>
              </a:schemeClr>
            </a:solidFill>
          </a:endParaRPr>
        </a:p>
      </dgm:t>
    </dgm:pt>
    <dgm:pt modelId="{4A140686-54BC-4F50-91A3-2CF90DA3F735}" type="parTrans" cxnId="{026A0E6A-ED0F-476A-BC86-7A230BAE2D3D}">
      <dgm:prSet/>
      <dgm:spPr/>
      <dgm:t>
        <a:bodyPr/>
        <a:lstStyle/>
        <a:p>
          <a:endParaRPr lang="en-US"/>
        </a:p>
      </dgm:t>
    </dgm:pt>
    <dgm:pt modelId="{A24B70FC-F420-4EA4-9A1C-AB0D95EF245C}" type="sibTrans" cxnId="{026A0E6A-ED0F-476A-BC86-7A230BAE2D3D}">
      <dgm:prSet/>
      <dgm:spPr/>
      <dgm:t>
        <a:bodyPr/>
        <a:lstStyle/>
        <a:p>
          <a:endParaRPr lang="en-US" sz="1400"/>
        </a:p>
      </dgm:t>
    </dgm:pt>
    <dgm:pt modelId="{49111EDC-9A24-4ABF-86EA-99A03C8853AC}">
      <dgm:prSet custT="1"/>
      <dgm:spPr/>
      <dgm:t>
        <a:bodyPr/>
        <a:lstStyle/>
        <a:p>
          <a:r>
            <a:rPr lang="en-US" sz="800" dirty="0" smtClean="0">
              <a:solidFill>
                <a:schemeClr val="bg1">
                  <a:lumMod val="60000"/>
                  <a:lumOff val="40000"/>
                </a:schemeClr>
              </a:solidFill>
            </a:rPr>
            <a:t>Instrumentation &amp; Controls</a:t>
          </a:r>
        </a:p>
        <a:p>
          <a:r>
            <a:rPr lang="en-US" sz="800" dirty="0" smtClean="0">
              <a:solidFill>
                <a:schemeClr val="bg1">
                  <a:lumMod val="60000"/>
                  <a:lumOff val="40000"/>
                </a:schemeClr>
              </a:solidFill>
            </a:rPr>
            <a:t>Craig </a:t>
          </a:r>
          <a:r>
            <a:rPr lang="en-US" sz="800" dirty="0" err="1" smtClean="0">
              <a:solidFill>
                <a:schemeClr val="bg1">
                  <a:lumMod val="60000"/>
                  <a:lumOff val="40000"/>
                </a:schemeClr>
              </a:solidFill>
            </a:rPr>
            <a:t>Drennan</a:t>
          </a:r>
          <a:endParaRPr lang="en-US" sz="800" dirty="0">
            <a:solidFill>
              <a:schemeClr val="bg1">
                <a:lumMod val="60000"/>
                <a:lumOff val="40000"/>
              </a:schemeClr>
            </a:solidFill>
          </a:endParaRPr>
        </a:p>
      </dgm:t>
    </dgm:pt>
    <dgm:pt modelId="{B4EFBF8D-62B7-4519-8231-EAAA2D91CC30}" type="parTrans" cxnId="{586914D2-5E4B-4D7D-A826-833DEBC451C0}">
      <dgm:prSet/>
      <dgm:spPr/>
      <dgm:t>
        <a:bodyPr/>
        <a:lstStyle/>
        <a:p>
          <a:endParaRPr lang="en-US"/>
        </a:p>
      </dgm:t>
    </dgm:pt>
    <dgm:pt modelId="{4C8E3EAA-FBD7-4773-85EA-B7719BDC359F}" type="sibTrans" cxnId="{586914D2-5E4B-4D7D-A826-833DEBC451C0}">
      <dgm:prSet/>
      <dgm:spPr/>
      <dgm:t>
        <a:bodyPr/>
        <a:lstStyle/>
        <a:p>
          <a:endParaRPr lang="en-US"/>
        </a:p>
      </dgm:t>
    </dgm:pt>
    <dgm:pt modelId="{2FAD80C9-5525-4293-AF1A-D2A03A08A03F}">
      <dgm:prSet custT="1"/>
      <dgm:spPr/>
      <dgm:t>
        <a:bodyPr/>
        <a:lstStyle/>
        <a:p>
          <a:r>
            <a:rPr lang="en-US" sz="800" dirty="0" smtClean="0">
              <a:solidFill>
                <a:schemeClr val="bg1">
                  <a:lumMod val="60000"/>
                  <a:lumOff val="40000"/>
                </a:schemeClr>
              </a:solidFill>
            </a:rPr>
            <a:t>Beam Physics</a:t>
          </a:r>
        </a:p>
        <a:p>
          <a:r>
            <a:rPr lang="en-US" sz="800" dirty="0" err="1" smtClean="0">
              <a:solidFill>
                <a:schemeClr val="bg1">
                  <a:lumMod val="60000"/>
                  <a:lumOff val="40000"/>
                </a:schemeClr>
              </a:solidFill>
            </a:rPr>
            <a:t>Valeri</a:t>
          </a:r>
          <a:r>
            <a:rPr lang="en-US" sz="800" dirty="0" smtClean="0">
              <a:solidFill>
                <a:schemeClr val="bg1">
                  <a:lumMod val="60000"/>
                  <a:lumOff val="40000"/>
                </a:schemeClr>
              </a:solidFill>
            </a:rPr>
            <a:t> </a:t>
          </a:r>
          <a:r>
            <a:rPr lang="en-US" sz="800" dirty="0" err="1" smtClean="0">
              <a:solidFill>
                <a:schemeClr val="bg1">
                  <a:lumMod val="60000"/>
                  <a:lumOff val="40000"/>
                </a:schemeClr>
              </a:solidFill>
            </a:rPr>
            <a:t>Lebedev</a:t>
          </a:r>
          <a:endParaRPr lang="en-US" sz="800" dirty="0">
            <a:solidFill>
              <a:schemeClr val="bg1">
                <a:lumMod val="60000"/>
                <a:lumOff val="40000"/>
              </a:schemeClr>
            </a:solidFill>
          </a:endParaRPr>
        </a:p>
      </dgm:t>
    </dgm:pt>
    <dgm:pt modelId="{BE2757F6-B9D3-4512-9393-60EFF2178BE9}" type="parTrans" cxnId="{81D0BC4B-26D9-4414-8161-908BF8C29B41}">
      <dgm:prSet/>
      <dgm:spPr/>
      <dgm:t>
        <a:bodyPr/>
        <a:lstStyle/>
        <a:p>
          <a:endParaRPr lang="en-US"/>
        </a:p>
      </dgm:t>
    </dgm:pt>
    <dgm:pt modelId="{F99CD16B-DAD0-45D4-A75C-FEA37936D964}" type="sibTrans" cxnId="{81D0BC4B-26D9-4414-8161-908BF8C29B41}">
      <dgm:prSet/>
      <dgm:spPr/>
      <dgm:t>
        <a:bodyPr/>
        <a:lstStyle/>
        <a:p>
          <a:endParaRPr lang="en-US"/>
        </a:p>
      </dgm:t>
    </dgm:pt>
    <dgm:pt modelId="{2652F1ED-5001-415E-BD51-2B99FF6A1D85}">
      <dgm:prSet/>
      <dgm:spPr>
        <a:ln>
          <a:solidFill>
            <a:srgbClr val="FF0000"/>
          </a:solidFill>
        </a:ln>
      </dgm:spPr>
      <dgm:t>
        <a:bodyPr/>
        <a:lstStyle/>
        <a:p>
          <a:r>
            <a:rPr lang="en-US" dirty="0" smtClean="0">
              <a:solidFill>
                <a:schemeClr val="bg1">
                  <a:lumMod val="60000"/>
                  <a:lumOff val="40000"/>
                </a:schemeClr>
              </a:solidFill>
            </a:rPr>
            <a:t>Solid State</a:t>
          </a:r>
        </a:p>
        <a:p>
          <a:r>
            <a:rPr lang="en-US" dirty="0" smtClean="0">
              <a:solidFill>
                <a:schemeClr val="bg1">
                  <a:lumMod val="60000"/>
                  <a:lumOff val="40000"/>
                </a:schemeClr>
              </a:solidFill>
            </a:rPr>
            <a:t>Tom </a:t>
          </a:r>
          <a:r>
            <a:rPr lang="en-US" dirty="0" err="1" smtClean="0">
              <a:solidFill>
                <a:schemeClr val="bg1">
                  <a:lumMod val="60000"/>
                  <a:lumOff val="40000"/>
                </a:schemeClr>
              </a:solidFill>
            </a:rPr>
            <a:t>Kubicki</a:t>
          </a:r>
          <a:endParaRPr lang="en-US" dirty="0">
            <a:solidFill>
              <a:schemeClr val="bg1">
                <a:lumMod val="60000"/>
                <a:lumOff val="40000"/>
              </a:schemeClr>
            </a:solidFill>
          </a:endParaRPr>
        </a:p>
      </dgm:t>
    </dgm:pt>
    <dgm:pt modelId="{A6A48C0E-2CB8-4534-9F66-302028AACF24}" type="parTrans" cxnId="{C0F82073-82B4-44AF-B2BF-13F3AF79CC09}">
      <dgm:prSet/>
      <dgm:spPr/>
      <dgm:t>
        <a:bodyPr/>
        <a:lstStyle/>
        <a:p>
          <a:endParaRPr lang="en-US"/>
        </a:p>
      </dgm:t>
    </dgm:pt>
    <dgm:pt modelId="{291B0562-DFFD-43CC-A568-F76EC5342372}" type="sibTrans" cxnId="{C0F82073-82B4-44AF-B2BF-13F3AF79CC09}">
      <dgm:prSet/>
      <dgm:spPr/>
      <dgm:t>
        <a:bodyPr/>
        <a:lstStyle/>
        <a:p>
          <a:endParaRPr lang="en-US"/>
        </a:p>
      </dgm:t>
    </dgm:pt>
    <dgm:pt modelId="{0467D5BE-2DFD-454B-97D2-37064437E5D5}">
      <dgm:prSet/>
      <dgm:spPr/>
      <dgm:t>
        <a:bodyPr/>
        <a:lstStyle/>
        <a:p>
          <a:r>
            <a:rPr lang="en-US" dirty="0" smtClean="0">
              <a:solidFill>
                <a:schemeClr val="bg1">
                  <a:lumMod val="60000"/>
                  <a:lumOff val="40000"/>
                </a:schemeClr>
              </a:solidFill>
            </a:rPr>
            <a:t>Anode PS</a:t>
          </a:r>
        </a:p>
        <a:p>
          <a:r>
            <a:rPr lang="en-US" dirty="0" smtClean="0">
              <a:solidFill>
                <a:schemeClr val="bg1">
                  <a:lumMod val="60000"/>
                  <a:lumOff val="40000"/>
                </a:schemeClr>
              </a:solidFill>
            </a:rPr>
            <a:t>Rene Padilla</a:t>
          </a:r>
          <a:endParaRPr lang="en-US" dirty="0">
            <a:solidFill>
              <a:schemeClr val="bg1">
                <a:lumMod val="60000"/>
                <a:lumOff val="40000"/>
              </a:schemeClr>
            </a:solidFill>
          </a:endParaRPr>
        </a:p>
      </dgm:t>
    </dgm:pt>
    <dgm:pt modelId="{F4FE772D-E89F-4C81-9894-E1414D5897F4}" type="parTrans" cxnId="{52F99933-962E-47CA-BE4D-3CC918084200}">
      <dgm:prSet/>
      <dgm:spPr/>
      <dgm:t>
        <a:bodyPr/>
        <a:lstStyle/>
        <a:p>
          <a:endParaRPr lang="en-US"/>
        </a:p>
      </dgm:t>
    </dgm:pt>
    <dgm:pt modelId="{5BCBB620-C26D-497E-9874-6EF1B88BB7C7}" type="sibTrans" cxnId="{52F99933-962E-47CA-BE4D-3CC918084200}">
      <dgm:prSet/>
      <dgm:spPr/>
      <dgm:t>
        <a:bodyPr/>
        <a:lstStyle/>
        <a:p>
          <a:endParaRPr lang="en-US"/>
        </a:p>
      </dgm:t>
    </dgm:pt>
    <dgm:pt modelId="{52C91446-554F-4CDA-A9B7-28C93CA9D477}">
      <dgm:prSet/>
      <dgm:spPr/>
      <dgm:t>
        <a:bodyPr/>
        <a:lstStyle/>
        <a:p>
          <a:r>
            <a:rPr lang="en-US" dirty="0" smtClean="0">
              <a:solidFill>
                <a:schemeClr val="bg1">
                  <a:lumMod val="60000"/>
                  <a:lumOff val="40000"/>
                </a:schemeClr>
              </a:solidFill>
            </a:rPr>
            <a:t>Cavities</a:t>
          </a:r>
        </a:p>
        <a:p>
          <a:r>
            <a:rPr lang="en-US" dirty="0" smtClean="0">
              <a:solidFill>
                <a:schemeClr val="bg1">
                  <a:lumMod val="60000"/>
                  <a:lumOff val="40000"/>
                </a:schemeClr>
              </a:solidFill>
            </a:rPr>
            <a:t>Joe </a:t>
          </a:r>
          <a:r>
            <a:rPr lang="en-US" dirty="0" err="1" smtClean="0">
              <a:solidFill>
                <a:schemeClr val="bg1">
                  <a:lumMod val="60000"/>
                  <a:lumOff val="40000"/>
                </a:schemeClr>
              </a:solidFill>
            </a:rPr>
            <a:t>Dey</a:t>
          </a:r>
          <a:endParaRPr lang="en-US" dirty="0">
            <a:solidFill>
              <a:schemeClr val="bg1">
                <a:lumMod val="60000"/>
                <a:lumOff val="40000"/>
              </a:schemeClr>
            </a:solidFill>
          </a:endParaRPr>
        </a:p>
      </dgm:t>
    </dgm:pt>
    <dgm:pt modelId="{4ED340C1-4733-444E-8911-070D824613D9}" type="parTrans" cxnId="{1D2CFF6C-0580-4849-975E-BDF8CBF84D1C}">
      <dgm:prSet/>
      <dgm:spPr/>
      <dgm:t>
        <a:bodyPr/>
        <a:lstStyle/>
        <a:p>
          <a:endParaRPr lang="en-US"/>
        </a:p>
      </dgm:t>
    </dgm:pt>
    <dgm:pt modelId="{C3A65585-19F5-4BD0-9C33-54479384CDD8}" type="sibTrans" cxnId="{1D2CFF6C-0580-4849-975E-BDF8CBF84D1C}">
      <dgm:prSet/>
      <dgm:spPr/>
      <dgm:t>
        <a:bodyPr/>
        <a:lstStyle/>
        <a:p>
          <a:endParaRPr lang="en-US"/>
        </a:p>
      </dgm:t>
    </dgm:pt>
    <dgm:pt modelId="{AD31E11C-D355-4F7A-9796-FCA9AE032CB4}">
      <dgm:prSet/>
      <dgm:spPr>
        <a:ln>
          <a:solidFill>
            <a:srgbClr val="FF0000"/>
          </a:solidFill>
        </a:ln>
      </dgm:spPr>
      <dgm:t>
        <a:bodyPr/>
        <a:lstStyle/>
        <a:p>
          <a:r>
            <a:rPr lang="en-US" dirty="0" smtClean="0">
              <a:solidFill>
                <a:schemeClr val="bg1">
                  <a:lumMod val="60000"/>
                  <a:lumOff val="40000"/>
                </a:schemeClr>
              </a:solidFill>
            </a:rPr>
            <a:t>Tuners</a:t>
          </a:r>
        </a:p>
      </dgm:t>
    </dgm:pt>
    <dgm:pt modelId="{3B1A3261-4BE6-4580-A8F1-F266945A774B}" type="parTrans" cxnId="{EB4EC8F1-9064-4EEF-9023-E1EFDB213F28}">
      <dgm:prSet/>
      <dgm:spPr/>
      <dgm:t>
        <a:bodyPr/>
        <a:lstStyle/>
        <a:p>
          <a:endParaRPr lang="en-US"/>
        </a:p>
      </dgm:t>
    </dgm:pt>
    <dgm:pt modelId="{EED53550-333C-48BF-870F-1BDE9689F989}" type="sibTrans" cxnId="{EB4EC8F1-9064-4EEF-9023-E1EFDB213F28}">
      <dgm:prSet/>
      <dgm:spPr/>
      <dgm:t>
        <a:bodyPr/>
        <a:lstStyle/>
        <a:p>
          <a:endParaRPr lang="en-US"/>
        </a:p>
      </dgm:t>
    </dgm:pt>
    <dgm:pt modelId="{8AEEE8AC-6518-4CA5-A501-4D15E460A8DE}">
      <dgm:prSet/>
      <dgm:spPr/>
      <dgm:t>
        <a:bodyPr/>
        <a:lstStyle/>
        <a:p>
          <a:r>
            <a:rPr lang="en-US" dirty="0" smtClean="0">
              <a:solidFill>
                <a:schemeClr val="bg1">
                  <a:lumMod val="60000"/>
                  <a:lumOff val="40000"/>
                </a:schemeClr>
              </a:solidFill>
            </a:rPr>
            <a:t>Bias Supplies</a:t>
          </a:r>
          <a:endParaRPr lang="en-US" dirty="0">
            <a:solidFill>
              <a:schemeClr val="bg1">
                <a:lumMod val="60000"/>
                <a:lumOff val="40000"/>
              </a:schemeClr>
            </a:solidFill>
          </a:endParaRPr>
        </a:p>
      </dgm:t>
    </dgm:pt>
    <dgm:pt modelId="{FAB4F53D-39E2-454B-866A-A06AFFDDBB70}" type="parTrans" cxnId="{3AFA90D4-E975-4FF2-B643-3255D946361B}">
      <dgm:prSet/>
      <dgm:spPr/>
      <dgm:t>
        <a:bodyPr/>
        <a:lstStyle/>
        <a:p>
          <a:endParaRPr lang="en-US"/>
        </a:p>
      </dgm:t>
    </dgm:pt>
    <dgm:pt modelId="{046BE7F6-4D76-42BB-A909-37AD4F72AA6A}" type="sibTrans" cxnId="{3AFA90D4-E975-4FF2-B643-3255D946361B}">
      <dgm:prSet/>
      <dgm:spPr/>
      <dgm:t>
        <a:bodyPr/>
        <a:lstStyle/>
        <a:p>
          <a:endParaRPr lang="en-US"/>
        </a:p>
      </dgm:t>
    </dgm:pt>
    <dgm:pt modelId="{2AFFEAB8-1BC6-4301-8153-1CDC80305A54}">
      <dgm:prSet/>
      <dgm:spPr>
        <a:ln>
          <a:solidFill>
            <a:srgbClr val="FF0000"/>
          </a:solidFill>
        </a:ln>
      </dgm:spPr>
      <dgm:t>
        <a:bodyPr/>
        <a:lstStyle/>
        <a:p>
          <a:r>
            <a:rPr lang="en-US" dirty="0" smtClean="0">
              <a:solidFill>
                <a:schemeClr val="bg1">
                  <a:lumMod val="60000"/>
                  <a:lumOff val="40000"/>
                </a:schemeClr>
              </a:solidFill>
            </a:rPr>
            <a:t>Spare Cavity</a:t>
          </a:r>
        </a:p>
        <a:p>
          <a:r>
            <a:rPr lang="en-US" dirty="0" smtClean="0">
              <a:solidFill>
                <a:schemeClr val="bg1">
                  <a:lumMod val="60000"/>
                  <a:lumOff val="40000"/>
                </a:schemeClr>
              </a:solidFill>
            </a:rPr>
            <a:t>Mike May</a:t>
          </a:r>
          <a:endParaRPr lang="en-US" dirty="0">
            <a:solidFill>
              <a:schemeClr val="bg1">
                <a:lumMod val="60000"/>
                <a:lumOff val="40000"/>
              </a:schemeClr>
            </a:solidFill>
          </a:endParaRPr>
        </a:p>
      </dgm:t>
    </dgm:pt>
    <dgm:pt modelId="{DFDACF2E-23DC-4A1D-8C6E-BB95D1DDB66C}" type="parTrans" cxnId="{E663F1E9-55F9-467E-8B6A-1C105ABC8857}">
      <dgm:prSet/>
      <dgm:spPr/>
      <dgm:t>
        <a:bodyPr/>
        <a:lstStyle/>
        <a:p>
          <a:endParaRPr lang="en-US"/>
        </a:p>
      </dgm:t>
    </dgm:pt>
    <dgm:pt modelId="{66B59C28-3F67-4CAB-A0D5-8A8914802D36}" type="sibTrans" cxnId="{E663F1E9-55F9-467E-8B6A-1C105ABC8857}">
      <dgm:prSet/>
      <dgm:spPr/>
      <dgm:t>
        <a:bodyPr/>
        <a:lstStyle/>
        <a:p>
          <a:endParaRPr lang="en-US"/>
        </a:p>
      </dgm:t>
    </dgm:pt>
    <dgm:pt modelId="{E42E4A13-BF86-4A47-B025-D7D85B95AD46}">
      <dgm:prSet/>
      <dgm:spPr>
        <a:ln>
          <a:solidFill>
            <a:srgbClr val="FF0000"/>
          </a:solidFill>
        </a:ln>
      </dgm:spPr>
      <dgm:t>
        <a:bodyPr/>
        <a:lstStyle/>
        <a:p>
          <a:r>
            <a:rPr lang="en-US" dirty="0" smtClean="0">
              <a:solidFill>
                <a:schemeClr val="bg1">
                  <a:lumMod val="60000"/>
                  <a:lumOff val="40000"/>
                </a:schemeClr>
              </a:solidFill>
            </a:rPr>
            <a:t>Cavity Test Stand</a:t>
          </a:r>
          <a:endParaRPr lang="en-US" dirty="0">
            <a:solidFill>
              <a:schemeClr val="bg1">
                <a:lumMod val="60000"/>
                <a:lumOff val="40000"/>
              </a:schemeClr>
            </a:solidFill>
          </a:endParaRPr>
        </a:p>
      </dgm:t>
    </dgm:pt>
    <dgm:pt modelId="{45D82AD4-2D4B-4054-9E7A-C81828BDD169}" type="parTrans" cxnId="{F83D1FA7-9DCF-4BDA-9214-A787D70D9894}">
      <dgm:prSet/>
      <dgm:spPr/>
      <dgm:t>
        <a:bodyPr/>
        <a:lstStyle/>
        <a:p>
          <a:endParaRPr lang="en-US"/>
        </a:p>
      </dgm:t>
    </dgm:pt>
    <dgm:pt modelId="{52BEB3B1-B434-4957-BD88-C83873EE454D}" type="sibTrans" cxnId="{F83D1FA7-9DCF-4BDA-9214-A787D70D9894}">
      <dgm:prSet/>
      <dgm:spPr/>
      <dgm:t>
        <a:bodyPr/>
        <a:lstStyle/>
        <a:p>
          <a:endParaRPr lang="en-US"/>
        </a:p>
      </dgm:t>
    </dgm:pt>
    <dgm:pt modelId="{2A9FEE16-AB2F-405D-BF02-FC9DCD68311C}">
      <dgm:prSet phldrT="[Text]"/>
      <dgm:spPr/>
      <dgm:t>
        <a:bodyPr/>
        <a:lstStyle/>
        <a:p>
          <a:r>
            <a:rPr lang="en-US" dirty="0" smtClean="0">
              <a:solidFill>
                <a:schemeClr val="bg1">
                  <a:lumMod val="60000"/>
                  <a:lumOff val="40000"/>
                </a:schemeClr>
              </a:solidFill>
            </a:rPr>
            <a:t>200 MHz HLRF</a:t>
          </a:r>
        </a:p>
        <a:p>
          <a:r>
            <a:rPr lang="en-US" dirty="0" smtClean="0">
              <a:solidFill>
                <a:schemeClr val="bg1">
                  <a:lumMod val="60000"/>
                  <a:lumOff val="40000"/>
                </a:schemeClr>
              </a:solidFill>
            </a:rPr>
            <a:t>Ralph </a:t>
          </a:r>
          <a:r>
            <a:rPr lang="en-US" dirty="0" err="1" smtClean="0">
              <a:solidFill>
                <a:schemeClr val="bg1">
                  <a:lumMod val="60000"/>
                  <a:lumOff val="40000"/>
                </a:schemeClr>
              </a:solidFill>
            </a:rPr>
            <a:t>Pasquinelli</a:t>
          </a:r>
          <a:endParaRPr lang="en-US" dirty="0">
            <a:solidFill>
              <a:schemeClr val="bg1">
                <a:lumMod val="60000"/>
                <a:lumOff val="40000"/>
              </a:schemeClr>
            </a:solidFill>
          </a:endParaRPr>
        </a:p>
      </dgm:t>
    </dgm:pt>
    <dgm:pt modelId="{E3A07D3B-5821-4FBF-90A8-1D77045F84CD}" type="parTrans" cxnId="{8CFD3C9A-08B3-46B2-B75B-628D6F591E67}">
      <dgm:prSet/>
      <dgm:spPr/>
      <dgm:t>
        <a:bodyPr/>
        <a:lstStyle/>
        <a:p>
          <a:endParaRPr lang="en-US"/>
        </a:p>
      </dgm:t>
    </dgm:pt>
    <dgm:pt modelId="{71A3AEE7-9EBA-462A-9D17-DA336F5F8556}" type="sibTrans" cxnId="{8CFD3C9A-08B3-46B2-B75B-628D6F591E67}">
      <dgm:prSet/>
      <dgm:spPr/>
      <dgm:t>
        <a:bodyPr/>
        <a:lstStyle/>
        <a:p>
          <a:endParaRPr lang="en-US"/>
        </a:p>
      </dgm:t>
    </dgm:pt>
    <dgm:pt modelId="{8F7D0A72-B0A1-4532-96AD-2716477F1525}">
      <dgm:prSet phldrT="[Text]"/>
      <dgm:spPr/>
      <dgm:t>
        <a:bodyPr/>
        <a:lstStyle/>
        <a:p>
          <a:r>
            <a:rPr lang="en-US" dirty="0" smtClean="0">
              <a:solidFill>
                <a:schemeClr val="bg1">
                  <a:lumMod val="60000"/>
                  <a:lumOff val="40000"/>
                </a:schemeClr>
              </a:solidFill>
            </a:rPr>
            <a:t>Linac Modulators</a:t>
          </a:r>
        </a:p>
        <a:p>
          <a:r>
            <a:rPr lang="en-US" dirty="0" err="1" smtClean="0">
              <a:solidFill>
                <a:schemeClr val="bg1">
                  <a:lumMod val="60000"/>
                  <a:lumOff val="40000"/>
                </a:schemeClr>
              </a:solidFill>
            </a:rPr>
            <a:t>Fernanda</a:t>
          </a:r>
          <a:r>
            <a:rPr lang="en-US" dirty="0" smtClean="0">
              <a:solidFill>
                <a:schemeClr val="bg1">
                  <a:lumMod val="60000"/>
                  <a:lumOff val="40000"/>
                </a:schemeClr>
              </a:solidFill>
            </a:rPr>
            <a:t> Garcia</a:t>
          </a:r>
          <a:endParaRPr lang="en-US" dirty="0">
            <a:solidFill>
              <a:schemeClr val="bg1">
                <a:lumMod val="60000"/>
                <a:lumOff val="40000"/>
              </a:schemeClr>
            </a:solidFill>
          </a:endParaRPr>
        </a:p>
      </dgm:t>
    </dgm:pt>
    <dgm:pt modelId="{84B598E1-9CD9-4A05-BC68-11E4C9FF45A8}" type="parTrans" cxnId="{D1FEF825-117B-4784-9083-96537812BADC}">
      <dgm:prSet/>
      <dgm:spPr/>
      <dgm:t>
        <a:bodyPr/>
        <a:lstStyle/>
        <a:p>
          <a:endParaRPr lang="en-US"/>
        </a:p>
      </dgm:t>
    </dgm:pt>
    <dgm:pt modelId="{69F0DF7E-02E3-4D57-A124-177512B35F28}" type="sibTrans" cxnId="{D1FEF825-117B-4784-9083-96537812BADC}">
      <dgm:prSet/>
      <dgm:spPr/>
      <dgm:t>
        <a:bodyPr/>
        <a:lstStyle/>
        <a:p>
          <a:endParaRPr lang="en-US"/>
        </a:p>
      </dgm:t>
    </dgm:pt>
    <dgm:pt modelId="{3508DDE8-BE4F-47AF-BDC1-62791186800C}">
      <dgm:prSet/>
      <dgm:spPr>
        <a:ln>
          <a:solidFill>
            <a:srgbClr val="FF0000"/>
          </a:solidFill>
        </a:ln>
      </dgm:spPr>
      <dgm:t>
        <a:bodyPr/>
        <a:lstStyle/>
        <a:p>
          <a:r>
            <a:rPr lang="en-US" dirty="0" smtClean="0">
              <a:solidFill>
                <a:schemeClr val="bg1">
                  <a:lumMod val="60000"/>
                  <a:lumOff val="40000"/>
                </a:schemeClr>
              </a:solidFill>
            </a:rPr>
            <a:t>Booster Cogging</a:t>
          </a:r>
        </a:p>
        <a:p>
          <a:r>
            <a:rPr lang="en-US" dirty="0" err="1" smtClean="0">
              <a:solidFill>
                <a:schemeClr val="bg1">
                  <a:lumMod val="60000"/>
                  <a:lumOff val="40000"/>
                </a:schemeClr>
              </a:solidFill>
            </a:rPr>
            <a:t>Kiyomi</a:t>
          </a:r>
          <a:r>
            <a:rPr lang="en-US" dirty="0" smtClean="0">
              <a:solidFill>
                <a:schemeClr val="bg1">
                  <a:lumMod val="60000"/>
                  <a:lumOff val="40000"/>
                </a:schemeClr>
              </a:solidFill>
            </a:rPr>
            <a:t> </a:t>
          </a:r>
          <a:r>
            <a:rPr lang="en-US" dirty="0" err="1" smtClean="0">
              <a:solidFill>
                <a:schemeClr val="bg1">
                  <a:lumMod val="60000"/>
                  <a:lumOff val="40000"/>
                </a:schemeClr>
              </a:solidFill>
            </a:rPr>
            <a:t>Seiya</a:t>
          </a:r>
          <a:endParaRPr lang="en-US" dirty="0">
            <a:solidFill>
              <a:schemeClr val="bg1">
                <a:lumMod val="60000"/>
                <a:lumOff val="40000"/>
              </a:schemeClr>
            </a:solidFill>
          </a:endParaRPr>
        </a:p>
      </dgm:t>
    </dgm:pt>
    <dgm:pt modelId="{CEF7D107-FAFD-4792-91DD-BACB4DFF12E6}" type="parTrans" cxnId="{1BFE56AB-9A8D-419D-9512-D83C100DE664}">
      <dgm:prSet/>
      <dgm:spPr/>
      <dgm:t>
        <a:bodyPr/>
        <a:lstStyle/>
        <a:p>
          <a:endParaRPr lang="en-US">
            <a:solidFill>
              <a:schemeClr val="bg1">
                <a:lumMod val="60000"/>
                <a:lumOff val="40000"/>
              </a:schemeClr>
            </a:solidFill>
          </a:endParaRPr>
        </a:p>
      </dgm:t>
    </dgm:pt>
    <dgm:pt modelId="{1E8D2604-AEAB-40C7-B426-4FA0AA2124D9}" type="sibTrans" cxnId="{1BFE56AB-9A8D-419D-9512-D83C100DE664}">
      <dgm:prSet/>
      <dgm:spPr/>
      <dgm:t>
        <a:bodyPr/>
        <a:lstStyle/>
        <a:p>
          <a:endParaRPr lang="en-US"/>
        </a:p>
      </dgm:t>
    </dgm:pt>
    <dgm:pt modelId="{5E922C24-8434-41A7-8CCD-470E90B25DBB}">
      <dgm:prSet/>
      <dgm:spPr>
        <a:ln>
          <a:solidFill>
            <a:srgbClr val="FF0000"/>
          </a:solidFill>
        </a:ln>
      </dgm:spPr>
      <dgm:t>
        <a:bodyPr/>
        <a:lstStyle/>
        <a:p>
          <a:r>
            <a:rPr lang="en-US" dirty="0" smtClean="0">
              <a:solidFill>
                <a:schemeClr val="bg1">
                  <a:lumMod val="60000"/>
                  <a:lumOff val="40000"/>
                </a:schemeClr>
              </a:solidFill>
            </a:rPr>
            <a:t>Booster Collimation</a:t>
          </a:r>
        </a:p>
        <a:p>
          <a:r>
            <a:rPr lang="en-US" dirty="0" smtClean="0">
              <a:solidFill>
                <a:schemeClr val="bg1">
                  <a:lumMod val="60000"/>
                  <a:lumOff val="40000"/>
                </a:schemeClr>
              </a:solidFill>
            </a:rPr>
            <a:t>Nikolai </a:t>
          </a:r>
          <a:r>
            <a:rPr lang="en-US" dirty="0" err="1" smtClean="0">
              <a:solidFill>
                <a:schemeClr val="bg1">
                  <a:lumMod val="60000"/>
                  <a:lumOff val="40000"/>
                </a:schemeClr>
              </a:solidFill>
            </a:rPr>
            <a:t>Mokhov</a:t>
          </a:r>
          <a:endParaRPr lang="en-US" dirty="0">
            <a:solidFill>
              <a:schemeClr val="bg1">
                <a:lumMod val="60000"/>
                <a:lumOff val="40000"/>
              </a:schemeClr>
            </a:solidFill>
          </a:endParaRPr>
        </a:p>
      </dgm:t>
    </dgm:pt>
    <dgm:pt modelId="{C2C9BA5D-63C6-4108-B77E-622B50CE7DF6}" type="parTrans" cxnId="{938EE849-D42A-4473-B501-5926A768C666}">
      <dgm:prSet/>
      <dgm:spPr/>
      <dgm:t>
        <a:bodyPr/>
        <a:lstStyle/>
        <a:p>
          <a:endParaRPr lang="en-US">
            <a:solidFill>
              <a:schemeClr val="bg1">
                <a:lumMod val="60000"/>
                <a:lumOff val="40000"/>
              </a:schemeClr>
            </a:solidFill>
          </a:endParaRPr>
        </a:p>
      </dgm:t>
    </dgm:pt>
    <dgm:pt modelId="{02FC416C-78C8-4C93-B790-3FAD332CE4F8}" type="sibTrans" cxnId="{938EE849-D42A-4473-B501-5926A768C666}">
      <dgm:prSet/>
      <dgm:spPr/>
      <dgm:t>
        <a:bodyPr/>
        <a:lstStyle/>
        <a:p>
          <a:endParaRPr lang="en-US"/>
        </a:p>
      </dgm:t>
    </dgm:pt>
    <dgm:pt modelId="{7A1ADCFB-8FF4-4018-8D89-48190BEE4F74}">
      <dgm:prSet/>
      <dgm:spPr/>
      <dgm:t>
        <a:bodyPr/>
        <a:lstStyle/>
        <a:p>
          <a:r>
            <a:rPr lang="en-US" dirty="0" smtClean="0">
              <a:solidFill>
                <a:schemeClr val="bg1">
                  <a:lumMod val="60000"/>
                  <a:lumOff val="40000"/>
                </a:schemeClr>
              </a:solidFill>
            </a:rPr>
            <a:t>Booster Instabilities &amp; Feedback</a:t>
          </a:r>
          <a:endParaRPr lang="en-US" dirty="0">
            <a:solidFill>
              <a:schemeClr val="bg1">
                <a:lumMod val="60000"/>
                <a:lumOff val="40000"/>
              </a:schemeClr>
            </a:solidFill>
          </a:endParaRPr>
        </a:p>
      </dgm:t>
    </dgm:pt>
    <dgm:pt modelId="{46B51958-E2CC-42D2-BC54-FF0FB742B201}" type="parTrans" cxnId="{E2304198-5D53-4D28-B00C-FB512543F1ED}">
      <dgm:prSet/>
      <dgm:spPr/>
      <dgm:t>
        <a:bodyPr/>
        <a:lstStyle/>
        <a:p>
          <a:endParaRPr lang="en-US"/>
        </a:p>
      </dgm:t>
    </dgm:pt>
    <dgm:pt modelId="{43089BB9-F00A-4483-94A0-B9286DDC468F}" type="sibTrans" cxnId="{E2304198-5D53-4D28-B00C-FB512543F1ED}">
      <dgm:prSet/>
      <dgm:spPr/>
      <dgm:t>
        <a:bodyPr/>
        <a:lstStyle/>
        <a:p>
          <a:endParaRPr lang="en-US"/>
        </a:p>
      </dgm:t>
    </dgm:pt>
    <dgm:pt modelId="{B812E74B-6BDE-4B55-B5E5-D61BAF215487}">
      <dgm:prSet/>
      <dgm:spPr>
        <a:ln>
          <a:solidFill>
            <a:srgbClr val="FF0000"/>
          </a:solidFill>
        </a:ln>
      </dgm:spPr>
      <dgm:t>
        <a:bodyPr/>
        <a:lstStyle/>
        <a:p>
          <a:r>
            <a:rPr lang="en-US" dirty="0" smtClean="0">
              <a:solidFill>
                <a:schemeClr val="bg1">
                  <a:lumMod val="60000"/>
                  <a:lumOff val="40000"/>
                </a:schemeClr>
              </a:solidFill>
            </a:rPr>
            <a:t>Linac Lattice and Collimation</a:t>
          </a:r>
        </a:p>
        <a:p>
          <a:r>
            <a:rPr lang="en-US" dirty="0" smtClean="0">
              <a:solidFill>
                <a:schemeClr val="bg1">
                  <a:lumMod val="60000"/>
                  <a:lumOff val="40000"/>
                </a:schemeClr>
              </a:solidFill>
            </a:rPr>
            <a:t>Dave </a:t>
          </a:r>
          <a:r>
            <a:rPr lang="en-US" dirty="0" err="1" smtClean="0">
              <a:solidFill>
                <a:schemeClr val="bg1">
                  <a:lumMod val="60000"/>
                  <a:lumOff val="40000"/>
                </a:schemeClr>
              </a:solidFill>
            </a:rPr>
            <a:t>McGinniss</a:t>
          </a:r>
          <a:endParaRPr lang="en-US" dirty="0">
            <a:solidFill>
              <a:schemeClr val="bg1">
                <a:lumMod val="60000"/>
                <a:lumOff val="40000"/>
              </a:schemeClr>
            </a:solidFill>
          </a:endParaRPr>
        </a:p>
      </dgm:t>
    </dgm:pt>
    <dgm:pt modelId="{75554BEE-E2F2-4B7D-9DE5-ABE1E12D5BDA}" type="parTrans" cxnId="{E571E91C-0BB6-4717-AA43-D64B8A9CD9BE}">
      <dgm:prSet/>
      <dgm:spPr/>
      <dgm:t>
        <a:bodyPr/>
        <a:lstStyle/>
        <a:p>
          <a:endParaRPr lang="en-US">
            <a:solidFill>
              <a:schemeClr val="bg1">
                <a:lumMod val="60000"/>
                <a:lumOff val="40000"/>
              </a:schemeClr>
            </a:solidFill>
          </a:endParaRPr>
        </a:p>
      </dgm:t>
    </dgm:pt>
    <dgm:pt modelId="{D75DF6F2-8DA7-4A99-8DD3-23B1F5E4E5A7}" type="sibTrans" cxnId="{E571E91C-0BB6-4717-AA43-D64B8A9CD9BE}">
      <dgm:prSet/>
      <dgm:spPr/>
      <dgm:t>
        <a:bodyPr/>
        <a:lstStyle/>
        <a:p>
          <a:endParaRPr lang="en-US"/>
        </a:p>
      </dgm:t>
    </dgm:pt>
    <dgm:pt modelId="{6FF0675D-549E-4C85-B609-DEB11B7E809D}">
      <dgm:prSet/>
      <dgm:spPr/>
      <dgm:t>
        <a:bodyPr/>
        <a:lstStyle/>
        <a:p>
          <a:r>
            <a:rPr lang="en-US" dirty="0" smtClean="0">
              <a:solidFill>
                <a:schemeClr val="bg1">
                  <a:lumMod val="60000"/>
                  <a:lumOff val="40000"/>
                </a:schemeClr>
              </a:solidFill>
            </a:rPr>
            <a:t>Linac Front End and Emittance Control</a:t>
          </a:r>
        </a:p>
        <a:p>
          <a:r>
            <a:rPr lang="en-US" dirty="0" smtClean="0">
              <a:solidFill>
                <a:schemeClr val="bg1">
                  <a:lumMod val="60000"/>
                  <a:lumOff val="40000"/>
                </a:schemeClr>
              </a:solidFill>
            </a:rPr>
            <a:t>C. Y. Tan</a:t>
          </a:r>
          <a:endParaRPr lang="en-US" dirty="0">
            <a:solidFill>
              <a:schemeClr val="bg1">
                <a:lumMod val="60000"/>
                <a:lumOff val="40000"/>
              </a:schemeClr>
            </a:solidFill>
          </a:endParaRPr>
        </a:p>
      </dgm:t>
    </dgm:pt>
    <dgm:pt modelId="{614BDA3D-B92A-4F48-936F-85F41249E8E5}" type="parTrans" cxnId="{36446FF6-7D91-4D50-9FBC-E3CCA852C835}">
      <dgm:prSet/>
      <dgm:spPr/>
      <dgm:t>
        <a:bodyPr/>
        <a:lstStyle/>
        <a:p>
          <a:endParaRPr lang="en-US">
            <a:solidFill>
              <a:schemeClr val="bg1">
                <a:lumMod val="60000"/>
                <a:lumOff val="40000"/>
              </a:schemeClr>
            </a:solidFill>
          </a:endParaRPr>
        </a:p>
      </dgm:t>
    </dgm:pt>
    <dgm:pt modelId="{98621BA5-7CD4-404B-9D30-075CBA309544}" type="sibTrans" cxnId="{36446FF6-7D91-4D50-9FBC-E3CCA852C835}">
      <dgm:prSet/>
      <dgm:spPr/>
      <dgm:t>
        <a:bodyPr/>
        <a:lstStyle/>
        <a:p>
          <a:endParaRPr lang="en-US"/>
        </a:p>
      </dgm:t>
    </dgm:pt>
    <dgm:pt modelId="{018E748B-2827-455B-A911-A1603EF5511C}">
      <dgm:prSet custT="1"/>
      <dgm:spPr/>
      <dgm:t>
        <a:bodyPr/>
        <a:lstStyle/>
        <a:p>
          <a:r>
            <a:rPr lang="en-US" sz="700" dirty="0" smtClean="0">
              <a:solidFill>
                <a:schemeClr val="bg1">
                  <a:lumMod val="60000"/>
                  <a:lumOff val="40000"/>
                </a:schemeClr>
              </a:solidFill>
            </a:rPr>
            <a:t>400 MeV</a:t>
          </a:r>
          <a:endParaRPr lang="en-US" sz="700" dirty="0">
            <a:solidFill>
              <a:schemeClr val="bg1">
                <a:lumMod val="60000"/>
                <a:lumOff val="40000"/>
              </a:schemeClr>
            </a:solidFill>
          </a:endParaRPr>
        </a:p>
      </dgm:t>
    </dgm:pt>
    <dgm:pt modelId="{0364CC0C-42D7-4659-A842-FA6F38B5AAF9}" type="parTrans" cxnId="{AD8E7654-915D-4824-A1EB-3DDE11509652}">
      <dgm:prSet/>
      <dgm:spPr/>
      <dgm:t>
        <a:bodyPr/>
        <a:lstStyle/>
        <a:p>
          <a:endParaRPr lang="en-US"/>
        </a:p>
      </dgm:t>
    </dgm:pt>
    <dgm:pt modelId="{99D2797B-58B2-4A9F-B0BE-9FEB4CF77ED4}" type="sibTrans" cxnId="{AD8E7654-915D-4824-A1EB-3DDE11509652}">
      <dgm:prSet/>
      <dgm:spPr/>
      <dgm:t>
        <a:bodyPr/>
        <a:lstStyle/>
        <a:p>
          <a:endParaRPr lang="en-US"/>
        </a:p>
      </dgm:t>
    </dgm:pt>
    <dgm:pt modelId="{95EEB72C-347D-4E66-9017-3CC7904C1F5C}">
      <dgm:prSet/>
      <dgm:spPr>
        <a:ln>
          <a:solidFill>
            <a:srgbClr val="FFFF00"/>
          </a:solidFill>
        </a:ln>
      </dgm:spPr>
      <dgm:t>
        <a:bodyPr/>
        <a:lstStyle/>
        <a:p>
          <a:r>
            <a:rPr lang="en-US" dirty="0" smtClean="0">
              <a:solidFill>
                <a:schemeClr val="bg1">
                  <a:lumMod val="60000"/>
                  <a:lumOff val="40000"/>
                </a:schemeClr>
              </a:solidFill>
            </a:rPr>
            <a:t>Linac Vacuum Systems</a:t>
          </a:r>
        </a:p>
      </dgm:t>
    </dgm:pt>
    <dgm:pt modelId="{F5723B2D-6A07-43F8-8E3C-6EA9BC82A285}" type="parTrans" cxnId="{D287FBB6-9CD7-40E9-A2CB-44212FD3D648}">
      <dgm:prSet/>
      <dgm:spPr/>
      <dgm:t>
        <a:bodyPr/>
        <a:lstStyle/>
        <a:p>
          <a:endParaRPr lang="en-US"/>
        </a:p>
      </dgm:t>
    </dgm:pt>
    <dgm:pt modelId="{69E60992-4DCA-40C2-808A-1C9B7D56BEFF}" type="sibTrans" cxnId="{D287FBB6-9CD7-40E9-A2CB-44212FD3D648}">
      <dgm:prSet/>
      <dgm:spPr/>
      <dgm:t>
        <a:bodyPr/>
        <a:lstStyle/>
        <a:p>
          <a:endParaRPr lang="en-US"/>
        </a:p>
      </dgm:t>
    </dgm:pt>
    <dgm:pt modelId="{1C313595-7250-4DE3-A3A1-2342B94585D4}">
      <dgm:prSet phldrT="[Text]"/>
      <dgm:spPr>
        <a:ln>
          <a:solidFill>
            <a:srgbClr val="FF0000"/>
          </a:solidFill>
        </a:ln>
      </dgm:spPr>
      <dgm:t>
        <a:bodyPr/>
        <a:lstStyle/>
        <a:p>
          <a:r>
            <a:rPr lang="en-US" dirty="0" err="1" smtClean="0">
              <a:solidFill>
                <a:schemeClr val="bg1">
                  <a:lumMod val="60000"/>
                  <a:lumOff val="40000"/>
                </a:schemeClr>
              </a:solidFill>
            </a:rPr>
            <a:t>PreAccelerator</a:t>
          </a:r>
          <a:endParaRPr lang="en-US" dirty="0" smtClean="0">
            <a:solidFill>
              <a:schemeClr val="bg1">
                <a:lumMod val="60000"/>
                <a:lumOff val="40000"/>
              </a:schemeClr>
            </a:solidFill>
          </a:endParaRPr>
        </a:p>
        <a:p>
          <a:r>
            <a:rPr lang="en-US" dirty="0" smtClean="0">
              <a:solidFill>
                <a:schemeClr val="bg1">
                  <a:lumMod val="60000"/>
                  <a:lumOff val="40000"/>
                </a:schemeClr>
              </a:solidFill>
            </a:rPr>
            <a:t>C. Y. Tan</a:t>
          </a:r>
          <a:endParaRPr lang="en-US" dirty="0">
            <a:solidFill>
              <a:schemeClr val="bg1">
                <a:lumMod val="60000"/>
                <a:lumOff val="40000"/>
              </a:schemeClr>
            </a:solidFill>
          </a:endParaRPr>
        </a:p>
      </dgm:t>
    </dgm:pt>
    <dgm:pt modelId="{5EB2B56A-85EB-4C4C-AB9E-2CF0F1D42086}" type="parTrans" cxnId="{3575E6D2-EB1A-456E-9F12-B3F486D67944}">
      <dgm:prSet/>
      <dgm:spPr/>
      <dgm:t>
        <a:bodyPr/>
        <a:lstStyle/>
        <a:p>
          <a:endParaRPr lang="en-US"/>
        </a:p>
      </dgm:t>
    </dgm:pt>
    <dgm:pt modelId="{CABF3091-1731-42EE-A2D3-43B981CCF2F5}" type="sibTrans" cxnId="{3575E6D2-EB1A-456E-9F12-B3F486D67944}">
      <dgm:prSet/>
      <dgm:spPr/>
      <dgm:t>
        <a:bodyPr/>
        <a:lstStyle/>
        <a:p>
          <a:endParaRPr lang="en-US"/>
        </a:p>
      </dgm:t>
    </dgm:pt>
    <dgm:pt modelId="{58B82D38-D984-47DB-8B15-315559CD1241}">
      <dgm:prSet/>
      <dgm:spPr>
        <a:ln>
          <a:solidFill>
            <a:srgbClr val="FFFF00"/>
          </a:solidFill>
        </a:ln>
      </dgm:spPr>
      <dgm:t>
        <a:bodyPr/>
        <a:lstStyle/>
        <a:p>
          <a:r>
            <a:rPr lang="en-US" dirty="0" smtClean="0">
              <a:solidFill>
                <a:schemeClr val="bg1">
                  <a:lumMod val="60000"/>
                  <a:lumOff val="40000"/>
                </a:schemeClr>
              </a:solidFill>
            </a:rPr>
            <a:t>Linac Controls</a:t>
          </a:r>
        </a:p>
        <a:p>
          <a:r>
            <a:rPr lang="en-US" dirty="0" smtClean="0">
              <a:solidFill>
                <a:schemeClr val="bg1">
                  <a:lumMod val="60000"/>
                  <a:lumOff val="40000"/>
                </a:schemeClr>
              </a:solidFill>
            </a:rPr>
            <a:t>Craig </a:t>
          </a:r>
          <a:r>
            <a:rPr lang="en-US" dirty="0" err="1" smtClean="0">
              <a:solidFill>
                <a:schemeClr val="bg1">
                  <a:lumMod val="60000"/>
                  <a:lumOff val="40000"/>
                </a:schemeClr>
              </a:solidFill>
            </a:rPr>
            <a:t>Drennan</a:t>
          </a:r>
          <a:endParaRPr lang="en-US" dirty="0">
            <a:solidFill>
              <a:schemeClr val="bg1">
                <a:lumMod val="60000"/>
                <a:lumOff val="40000"/>
              </a:schemeClr>
            </a:solidFill>
          </a:endParaRPr>
        </a:p>
      </dgm:t>
    </dgm:pt>
    <dgm:pt modelId="{8B082AAF-DFBC-4914-847F-A4C76721A033}" type="parTrans" cxnId="{D85E6F79-E6D2-42CD-B915-38E9FF9BC5F3}">
      <dgm:prSet/>
      <dgm:spPr/>
      <dgm:t>
        <a:bodyPr/>
        <a:lstStyle/>
        <a:p>
          <a:endParaRPr lang="en-US"/>
        </a:p>
      </dgm:t>
    </dgm:pt>
    <dgm:pt modelId="{BA0C5F2E-8464-4B3D-9E41-5CF1102B8A1E}" type="sibTrans" cxnId="{D85E6F79-E6D2-42CD-B915-38E9FF9BC5F3}">
      <dgm:prSet/>
      <dgm:spPr/>
      <dgm:t>
        <a:bodyPr/>
        <a:lstStyle/>
        <a:p>
          <a:endParaRPr lang="en-US"/>
        </a:p>
      </dgm:t>
    </dgm:pt>
    <dgm:pt modelId="{FFBA61D5-8CFB-4D5E-AD0B-A5CAF2B137BC}">
      <dgm:prSet/>
      <dgm:spPr>
        <a:ln>
          <a:solidFill>
            <a:srgbClr val="FFFF00"/>
          </a:solidFill>
        </a:ln>
      </dgm:spPr>
      <dgm:t>
        <a:bodyPr/>
        <a:lstStyle/>
        <a:p>
          <a:r>
            <a:rPr lang="en-US" dirty="0" smtClean="0">
              <a:solidFill>
                <a:schemeClr val="bg1">
                  <a:lumMod val="60000"/>
                  <a:lumOff val="40000"/>
                </a:schemeClr>
              </a:solidFill>
            </a:rPr>
            <a:t>Booster Vacuum Systems</a:t>
          </a:r>
        </a:p>
        <a:p>
          <a:endParaRPr lang="en-US" dirty="0">
            <a:solidFill>
              <a:schemeClr val="bg1">
                <a:lumMod val="60000"/>
                <a:lumOff val="40000"/>
              </a:schemeClr>
            </a:solidFill>
          </a:endParaRPr>
        </a:p>
      </dgm:t>
    </dgm:pt>
    <dgm:pt modelId="{A692EA88-87AA-475C-BF83-0D2E344A8323}" type="parTrans" cxnId="{5A4B6554-5734-4C51-9499-4178A0E4018B}">
      <dgm:prSet/>
      <dgm:spPr/>
      <dgm:t>
        <a:bodyPr/>
        <a:lstStyle/>
        <a:p>
          <a:endParaRPr lang="en-US"/>
        </a:p>
      </dgm:t>
    </dgm:pt>
    <dgm:pt modelId="{37C4B254-365D-41C7-8C39-FCC44CD97A73}" type="sibTrans" cxnId="{5A4B6554-5734-4C51-9499-4178A0E4018B}">
      <dgm:prSet/>
      <dgm:spPr/>
      <dgm:t>
        <a:bodyPr/>
        <a:lstStyle/>
        <a:p>
          <a:endParaRPr lang="en-US"/>
        </a:p>
      </dgm:t>
    </dgm:pt>
    <dgm:pt modelId="{E405F3B1-9245-41F1-9DD4-3CBC804E22FC}">
      <dgm:prSet/>
      <dgm:spPr>
        <a:ln>
          <a:solidFill>
            <a:srgbClr val="FFFF00"/>
          </a:solidFill>
        </a:ln>
      </dgm:spPr>
      <dgm:t>
        <a:bodyPr/>
        <a:lstStyle/>
        <a:p>
          <a:r>
            <a:rPr lang="en-US" dirty="0" smtClean="0">
              <a:solidFill>
                <a:schemeClr val="bg1">
                  <a:lumMod val="60000"/>
                  <a:lumOff val="40000"/>
                </a:schemeClr>
              </a:solidFill>
            </a:rPr>
            <a:t>Booster Controls</a:t>
          </a:r>
        </a:p>
        <a:p>
          <a:r>
            <a:rPr lang="en-US" dirty="0" smtClean="0">
              <a:solidFill>
                <a:schemeClr val="bg1">
                  <a:lumMod val="60000"/>
                  <a:lumOff val="40000"/>
                </a:schemeClr>
              </a:solidFill>
            </a:rPr>
            <a:t>Craig </a:t>
          </a:r>
          <a:r>
            <a:rPr lang="en-US" dirty="0" err="1" smtClean="0">
              <a:solidFill>
                <a:schemeClr val="bg1">
                  <a:lumMod val="60000"/>
                  <a:lumOff val="40000"/>
                </a:schemeClr>
              </a:solidFill>
            </a:rPr>
            <a:t>Drennan</a:t>
          </a:r>
          <a:endParaRPr lang="en-US" dirty="0">
            <a:solidFill>
              <a:schemeClr val="bg1">
                <a:lumMod val="60000"/>
                <a:lumOff val="40000"/>
              </a:schemeClr>
            </a:solidFill>
          </a:endParaRPr>
        </a:p>
      </dgm:t>
    </dgm:pt>
    <dgm:pt modelId="{9FA279A9-9A70-4CDA-A721-0CCDCCDA1E22}" type="parTrans" cxnId="{DC00FABB-9CA2-46EF-BFA6-9227D478C748}">
      <dgm:prSet/>
      <dgm:spPr/>
      <dgm:t>
        <a:bodyPr/>
        <a:lstStyle/>
        <a:p>
          <a:endParaRPr lang="en-US"/>
        </a:p>
      </dgm:t>
    </dgm:pt>
    <dgm:pt modelId="{4117D101-53EB-4716-AF54-B926FC7308F3}" type="sibTrans" cxnId="{DC00FABB-9CA2-46EF-BFA6-9227D478C748}">
      <dgm:prSet/>
      <dgm:spPr/>
      <dgm:t>
        <a:bodyPr/>
        <a:lstStyle/>
        <a:p>
          <a:endParaRPr lang="en-US"/>
        </a:p>
      </dgm:t>
    </dgm:pt>
    <dgm:pt modelId="{33A82CA6-5370-468C-AABA-E5ED8F51109B}">
      <dgm:prSet phldrT="[Text]"/>
      <dgm:spPr>
        <a:ln>
          <a:solidFill>
            <a:srgbClr val="FFFF00"/>
          </a:solidFill>
        </a:ln>
      </dgm:spPr>
      <dgm:t>
        <a:bodyPr/>
        <a:lstStyle/>
        <a:p>
          <a:r>
            <a:rPr lang="en-US" dirty="0" smtClean="0">
              <a:solidFill>
                <a:schemeClr val="bg1">
                  <a:lumMod val="60000"/>
                  <a:lumOff val="40000"/>
                </a:schemeClr>
              </a:solidFill>
            </a:rPr>
            <a:t>Linac and Booster Power Distribution Equipment</a:t>
          </a:r>
        </a:p>
        <a:p>
          <a:r>
            <a:rPr lang="en-US" dirty="0" smtClean="0">
              <a:solidFill>
                <a:schemeClr val="bg1">
                  <a:lumMod val="60000"/>
                  <a:lumOff val="40000"/>
                </a:schemeClr>
              </a:solidFill>
            </a:rPr>
            <a:t>Steve Hayes</a:t>
          </a:r>
        </a:p>
      </dgm:t>
    </dgm:pt>
    <dgm:pt modelId="{E44513DC-F74E-4CC1-97FB-E5B8931EB430}" type="parTrans" cxnId="{93CEEE85-9F73-4BF8-B2F2-129FEF29FDA3}">
      <dgm:prSet/>
      <dgm:spPr/>
      <dgm:t>
        <a:bodyPr/>
        <a:lstStyle/>
        <a:p>
          <a:endParaRPr lang="en-US"/>
        </a:p>
      </dgm:t>
    </dgm:pt>
    <dgm:pt modelId="{99BD7F83-FB45-4451-9003-C5B80D539F58}" type="sibTrans" cxnId="{93CEEE85-9F73-4BF8-B2F2-129FEF29FDA3}">
      <dgm:prSet/>
      <dgm:spPr/>
      <dgm:t>
        <a:bodyPr/>
        <a:lstStyle/>
        <a:p>
          <a:endParaRPr lang="en-US"/>
        </a:p>
      </dgm:t>
    </dgm:pt>
    <dgm:pt modelId="{1496C577-8CCA-4A8F-A373-D15A5B68C012}">
      <dgm:prSet phldrT="[Text]"/>
      <dgm:spPr>
        <a:ln>
          <a:solidFill>
            <a:srgbClr val="FFFF00"/>
          </a:solidFill>
        </a:ln>
      </dgm:spPr>
      <dgm:t>
        <a:bodyPr/>
        <a:lstStyle/>
        <a:p>
          <a:r>
            <a:rPr lang="en-US" dirty="0" smtClean="0">
              <a:solidFill>
                <a:schemeClr val="bg1">
                  <a:lumMod val="60000"/>
                  <a:lumOff val="40000"/>
                </a:schemeClr>
              </a:solidFill>
            </a:rPr>
            <a:t>Booster Power Distribution Duct</a:t>
          </a:r>
        </a:p>
        <a:p>
          <a:r>
            <a:rPr lang="en-US" dirty="0" smtClean="0">
              <a:solidFill>
                <a:schemeClr val="bg1">
                  <a:lumMod val="60000"/>
                  <a:lumOff val="40000"/>
                </a:schemeClr>
              </a:solidFill>
            </a:rPr>
            <a:t>Steve Hayes</a:t>
          </a:r>
        </a:p>
      </dgm:t>
    </dgm:pt>
    <dgm:pt modelId="{42204D37-37DA-4E15-AEFB-9C91151F1A54}" type="parTrans" cxnId="{5B6D81A9-A3DD-4D89-AF92-8DD26AAF7CA3}">
      <dgm:prSet/>
      <dgm:spPr/>
      <dgm:t>
        <a:bodyPr/>
        <a:lstStyle/>
        <a:p>
          <a:endParaRPr lang="en-US"/>
        </a:p>
      </dgm:t>
    </dgm:pt>
    <dgm:pt modelId="{ADB90078-6D02-4D2D-93FF-C4C31AD73621}" type="sibTrans" cxnId="{5B6D81A9-A3DD-4D89-AF92-8DD26AAF7CA3}">
      <dgm:prSet/>
      <dgm:spPr/>
      <dgm:t>
        <a:bodyPr/>
        <a:lstStyle/>
        <a:p>
          <a:endParaRPr lang="en-US"/>
        </a:p>
      </dgm:t>
    </dgm:pt>
    <dgm:pt modelId="{264B947E-8C30-432F-8276-D87AC49AADDF}">
      <dgm:prSet/>
      <dgm:spPr>
        <a:ln>
          <a:solidFill>
            <a:srgbClr val="FFFF00"/>
          </a:solidFill>
        </a:ln>
      </dgm:spPr>
      <dgm:t>
        <a:bodyPr/>
        <a:lstStyle/>
        <a:p>
          <a:r>
            <a:rPr lang="en-US" dirty="0" smtClean="0">
              <a:solidFill>
                <a:schemeClr val="bg1">
                  <a:lumMod val="60000"/>
                  <a:lumOff val="40000"/>
                </a:schemeClr>
              </a:solidFill>
            </a:rPr>
            <a:t>95LCW System</a:t>
          </a:r>
        </a:p>
        <a:p>
          <a:r>
            <a:rPr lang="en-US" dirty="0" smtClean="0">
              <a:solidFill>
                <a:schemeClr val="bg1">
                  <a:lumMod val="60000"/>
                  <a:lumOff val="40000"/>
                </a:schemeClr>
              </a:solidFill>
            </a:rPr>
            <a:t>Maurice Ball</a:t>
          </a:r>
          <a:endParaRPr lang="en-US" dirty="0">
            <a:solidFill>
              <a:schemeClr val="bg1">
                <a:lumMod val="60000"/>
                <a:lumOff val="40000"/>
              </a:schemeClr>
            </a:solidFill>
          </a:endParaRPr>
        </a:p>
      </dgm:t>
    </dgm:pt>
    <dgm:pt modelId="{2FB9EC1F-5913-4D87-B581-B52DDC289A00}" type="parTrans" cxnId="{1E203B7E-8C8F-4F6E-A972-2D110C53083C}">
      <dgm:prSet/>
      <dgm:spPr/>
      <dgm:t>
        <a:bodyPr/>
        <a:lstStyle/>
        <a:p>
          <a:endParaRPr lang="en-US"/>
        </a:p>
      </dgm:t>
    </dgm:pt>
    <dgm:pt modelId="{F994EBB8-4BE2-46FE-B4A7-F3F7F0B2B541}" type="sibTrans" cxnId="{1E203B7E-8C8F-4F6E-A972-2D110C53083C}">
      <dgm:prSet/>
      <dgm:spPr/>
      <dgm:t>
        <a:bodyPr/>
        <a:lstStyle/>
        <a:p>
          <a:endParaRPr lang="en-US"/>
        </a:p>
      </dgm:t>
    </dgm:pt>
    <dgm:pt modelId="{EFE2B4F4-4434-4FC3-8ADF-BB52EDFBAD46}">
      <dgm:prSet/>
      <dgm:spPr>
        <a:ln>
          <a:solidFill>
            <a:srgbClr val="FFFF00"/>
          </a:solidFill>
        </a:ln>
      </dgm:spPr>
      <dgm:t>
        <a:bodyPr/>
        <a:lstStyle/>
        <a:p>
          <a:r>
            <a:rPr lang="en-US" dirty="0" smtClean="0">
              <a:solidFill>
                <a:schemeClr val="bg1">
                  <a:lumMod val="60000"/>
                  <a:lumOff val="40000"/>
                </a:schemeClr>
              </a:solidFill>
            </a:rPr>
            <a:t>Booster Sumps</a:t>
          </a:r>
        </a:p>
        <a:p>
          <a:r>
            <a:rPr lang="en-US" dirty="0" smtClean="0">
              <a:solidFill>
                <a:schemeClr val="bg1">
                  <a:lumMod val="60000"/>
                  <a:lumOff val="40000"/>
                </a:schemeClr>
              </a:solidFill>
            </a:rPr>
            <a:t>Todd Sullivan</a:t>
          </a:r>
          <a:endParaRPr lang="en-US" dirty="0">
            <a:solidFill>
              <a:schemeClr val="bg1">
                <a:lumMod val="60000"/>
                <a:lumOff val="40000"/>
              </a:schemeClr>
            </a:solidFill>
          </a:endParaRPr>
        </a:p>
      </dgm:t>
    </dgm:pt>
    <dgm:pt modelId="{D86686AE-9613-485B-A88F-1598D417B740}" type="parTrans" cxnId="{D27F217F-AE6C-4D9F-A94B-3C133257617A}">
      <dgm:prSet/>
      <dgm:spPr/>
      <dgm:t>
        <a:bodyPr/>
        <a:lstStyle/>
        <a:p>
          <a:endParaRPr lang="en-US"/>
        </a:p>
      </dgm:t>
    </dgm:pt>
    <dgm:pt modelId="{CE011C84-7818-4C57-B551-044078C11DA7}" type="sibTrans" cxnId="{D27F217F-AE6C-4D9F-A94B-3C133257617A}">
      <dgm:prSet/>
      <dgm:spPr/>
      <dgm:t>
        <a:bodyPr/>
        <a:lstStyle/>
        <a:p>
          <a:endParaRPr lang="en-US"/>
        </a:p>
      </dgm:t>
    </dgm:pt>
    <dgm:pt modelId="{7A6375D1-B669-43B4-85C6-B6686BC92A28}">
      <dgm:prSet/>
      <dgm:spPr>
        <a:ln>
          <a:solidFill>
            <a:srgbClr val="FFFF00"/>
          </a:solidFill>
        </a:ln>
      </dgm:spPr>
      <dgm:t>
        <a:bodyPr/>
        <a:lstStyle/>
        <a:p>
          <a:r>
            <a:rPr lang="en-US" dirty="0" smtClean="0">
              <a:solidFill>
                <a:schemeClr val="bg1">
                  <a:lumMod val="60000"/>
                  <a:lumOff val="40000"/>
                </a:schemeClr>
              </a:solidFill>
            </a:rPr>
            <a:t>Other Utilities / FESS</a:t>
          </a:r>
        </a:p>
        <a:p>
          <a:r>
            <a:rPr lang="en-US" dirty="0" smtClean="0">
              <a:solidFill>
                <a:schemeClr val="bg1">
                  <a:lumMod val="60000"/>
                  <a:lumOff val="40000"/>
                </a:schemeClr>
              </a:solidFill>
            </a:rPr>
            <a:t>Todd Sullivan</a:t>
          </a:r>
          <a:endParaRPr lang="en-US" dirty="0">
            <a:solidFill>
              <a:schemeClr val="bg1">
                <a:lumMod val="60000"/>
                <a:lumOff val="40000"/>
              </a:schemeClr>
            </a:solidFill>
          </a:endParaRPr>
        </a:p>
      </dgm:t>
    </dgm:pt>
    <dgm:pt modelId="{08A5F7C5-5925-4D94-8F03-FB0EF5802902}" type="parTrans" cxnId="{1637B17F-29D0-4C15-B46A-B5800DB87CEE}">
      <dgm:prSet/>
      <dgm:spPr/>
      <dgm:t>
        <a:bodyPr/>
        <a:lstStyle/>
        <a:p>
          <a:endParaRPr lang="en-US"/>
        </a:p>
      </dgm:t>
    </dgm:pt>
    <dgm:pt modelId="{E66ED5FA-CD80-47EB-8C5D-3DAA75E489DE}" type="sibTrans" cxnId="{1637B17F-29D0-4C15-B46A-B5800DB87CEE}">
      <dgm:prSet/>
      <dgm:spPr/>
      <dgm:t>
        <a:bodyPr/>
        <a:lstStyle/>
        <a:p>
          <a:endParaRPr lang="en-US"/>
        </a:p>
      </dgm:t>
    </dgm:pt>
    <dgm:pt modelId="{FB9BAE66-5B6E-4FC8-A466-A8AF2021E75E}">
      <dgm:prSet/>
      <dgm:spPr/>
      <dgm:t>
        <a:bodyPr/>
        <a:lstStyle/>
        <a:p>
          <a:r>
            <a:rPr lang="en-US" dirty="0" smtClean="0">
              <a:solidFill>
                <a:schemeClr val="bg1">
                  <a:lumMod val="60000"/>
                  <a:lumOff val="40000"/>
                </a:schemeClr>
              </a:solidFill>
            </a:rPr>
            <a:t>Linac Notch Creation</a:t>
          </a:r>
        </a:p>
        <a:p>
          <a:r>
            <a:rPr lang="en-US" dirty="0" smtClean="0">
              <a:solidFill>
                <a:schemeClr val="bg1">
                  <a:lumMod val="60000"/>
                  <a:lumOff val="40000"/>
                </a:schemeClr>
              </a:solidFill>
            </a:rPr>
            <a:t>Jim Lackey</a:t>
          </a:r>
          <a:endParaRPr lang="en-US" dirty="0">
            <a:solidFill>
              <a:schemeClr val="bg1">
                <a:lumMod val="60000"/>
                <a:lumOff val="40000"/>
              </a:schemeClr>
            </a:solidFill>
          </a:endParaRPr>
        </a:p>
      </dgm:t>
    </dgm:pt>
    <dgm:pt modelId="{ECC5B010-C050-4B4D-88AE-717944C526E9}" type="parTrans" cxnId="{520A0540-03CC-4463-9AB1-69DE8B08FE10}">
      <dgm:prSet/>
      <dgm:spPr/>
      <dgm:t>
        <a:bodyPr/>
        <a:lstStyle/>
        <a:p>
          <a:endParaRPr lang="en-US">
            <a:solidFill>
              <a:schemeClr val="bg1">
                <a:lumMod val="60000"/>
                <a:lumOff val="40000"/>
              </a:schemeClr>
            </a:solidFill>
          </a:endParaRPr>
        </a:p>
      </dgm:t>
    </dgm:pt>
    <dgm:pt modelId="{E944E6EC-0A03-4A0F-85EB-F52B7216E973}" type="sibTrans" cxnId="{520A0540-03CC-4463-9AB1-69DE8B08FE10}">
      <dgm:prSet/>
      <dgm:spPr/>
      <dgm:t>
        <a:bodyPr/>
        <a:lstStyle/>
        <a:p>
          <a:endParaRPr lang="en-US"/>
        </a:p>
      </dgm:t>
    </dgm:pt>
    <dgm:pt modelId="{7201ABC1-05B0-4E44-89E5-F215642074B2}">
      <dgm:prSet custT="1"/>
      <dgm:spPr/>
      <dgm:t>
        <a:bodyPr/>
        <a:lstStyle/>
        <a:p>
          <a:r>
            <a:rPr lang="en-US" sz="700" dirty="0" smtClean="0">
              <a:solidFill>
                <a:schemeClr val="bg1">
                  <a:lumMod val="60000"/>
                  <a:lumOff val="40000"/>
                </a:schemeClr>
              </a:solidFill>
            </a:rPr>
            <a:t>Linac</a:t>
          </a:r>
          <a:endParaRPr lang="en-US" sz="700" dirty="0">
            <a:solidFill>
              <a:schemeClr val="bg1">
                <a:lumMod val="60000"/>
                <a:lumOff val="40000"/>
              </a:schemeClr>
            </a:solidFill>
          </a:endParaRPr>
        </a:p>
      </dgm:t>
    </dgm:pt>
    <dgm:pt modelId="{D8515E46-1986-4924-84DF-3B7B21CFE7D2}" type="parTrans" cxnId="{064C87F6-243D-4E62-B342-C773A8DD892D}">
      <dgm:prSet/>
      <dgm:spPr/>
      <dgm:t>
        <a:bodyPr/>
        <a:lstStyle/>
        <a:p>
          <a:endParaRPr lang="en-US"/>
        </a:p>
      </dgm:t>
    </dgm:pt>
    <dgm:pt modelId="{88A59A0D-27CA-4DA0-9D19-84C22A1A4BBF}" type="sibTrans" cxnId="{064C87F6-243D-4E62-B342-C773A8DD892D}">
      <dgm:prSet/>
      <dgm:spPr/>
      <dgm:t>
        <a:bodyPr/>
        <a:lstStyle/>
        <a:p>
          <a:endParaRPr lang="en-US"/>
        </a:p>
      </dgm:t>
    </dgm:pt>
    <dgm:pt modelId="{B0107597-28B4-4554-A0F6-36544F70E7B2}">
      <dgm:prSet custT="1"/>
      <dgm:spPr/>
      <dgm:t>
        <a:bodyPr/>
        <a:lstStyle/>
        <a:p>
          <a:r>
            <a:rPr lang="en-US" sz="700" dirty="0" smtClean="0">
              <a:solidFill>
                <a:schemeClr val="bg1">
                  <a:lumMod val="60000"/>
                  <a:lumOff val="40000"/>
                </a:schemeClr>
              </a:solidFill>
            </a:rPr>
            <a:t>Booster</a:t>
          </a:r>
          <a:endParaRPr lang="en-US" sz="700" dirty="0">
            <a:solidFill>
              <a:schemeClr val="bg1">
                <a:lumMod val="60000"/>
                <a:lumOff val="40000"/>
              </a:schemeClr>
            </a:solidFill>
          </a:endParaRPr>
        </a:p>
      </dgm:t>
    </dgm:pt>
    <dgm:pt modelId="{A0BCE31B-F38E-495E-8B4D-E39798C7760B}" type="parTrans" cxnId="{28E3ED29-A6B3-4109-8CA1-B05A3035CF2B}">
      <dgm:prSet/>
      <dgm:spPr/>
      <dgm:t>
        <a:bodyPr/>
        <a:lstStyle/>
        <a:p>
          <a:endParaRPr lang="en-US"/>
        </a:p>
      </dgm:t>
    </dgm:pt>
    <dgm:pt modelId="{E6D5BD5D-1DA5-4C1A-A3DC-39E410B34ECA}" type="sibTrans" cxnId="{28E3ED29-A6B3-4109-8CA1-B05A3035CF2B}">
      <dgm:prSet/>
      <dgm:spPr/>
      <dgm:t>
        <a:bodyPr/>
        <a:lstStyle/>
        <a:p>
          <a:endParaRPr lang="en-US"/>
        </a:p>
      </dgm:t>
    </dgm:pt>
    <dgm:pt modelId="{B53E0434-4BED-448D-9975-0D24DEA23CD4}">
      <dgm:prSet/>
      <dgm:spPr/>
      <dgm:t>
        <a:bodyPr/>
        <a:lstStyle/>
        <a:p>
          <a:r>
            <a:rPr lang="en-US" dirty="0" smtClean="0">
              <a:solidFill>
                <a:schemeClr val="bg1">
                  <a:lumMod val="60000"/>
                  <a:lumOff val="40000"/>
                </a:schemeClr>
              </a:solidFill>
            </a:rPr>
            <a:t>Optics Matching</a:t>
          </a:r>
        </a:p>
        <a:p>
          <a:r>
            <a:rPr lang="en-US" dirty="0" err="1" smtClean="0">
              <a:solidFill>
                <a:schemeClr val="bg1">
                  <a:lumMod val="60000"/>
                  <a:lumOff val="40000"/>
                </a:schemeClr>
              </a:solidFill>
            </a:rPr>
            <a:t>Fernanda</a:t>
          </a:r>
          <a:r>
            <a:rPr lang="en-US" dirty="0" smtClean="0">
              <a:solidFill>
                <a:schemeClr val="bg1">
                  <a:lumMod val="60000"/>
                  <a:lumOff val="40000"/>
                </a:schemeClr>
              </a:solidFill>
            </a:rPr>
            <a:t> Garcia</a:t>
          </a:r>
          <a:endParaRPr lang="en-US" dirty="0">
            <a:solidFill>
              <a:schemeClr val="bg1">
                <a:lumMod val="60000"/>
                <a:lumOff val="40000"/>
              </a:schemeClr>
            </a:solidFill>
          </a:endParaRPr>
        </a:p>
      </dgm:t>
    </dgm:pt>
    <dgm:pt modelId="{AD7B3D61-C0E9-4B40-927B-A63887C9B0E2}" type="parTrans" cxnId="{0986C6DE-DEA0-4165-8399-92909119CD03}">
      <dgm:prSet/>
      <dgm:spPr/>
      <dgm:t>
        <a:bodyPr/>
        <a:lstStyle/>
        <a:p>
          <a:endParaRPr lang="en-US">
            <a:solidFill>
              <a:schemeClr val="bg1">
                <a:lumMod val="60000"/>
                <a:lumOff val="40000"/>
              </a:schemeClr>
            </a:solidFill>
          </a:endParaRPr>
        </a:p>
      </dgm:t>
    </dgm:pt>
    <dgm:pt modelId="{71B012F2-D6F8-4A97-83B9-FD1A417124E2}" type="sibTrans" cxnId="{0986C6DE-DEA0-4165-8399-92909119CD03}">
      <dgm:prSet/>
      <dgm:spPr/>
      <dgm:t>
        <a:bodyPr/>
        <a:lstStyle/>
        <a:p>
          <a:endParaRPr lang="en-US"/>
        </a:p>
      </dgm:t>
    </dgm:pt>
    <dgm:pt modelId="{1ADFD07F-9F11-4196-BD13-405DFD506DBD}">
      <dgm:prSet/>
      <dgm:spPr/>
      <dgm:t>
        <a:bodyPr/>
        <a:lstStyle/>
        <a:p>
          <a:r>
            <a:rPr lang="en-US" dirty="0" smtClean="0">
              <a:solidFill>
                <a:schemeClr val="bg1">
                  <a:lumMod val="60000"/>
                  <a:lumOff val="40000"/>
                </a:schemeClr>
              </a:solidFill>
            </a:rPr>
            <a:t>400 MeV Collimation</a:t>
          </a:r>
        </a:p>
        <a:p>
          <a:r>
            <a:rPr lang="en-US" dirty="0" err="1" smtClean="0">
              <a:solidFill>
                <a:schemeClr val="bg1">
                  <a:lumMod val="60000"/>
                  <a:lumOff val="40000"/>
                </a:schemeClr>
              </a:solidFill>
            </a:rPr>
            <a:t>Valeri</a:t>
          </a:r>
          <a:r>
            <a:rPr lang="en-US" dirty="0" smtClean="0">
              <a:solidFill>
                <a:schemeClr val="bg1">
                  <a:lumMod val="60000"/>
                  <a:lumOff val="40000"/>
                </a:schemeClr>
              </a:solidFill>
            </a:rPr>
            <a:t> </a:t>
          </a:r>
          <a:r>
            <a:rPr lang="en-US" dirty="0" err="1" smtClean="0">
              <a:solidFill>
                <a:schemeClr val="bg1">
                  <a:lumMod val="60000"/>
                  <a:lumOff val="40000"/>
                </a:schemeClr>
              </a:solidFill>
            </a:rPr>
            <a:t>Lebedev</a:t>
          </a:r>
          <a:endParaRPr lang="en-US" dirty="0">
            <a:solidFill>
              <a:schemeClr val="bg1">
                <a:lumMod val="60000"/>
                <a:lumOff val="40000"/>
              </a:schemeClr>
            </a:solidFill>
          </a:endParaRPr>
        </a:p>
      </dgm:t>
    </dgm:pt>
    <dgm:pt modelId="{FC4BC9E5-8604-46C9-94B8-F0660F1DB744}" type="parTrans" cxnId="{81954857-7C9F-4F06-8891-23A8220A40EF}">
      <dgm:prSet/>
      <dgm:spPr/>
      <dgm:t>
        <a:bodyPr/>
        <a:lstStyle/>
        <a:p>
          <a:endParaRPr lang="en-US">
            <a:solidFill>
              <a:schemeClr val="bg1">
                <a:lumMod val="60000"/>
                <a:lumOff val="40000"/>
              </a:schemeClr>
            </a:solidFill>
          </a:endParaRPr>
        </a:p>
      </dgm:t>
    </dgm:pt>
    <dgm:pt modelId="{30188931-20D6-4474-8E75-4AD78B9BC853}" type="sibTrans" cxnId="{81954857-7C9F-4F06-8891-23A8220A40EF}">
      <dgm:prSet/>
      <dgm:spPr/>
      <dgm:t>
        <a:bodyPr/>
        <a:lstStyle/>
        <a:p>
          <a:endParaRPr lang="en-US"/>
        </a:p>
      </dgm:t>
    </dgm:pt>
    <dgm:pt modelId="{FA1CEE9F-D709-48F8-9719-2355E3E1C670}">
      <dgm:prSet/>
      <dgm:spPr/>
      <dgm:t>
        <a:bodyPr/>
        <a:lstStyle/>
        <a:p>
          <a:r>
            <a:rPr lang="en-US" dirty="0" smtClean="0">
              <a:solidFill>
                <a:schemeClr val="bg1">
                  <a:lumMod val="60000"/>
                  <a:lumOff val="40000"/>
                </a:schemeClr>
              </a:solidFill>
            </a:rPr>
            <a:t>Booster </a:t>
          </a:r>
          <a:r>
            <a:rPr lang="en-US" dirty="0" err="1" smtClean="0">
              <a:solidFill>
                <a:schemeClr val="bg1">
                  <a:lumMod val="60000"/>
                  <a:lumOff val="40000"/>
                </a:schemeClr>
              </a:solidFill>
            </a:rPr>
            <a:t>Notcher</a:t>
          </a:r>
          <a:endParaRPr lang="en-US" dirty="0" smtClean="0">
            <a:solidFill>
              <a:schemeClr val="bg1">
                <a:lumMod val="60000"/>
                <a:lumOff val="40000"/>
              </a:schemeClr>
            </a:solidFill>
          </a:endParaRPr>
        </a:p>
        <a:p>
          <a:r>
            <a:rPr lang="en-US" dirty="0" smtClean="0">
              <a:solidFill>
                <a:schemeClr val="bg1">
                  <a:lumMod val="60000"/>
                  <a:lumOff val="40000"/>
                </a:schemeClr>
              </a:solidFill>
            </a:rPr>
            <a:t>Jim Lackey</a:t>
          </a:r>
          <a:endParaRPr lang="en-US" dirty="0">
            <a:solidFill>
              <a:schemeClr val="bg1">
                <a:lumMod val="60000"/>
                <a:lumOff val="40000"/>
              </a:schemeClr>
            </a:solidFill>
          </a:endParaRPr>
        </a:p>
      </dgm:t>
    </dgm:pt>
    <dgm:pt modelId="{C7C309C7-37D2-45CD-8578-310CF3F6D093}" type="parTrans" cxnId="{EA123621-A4A1-4004-9C31-72639EBFD3E8}">
      <dgm:prSet/>
      <dgm:spPr/>
      <dgm:t>
        <a:bodyPr/>
        <a:lstStyle/>
        <a:p>
          <a:endParaRPr lang="en-US">
            <a:solidFill>
              <a:schemeClr val="bg1">
                <a:lumMod val="60000"/>
                <a:lumOff val="40000"/>
              </a:schemeClr>
            </a:solidFill>
          </a:endParaRPr>
        </a:p>
      </dgm:t>
    </dgm:pt>
    <dgm:pt modelId="{45BB5A68-A226-4F64-A6C2-58083440442E}" type="sibTrans" cxnId="{EA123621-A4A1-4004-9C31-72639EBFD3E8}">
      <dgm:prSet/>
      <dgm:spPr/>
      <dgm:t>
        <a:bodyPr/>
        <a:lstStyle/>
        <a:p>
          <a:endParaRPr lang="en-US"/>
        </a:p>
      </dgm:t>
    </dgm:pt>
    <dgm:pt modelId="{24E3B871-FBAF-45C2-BC58-3B1FCD6B8B55}">
      <dgm:prSet/>
      <dgm:spPr>
        <a:ln>
          <a:solidFill>
            <a:srgbClr val="FF0000"/>
          </a:solidFill>
        </a:ln>
      </dgm:spPr>
      <dgm:t>
        <a:bodyPr/>
        <a:lstStyle/>
        <a:p>
          <a:r>
            <a:rPr lang="en-US" dirty="0" smtClean="0">
              <a:solidFill>
                <a:schemeClr val="bg1">
                  <a:lumMod val="60000"/>
                  <a:lumOff val="40000"/>
                </a:schemeClr>
              </a:solidFill>
            </a:rPr>
            <a:t>Booster Orbit and Alignment</a:t>
          </a:r>
        </a:p>
        <a:p>
          <a:r>
            <a:rPr lang="en-US" dirty="0" err="1" smtClean="0">
              <a:solidFill>
                <a:schemeClr val="bg1">
                  <a:lumMod val="60000"/>
                  <a:lumOff val="40000"/>
                </a:schemeClr>
              </a:solidFill>
            </a:rPr>
            <a:t>Kiyomi</a:t>
          </a:r>
          <a:r>
            <a:rPr lang="en-US" dirty="0" smtClean="0">
              <a:solidFill>
                <a:schemeClr val="bg1">
                  <a:lumMod val="60000"/>
                  <a:lumOff val="40000"/>
                </a:schemeClr>
              </a:solidFill>
            </a:rPr>
            <a:t> </a:t>
          </a:r>
          <a:r>
            <a:rPr lang="en-US" dirty="0" err="1" smtClean="0">
              <a:solidFill>
                <a:schemeClr val="bg1">
                  <a:lumMod val="60000"/>
                  <a:lumOff val="40000"/>
                </a:schemeClr>
              </a:solidFill>
            </a:rPr>
            <a:t>Seiya</a:t>
          </a:r>
          <a:endParaRPr lang="en-US" dirty="0">
            <a:solidFill>
              <a:schemeClr val="bg1">
                <a:lumMod val="60000"/>
                <a:lumOff val="40000"/>
              </a:schemeClr>
            </a:solidFill>
          </a:endParaRPr>
        </a:p>
      </dgm:t>
    </dgm:pt>
    <dgm:pt modelId="{F64F6346-A274-460A-AE02-1FD055A6EE40}" type="parTrans" cxnId="{99BC7945-1B9C-41CA-B671-94E835531D5B}">
      <dgm:prSet/>
      <dgm:spPr/>
      <dgm:t>
        <a:bodyPr/>
        <a:lstStyle/>
        <a:p>
          <a:endParaRPr lang="en-US">
            <a:solidFill>
              <a:schemeClr val="bg1">
                <a:lumMod val="60000"/>
                <a:lumOff val="40000"/>
              </a:schemeClr>
            </a:solidFill>
          </a:endParaRPr>
        </a:p>
      </dgm:t>
    </dgm:pt>
    <dgm:pt modelId="{39677423-27EA-4DA6-A145-793D47C6D9BE}" type="sibTrans" cxnId="{99BC7945-1B9C-41CA-B671-94E835531D5B}">
      <dgm:prSet/>
      <dgm:spPr/>
      <dgm:t>
        <a:bodyPr/>
        <a:lstStyle/>
        <a:p>
          <a:endParaRPr lang="en-US"/>
        </a:p>
      </dgm:t>
    </dgm:pt>
    <dgm:pt modelId="{9AB60F3B-0358-4C38-BD8B-5FC6E9648383}">
      <dgm:prSet/>
      <dgm:spPr>
        <a:ln>
          <a:solidFill>
            <a:srgbClr val="FF0000"/>
          </a:solidFill>
        </a:ln>
      </dgm:spPr>
      <dgm:t>
        <a:bodyPr/>
        <a:lstStyle/>
        <a:p>
          <a:r>
            <a:rPr lang="en-US" dirty="0" smtClean="0">
              <a:solidFill>
                <a:schemeClr val="bg1">
                  <a:lumMod val="60000"/>
                  <a:lumOff val="40000"/>
                </a:schemeClr>
              </a:solidFill>
            </a:rPr>
            <a:t>Booster Optics</a:t>
          </a:r>
          <a:endParaRPr lang="en-US" dirty="0">
            <a:solidFill>
              <a:schemeClr val="bg1">
                <a:lumMod val="60000"/>
                <a:lumOff val="40000"/>
              </a:schemeClr>
            </a:solidFill>
          </a:endParaRPr>
        </a:p>
      </dgm:t>
    </dgm:pt>
    <dgm:pt modelId="{55EBE1F5-82F5-4FB7-ACB0-6DA2A42F7CB1}" type="parTrans" cxnId="{6D277E4E-A58C-4A65-AC33-03C0A7EA316D}">
      <dgm:prSet/>
      <dgm:spPr/>
      <dgm:t>
        <a:bodyPr/>
        <a:lstStyle/>
        <a:p>
          <a:endParaRPr lang="en-US"/>
        </a:p>
      </dgm:t>
    </dgm:pt>
    <dgm:pt modelId="{4F651AFE-0D03-4BB5-902E-B597CCBA5DFC}" type="sibTrans" cxnId="{6D277E4E-A58C-4A65-AC33-03C0A7EA316D}">
      <dgm:prSet/>
      <dgm:spPr/>
      <dgm:t>
        <a:bodyPr/>
        <a:lstStyle/>
        <a:p>
          <a:endParaRPr lang="en-US"/>
        </a:p>
      </dgm:t>
    </dgm:pt>
    <dgm:pt modelId="{83EF34E1-3010-4FAB-B1F6-295435A9A95D}">
      <dgm:prSet/>
      <dgm:spPr/>
      <dgm:t>
        <a:bodyPr/>
        <a:lstStyle/>
        <a:p>
          <a:r>
            <a:rPr lang="en-US" dirty="0" smtClean="0">
              <a:solidFill>
                <a:schemeClr val="bg1">
                  <a:lumMod val="60000"/>
                  <a:lumOff val="40000"/>
                </a:schemeClr>
              </a:solidFill>
            </a:rPr>
            <a:t>Injection Painting</a:t>
          </a:r>
          <a:endParaRPr lang="en-US" dirty="0">
            <a:solidFill>
              <a:schemeClr val="bg1">
                <a:lumMod val="60000"/>
                <a:lumOff val="40000"/>
              </a:schemeClr>
            </a:solidFill>
          </a:endParaRPr>
        </a:p>
      </dgm:t>
    </dgm:pt>
    <dgm:pt modelId="{0237905D-622B-4D03-A61F-3555E3234AA7}" type="parTrans" cxnId="{07D0703A-8267-4E47-B9B1-284604AE5664}">
      <dgm:prSet/>
      <dgm:spPr/>
      <dgm:t>
        <a:bodyPr/>
        <a:lstStyle/>
        <a:p>
          <a:endParaRPr lang="en-US"/>
        </a:p>
      </dgm:t>
    </dgm:pt>
    <dgm:pt modelId="{BEB3D0C6-1F13-4B2D-9E7F-DA88D10B6EBC}" type="sibTrans" cxnId="{07D0703A-8267-4E47-B9B1-284604AE5664}">
      <dgm:prSet/>
      <dgm:spPr/>
      <dgm:t>
        <a:bodyPr/>
        <a:lstStyle/>
        <a:p>
          <a:endParaRPr lang="en-US"/>
        </a:p>
      </dgm:t>
    </dgm:pt>
    <dgm:pt modelId="{BCA8A95E-3A45-4803-8B24-CD604DBC424C}">
      <dgm:prSet/>
      <dgm:spPr>
        <a:ln>
          <a:solidFill>
            <a:srgbClr val="FF0000"/>
          </a:solidFill>
        </a:ln>
      </dgm:spPr>
      <dgm:t>
        <a:bodyPr/>
        <a:lstStyle/>
        <a:p>
          <a:r>
            <a:rPr lang="en-US" dirty="0" smtClean="0">
              <a:solidFill>
                <a:schemeClr val="bg1">
                  <a:lumMod val="60000"/>
                  <a:lumOff val="40000"/>
                </a:schemeClr>
              </a:solidFill>
            </a:rPr>
            <a:t>Radiation Shielding</a:t>
          </a:r>
        </a:p>
        <a:p>
          <a:r>
            <a:rPr lang="en-US" dirty="0" smtClean="0">
              <a:solidFill>
                <a:schemeClr val="bg1">
                  <a:lumMod val="60000"/>
                  <a:lumOff val="40000"/>
                </a:schemeClr>
              </a:solidFill>
            </a:rPr>
            <a:t>Peter Kasper</a:t>
          </a:r>
          <a:endParaRPr lang="en-US" dirty="0">
            <a:solidFill>
              <a:schemeClr val="bg1">
                <a:lumMod val="60000"/>
                <a:lumOff val="40000"/>
              </a:schemeClr>
            </a:solidFill>
          </a:endParaRPr>
        </a:p>
      </dgm:t>
    </dgm:pt>
    <dgm:pt modelId="{0CAE17A1-49DD-41CB-B8B3-FD287AFA2213}" type="parTrans" cxnId="{DCE30456-C775-4607-AEC8-A9C1F0DC050A}">
      <dgm:prSet/>
      <dgm:spPr/>
      <dgm:t>
        <a:bodyPr/>
        <a:lstStyle/>
        <a:p>
          <a:endParaRPr lang="en-US"/>
        </a:p>
      </dgm:t>
    </dgm:pt>
    <dgm:pt modelId="{D94E88B6-6A2D-4CCC-AA08-3478FFC0160E}" type="sibTrans" cxnId="{DCE30456-C775-4607-AEC8-A9C1F0DC050A}">
      <dgm:prSet/>
      <dgm:spPr/>
      <dgm:t>
        <a:bodyPr/>
        <a:lstStyle/>
        <a:p>
          <a:endParaRPr lang="en-US"/>
        </a:p>
      </dgm:t>
    </dgm:pt>
    <dgm:pt modelId="{06246336-DCEC-4CDF-9D9A-C1CD74918602}" type="pres">
      <dgm:prSet presAssocID="{C16A9036-DBB5-4449-99A6-6CAD5C994810}" presName="hierChild1" presStyleCnt="0">
        <dgm:presLayoutVars>
          <dgm:orgChart val="1"/>
          <dgm:chPref val="1"/>
          <dgm:dir/>
          <dgm:animOne val="branch"/>
          <dgm:animLvl val="lvl"/>
          <dgm:resizeHandles/>
        </dgm:presLayoutVars>
      </dgm:prSet>
      <dgm:spPr/>
      <dgm:t>
        <a:bodyPr/>
        <a:lstStyle/>
        <a:p>
          <a:endParaRPr lang="en-US"/>
        </a:p>
      </dgm:t>
    </dgm:pt>
    <dgm:pt modelId="{4CDC5893-C2F6-4ED5-859E-5F41CE4BE08B}" type="pres">
      <dgm:prSet presAssocID="{56774BB8-8D7C-48F8-95C5-481B2EDE596A}" presName="hierRoot1" presStyleCnt="0">
        <dgm:presLayoutVars>
          <dgm:hierBranch val="init"/>
        </dgm:presLayoutVars>
      </dgm:prSet>
      <dgm:spPr/>
      <dgm:t>
        <a:bodyPr/>
        <a:lstStyle/>
        <a:p>
          <a:endParaRPr lang="en-US"/>
        </a:p>
      </dgm:t>
    </dgm:pt>
    <dgm:pt modelId="{A6D3E141-5791-4ED1-B69F-B36E2F2D5EBF}" type="pres">
      <dgm:prSet presAssocID="{56774BB8-8D7C-48F8-95C5-481B2EDE596A}" presName="rootComposite1" presStyleCnt="0"/>
      <dgm:spPr/>
      <dgm:t>
        <a:bodyPr/>
        <a:lstStyle/>
        <a:p>
          <a:endParaRPr lang="en-US"/>
        </a:p>
      </dgm:t>
    </dgm:pt>
    <dgm:pt modelId="{719BB457-37F4-43E6-97B9-D2DA3763EDE1}" type="pres">
      <dgm:prSet presAssocID="{56774BB8-8D7C-48F8-95C5-481B2EDE596A}" presName="rootText1" presStyleLbl="node0" presStyleIdx="0" presStyleCnt="1" custScaleX="177156" custScaleY="177156">
        <dgm:presLayoutVars>
          <dgm:chPref val="3"/>
        </dgm:presLayoutVars>
      </dgm:prSet>
      <dgm:spPr/>
      <dgm:t>
        <a:bodyPr/>
        <a:lstStyle/>
        <a:p>
          <a:endParaRPr lang="en-US"/>
        </a:p>
      </dgm:t>
    </dgm:pt>
    <dgm:pt modelId="{717CD991-FA25-4F6D-A143-23AC40A23116}" type="pres">
      <dgm:prSet presAssocID="{56774BB8-8D7C-48F8-95C5-481B2EDE596A}" presName="rootConnector1" presStyleLbl="node1" presStyleIdx="0" presStyleCnt="0"/>
      <dgm:spPr/>
      <dgm:t>
        <a:bodyPr/>
        <a:lstStyle/>
        <a:p>
          <a:endParaRPr lang="en-US"/>
        </a:p>
      </dgm:t>
    </dgm:pt>
    <dgm:pt modelId="{DB92DADE-960E-4B53-8602-75F0DD8B8C90}" type="pres">
      <dgm:prSet presAssocID="{56774BB8-8D7C-48F8-95C5-481B2EDE596A}" presName="hierChild2" presStyleCnt="0"/>
      <dgm:spPr/>
      <dgm:t>
        <a:bodyPr/>
        <a:lstStyle/>
        <a:p>
          <a:endParaRPr lang="en-US"/>
        </a:p>
      </dgm:t>
    </dgm:pt>
    <dgm:pt modelId="{60CF706F-C66D-4A78-87A4-EE226BA9CDF1}" type="pres">
      <dgm:prSet presAssocID="{782C9E97-7083-43FB-8765-063A7A74D041}" presName="Name37" presStyleLbl="parChTrans1D2" presStyleIdx="0" presStyleCnt="6"/>
      <dgm:spPr/>
      <dgm:t>
        <a:bodyPr/>
        <a:lstStyle/>
        <a:p>
          <a:endParaRPr lang="en-US"/>
        </a:p>
      </dgm:t>
    </dgm:pt>
    <dgm:pt modelId="{0728F118-22E8-4900-9748-E2B7594E7065}" type="pres">
      <dgm:prSet presAssocID="{0B5E5314-F888-45B7-8347-B22603C48256}" presName="hierRoot2" presStyleCnt="0">
        <dgm:presLayoutVars>
          <dgm:hierBranch val="init"/>
        </dgm:presLayoutVars>
      </dgm:prSet>
      <dgm:spPr/>
      <dgm:t>
        <a:bodyPr/>
        <a:lstStyle/>
        <a:p>
          <a:endParaRPr lang="en-US"/>
        </a:p>
      </dgm:t>
    </dgm:pt>
    <dgm:pt modelId="{7B0980EA-FFEF-4712-9327-416E4F65B752}" type="pres">
      <dgm:prSet presAssocID="{0B5E5314-F888-45B7-8347-B22603C48256}" presName="rootComposite" presStyleCnt="0"/>
      <dgm:spPr/>
      <dgm:t>
        <a:bodyPr/>
        <a:lstStyle/>
        <a:p>
          <a:endParaRPr lang="en-US"/>
        </a:p>
      </dgm:t>
    </dgm:pt>
    <dgm:pt modelId="{99FE9214-30A1-48C6-A943-44AC29666CCD}" type="pres">
      <dgm:prSet presAssocID="{0B5E5314-F888-45B7-8347-B22603C48256}" presName="rootText" presStyleLbl="node2" presStyleIdx="0" presStyleCnt="6" custScaleX="110000" custScaleY="110000">
        <dgm:presLayoutVars>
          <dgm:chPref val="3"/>
        </dgm:presLayoutVars>
      </dgm:prSet>
      <dgm:spPr/>
      <dgm:t>
        <a:bodyPr/>
        <a:lstStyle/>
        <a:p>
          <a:endParaRPr lang="en-US"/>
        </a:p>
      </dgm:t>
    </dgm:pt>
    <dgm:pt modelId="{C99B00FE-4433-4A2B-8775-F8DE729BA802}" type="pres">
      <dgm:prSet presAssocID="{0B5E5314-F888-45B7-8347-B22603C48256}" presName="rootConnector" presStyleLbl="node2" presStyleIdx="0" presStyleCnt="6"/>
      <dgm:spPr/>
      <dgm:t>
        <a:bodyPr/>
        <a:lstStyle/>
        <a:p>
          <a:endParaRPr lang="en-US"/>
        </a:p>
      </dgm:t>
    </dgm:pt>
    <dgm:pt modelId="{F2D79A1F-A103-4FF5-8766-3F187AB5A5B6}" type="pres">
      <dgm:prSet presAssocID="{0B5E5314-F888-45B7-8347-B22603C48256}" presName="hierChild4" presStyleCnt="0"/>
      <dgm:spPr/>
      <dgm:t>
        <a:bodyPr/>
        <a:lstStyle/>
        <a:p>
          <a:endParaRPr lang="en-US"/>
        </a:p>
      </dgm:t>
    </dgm:pt>
    <dgm:pt modelId="{562667CD-46AB-404F-8563-E4A07B0DB674}" type="pres">
      <dgm:prSet presAssocID="{A6A48C0E-2CB8-4534-9F66-302028AACF24}" presName="Name37" presStyleLbl="parChTrans1D3" presStyleIdx="0" presStyleCnt="22"/>
      <dgm:spPr/>
      <dgm:t>
        <a:bodyPr/>
        <a:lstStyle/>
        <a:p>
          <a:endParaRPr lang="en-US"/>
        </a:p>
      </dgm:t>
    </dgm:pt>
    <dgm:pt modelId="{0E8B028B-5C56-48A1-B1E2-95D238C2EAC5}" type="pres">
      <dgm:prSet presAssocID="{2652F1ED-5001-415E-BD51-2B99FF6A1D85}" presName="hierRoot2" presStyleCnt="0">
        <dgm:presLayoutVars>
          <dgm:hierBranch val="init"/>
        </dgm:presLayoutVars>
      </dgm:prSet>
      <dgm:spPr/>
      <dgm:t>
        <a:bodyPr/>
        <a:lstStyle/>
        <a:p>
          <a:endParaRPr lang="en-US"/>
        </a:p>
      </dgm:t>
    </dgm:pt>
    <dgm:pt modelId="{B75EE7F5-ABC6-424E-BB76-C831BC017012}" type="pres">
      <dgm:prSet presAssocID="{2652F1ED-5001-415E-BD51-2B99FF6A1D85}" presName="rootComposite" presStyleCnt="0"/>
      <dgm:spPr/>
      <dgm:t>
        <a:bodyPr/>
        <a:lstStyle/>
        <a:p>
          <a:endParaRPr lang="en-US"/>
        </a:p>
      </dgm:t>
    </dgm:pt>
    <dgm:pt modelId="{C194D145-FBC7-47AF-BAA3-83AEA1FD0191}" type="pres">
      <dgm:prSet presAssocID="{2652F1ED-5001-415E-BD51-2B99FF6A1D85}" presName="rootText" presStyleLbl="node3" presStyleIdx="0" presStyleCnt="22">
        <dgm:presLayoutVars>
          <dgm:chPref val="3"/>
        </dgm:presLayoutVars>
      </dgm:prSet>
      <dgm:spPr/>
      <dgm:t>
        <a:bodyPr/>
        <a:lstStyle/>
        <a:p>
          <a:endParaRPr lang="en-US"/>
        </a:p>
      </dgm:t>
    </dgm:pt>
    <dgm:pt modelId="{3054A7A3-9488-4167-96AA-E3FA1140C035}" type="pres">
      <dgm:prSet presAssocID="{2652F1ED-5001-415E-BD51-2B99FF6A1D85}" presName="rootConnector" presStyleLbl="node3" presStyleIdx="0" presStyleCnt="22"/>
      <dgm:spPr/>
      <dgm:t>
        <a:bodyPr/>
        <a:lstStyle/>
        <a:p>
          <a:endParaRPr lang="en-US"/>
        </a:p>
      </dgm:t>
    </dgm:pt>
    <dgm:pt modelId="{16D0AD6A-4E12-4418-8918-B656EB0BED46}" type="pres">
      <dgm:prSet presAssocID="{2652F1ED-5001-415E-BD51-2B99FF6A1D85}" presName="hierChild4" presStyleCnt="0"/>
      <dgm:spPr/>
      <dgm:t>
        <a:bodyPr/>
        <a:lstStyle/>
        <a:p>
          <a:endParaRPr lang="en-US"/>
        </a:p>
      </dgm:t>
    </dgm:pt>
    <dgm:pt modelId="{35C3E183-7462-457C-B062-184179815D03}" type="pres">
      <dgm:prSet presAssocID="{2652F1ED-5001-415E-BD51-2B99FF6A1D85}" presName="hierChild5" presStyleCnt="0"/>
      <dgm:spPr/>
      <dgm:t>
        <a:bodyPr/>
        <a:lstStyle/>
        <a:p>
          <a:endParaRPr lang="en-US"/>
        </a:p>
      </dgm:t>
    </dgm:pt>
    <dgm:pt modelId="{983A9B2D-6348-4CCA-9878-8C8B10665831}" type="pres">
      <dgm:prSet presAssocID="{F4FE772D-E89F-4C81-9894-E1414D5897F4}" presName="Name37" presStyleLbl="parChTrans1D3" presStyleIdx="1" presStyleCnt="22"/>
      <dgm:spPr/>
      <dgm:t>
        <a:bodyPr/>
        <a:lstStyle/>
        <a:p>
          <a:endParaRPr lang="en-US"/>
        </a:p>
      </dgm:t>
    </dgm:pt>
    <dgm:pt modelId="{F5A4206B-7593-4471-B2D6-BB113D6D95B3}" type="pres">
      <dgm:prSet presAssocID="{0467D5BE-2DFD-454B-97D2-37064437E5D5}" presName="hierRoot2" presStyleCnt="0">
        <dgm:presLayoutVars>
          <dgm:hierBranch val="init"/>
        </dgm:presLayoutVars>
      </dgm:prSet>
      <dgm:spPr/>
      <dgm:t>
        <a:bodyPr/>
        <a:lstStyle/>
        <a:p>
          <a:endParaRPr lang="en-US"/>
        </a:p>
      </dgm:t>
    </dgm:pt>
    <dgm:pt modelId="{8D6D3E3F-EF78-49E8-B6F6-74856F4C32D7}" type="pres">
      <dgm:prSet presAssocID="{0467D5BE-2DFD-454B-97D2-37064437E5D5}" presName="rootComposite" presStyleCnt="0"/>
      <dgm:spPr/>
      <dgm:t>
        <a:bodyPr/>
        <a:lstStyle/>
        <a:p>
          <a:endParaRPr lang="en-US"/>
        </a:p>
      </dgm:t>
    </dgm:pt>
    <dgm:pt modelId="{987A90C3-477E-4F0D-B35F-0E4923FE2296}" type="pres">
      <dgm:prSet presAssocID="{0467D5BE-2DFD-454B-97D2-37064437E5D5}" presName="rootText" presStyleLbl="node3" presStyleIdx="1" presStyleCnt="22">
        <dgm:presLayoutVars>
          <dgm:chPref val="3"/>
        </dgm:presLayoutVars>
      </dgm:prSet>
      <dgm:spPr/>
      <dgm:t>
        <a:bodyPr/>
        <a:lstStyle/>
        <a:p>
          <a:endParaRPr lang="en-US"/>
        </a:p>
      </dgm:t>
    </dgm:pt>
    <dgm:pt modelId="{34F970B8-A0DF-48C1-9E50-7915160322C2}" type="pres">
      <dgm:prSet presAssocID="{0467D5BE-2DFD-454B-97D2-37064437E5D5}" presName="rootConnector" presStyleLbl="node3" presStyleIdx="1" presStyleCnt="22"/>
      <dgm:spPr/>
      <dgm:t>
        <a:bodyPr/>
        <a:lstStyle/>
        <a:p>
          <a:endParaRPr lang="en-US"/>
        </a:p>
      </dgm:t>
    </dgm:pt>
    <dgm:pt modelId="{AA2F2050-C60A-4E41-8DF1-9D49FBD0E40E}" type="pres">
      <dgm:prSet presAssocID="{0467D5BE-2DFD-454B-97D2-37064437E5D5}" presName="hierChild4" presStyleCnt="0"/>
      <dgm:spPr/>
      <dgm:t>
        <a:bodyPr/>
        <a:lstStyle/>
        <a:p>
          <a:endParaRPr lang="en-US"/>
        </a:p>
      </dgm:t>
    </dgm:pt>
    <dgm:pt modelId="{05B2438E-AFEA-4E94-AB63-6D4872B805C2}" type="pres">
      <dgm:prSet presAssocID="{0467D5BE-2DFD-454B-97D2-37064437E5D5}" presName="hierChild5" presStyleCnt="0"/>
      <dgm:spPr/>
      <dgm:t>
        <a:bodyPr/>
        <a:lstStyle/>
        <a:p>
          <a:endParaRPr lang="en-US"/>
        </a:p>
      </dgm:t>
    </dgm:pt>
    <dgm:pt modelId="{766D5157-08EE-458F-9128-76BB81445E8B}" type="pres">
      <dgm:prSet presAssocID="{4ED340C1-4733-444E-8911-070D824613D9}" presName="Name37" presStyleLbl="parChTrans1D3" presStyleIdx="2" presStyleCnt="22"/>
      <dgm:spPr/>
      <dgm:t>
        <a:bodyPr/>
        <a:lstStyle/>
        <a:p>
          <a:endParaRPr lang="en-US"/>
        </a:p>
      </dgm:t>
    </dgm:pt>
    <dgm:pt modelId="{F4CB6C57-D615-4279-81FB-D15D7BB174B1}" type="pres">
      <dgm:prSet presAssocID="{52C91446-554F-4CDA-A9B7-28C93CA9D477}" presName="hierRoot2" presStyleCnt="0">
        <dgm:presLayoutVars>
          <dgm:hierBranch val="init"/>
        </dgm:presLayoutVars>
      </dgm:prSet>
      <dgm:spPr/>
      <dgm:t>
        <a:bodyPr/>
        <a:lstStyle/>
        <a:p>
          <a:endParaRPr lang="en-US"/>
        </a:p>
      </dgm:t>
    </dgm:pt>
    <dgm:pt modelId="{3E5DEDDC-B22E-4B84-80F6-D77A4A9F145E}" type="pres">
      <dgm:prSet presAssocID="{52C91446-554F-4CDA-A9B7-28C93CA9D477}" presName="rootComposite" presStyleCnt="0"/>
      <dgm:spPr/>
      <dgm:t>
        <a:bodyPr/>
        <a:lstStyle/>
        <a:p>
          <a:endParaRPr lang="en-US"/>
        </a:p>
      </dgm:t>
    </dgm:pt>
    <dgm:pt modelId="{279713D9-1511-412C-9DFB-ACA911C2B0F8}" type="pres">
      <dgm:prSet presAssocID="{52C91446-554F-4CDA-A9B7-28C93CA9D477}" presName="rootText" presStyleLbl="node3" presStyleIdx="2" presStyleCnt="22">
        <dgm:presLayoutVars>
          <dgm:chPref val="3"/>
        </dgm:presLayoutVars>
      </dgm:prSet>
      <dgm:spPr/>
      <dgm:t>
        <a:bodyPr/>
        <a:lstStyle/>
        <a:p>
          <a:endParaRPr lang="en-US"/>
        </a:p>
      </dgm:t>
    </dgm:pt>
    <dgm:pt modelId="{0DC9E565-B745-4243-9D5F-E673C6A1EDAA}" type="pres">
      <dgm:prSet presAssocID="{52C91446-554F-4CDA-A9B7-28C93CA9D477}" presName="rootConnector" presStyleLbl="node3" presStyleIdx="2" presStyleCnt="22"/>
      <dgm:spPr/>
      <dgm:t>
        <a:bodyPr/>
        <a:lstStyle/>
        <a:p>
          <a:endParaRPr lang="en-US"/>
        </a:p>
      </dgm:t>
    </dgm:pt>
    <dgm:pt modelId="{FFB699C8-F2AD-4808-B266-76D7BF80ED32}" type="pres">
      <dgm:prSet presAssocID="{52C91446-554F-4CDA-A9B7-28C93CA9D477}" presName="hierChild4" presStyleCnt="0"/>
      <dgm:spPr/>
      <dgm:t>
        <a:bodyPr/>
        <a:lstStyle/>
        <a:p>
          <a:endParaRPr lang="en-US"/>
        </a:p>
      </dgm:t>
    </dgm:pt>
    <dgm:pt modelId="{DE07C973-834F-48AD-95CB-F2DE526B9F5F}" type="pres">
      <dgm:prSet presAssocID="{52C91446-554F-4CDA-A9B7-28C93CA9D477}" presName="hierChild5" presStyleCnt="0"/>
      <dgm:spPr/>
      <dgm:t>
        <a:bodyPr/>
        <a:lstStyle/>
        <a:p>
          <a:endParaRPr lang="en-US"/>
        </a:p>
      </dgm:t>
    </dgm:pt>
    <dgm:pt modelId="{FCC18B0B-F985-4F52-84C5-4E88055BAE42}" type="pres">
      <dgm:prSet presAssocID="{3B1A3261-4BE6-4580-A8F1-F266945A774B}" presName="Name37" presStyleLbl="parChTrans1D3" presStyleIdx="3" presStyleCnt="22"/>
      <dgm:spPr/>
      <dgm:t>
        <a:bodyPr/>
        <a:lstStyle/>
        <a:p>
          <a:endParaRPr lang="en-US"/>
        </a:p>
      </dgm:t>
    </dgm:pt>
    <dgm:pt modelId="{E77C8C8A-62EA-4725-A862-49851442B61B}" type="pres">
      <dgm:prSet presAssocID="{AD31E11C-D355-4F7A-9796-FCA9AE032CB4}" presName="hierRoot2" presStyleCnt="0">
        <dgm:presLayoutVars>
          <dgm:hierBranch val="init"/>
        </dgm:presLayoutVars>
      </dgm:prSet>
      <dgm:spPr/>
      <dgm:t>
        <a:bodyPr/>
        <a:lstStyle/>
        <a:p>
          <a:endParaRPr lang="en-US"/>
        </a:p>
      </dgm:t>
    </dgm:pt>
    <dgm:pt modelId="{9086B17E-9FE1-49E2-854F-1E14A48EFBBA}" type="pres">
      <dgm:prSet presAssocID="{AD31E11C-D355-4F7A-9796-FCA9AE032CB4}" presName="rootComposite" presStyleCnt="0"/>
      <dgm:spPr/>
      <dgm:t>
        <a:bodyPr/>
        <a:lstStyle/>
        <a:p>
          <a:endParaRPr lang="en-US"/>
        </a:p>
      </dgm:t>
    </dgm:pt>
    <dgm:pt modelId="{A7ED1616-ED79-4E54-9466-63B09E4E3F67}" type="pres">
      <dgm:prSet presAssocID="{AD31E11C-D355-4F7A-9796-FCA9AE032CB4}" presName="rootText" presStyleLbl="node3" presStyleIdx="3" presStyleCnt="22">
        <dgm:presLayoutVars>
          <dgm:chPref val="3"/>
        </dgm:presLayoutVars>
      </dgm:prSet>
      <dgm:spPr/>
      <dgm:t>
        <a:bodyPr/>
        <a:lstStyle/>
        <a:p>
          <a:endParaRPr lang="en-US"/>
        </a:p>
      </dgm:t>
    </dgm:pt>
    <dgm:pt modelId="{CE3E5BED-39E4-4163-8DEA-CC53051E1DCD}" type="pres">
      <dgm:prSet presAssocID="{AD31E11C-D355-4F7A-9796-FCA9AE032CB4}" presName="rootConnector" presStyleLbl="node3" presStyleIdx="3" presStyleCnt="22"/>
      <dgm:spPr/>
      <dgm:t>
        <a:bodyPr/>
        <a:lstStyle/>
        <a:p>
          <a:endParaRPr lang="en-US"/>
        </a:p>
      </dgm:t>
    </dgm:pt>
    <dgm:pt modelId="{5673D549-9CAD-4A8D-9588-CDDA08141778}" type="pres">
      <dgm:prSet presAssocID="{AD31E11C-D355-4F7A-9796-FCA9AE032CB4}" presName="hierChild4" presStyleCnt="0"/>
      <dgm:spPr/>
      <dgm:t>
        <a:bodyPr/>
        <a:lstStyle/>
        <a:p>
          <a:endParaRPr lang="en-US"/>
        </a:p>
      </dgm:t>
    </dgm:pt>
    <dgm:pt modelId="{7B5AF9CC-8652-4791-9DCD-2F927A1637ED}" type="pres">
      <dgm:prSet presAssocID="{AD31E11C-D355-4F7A-9796-FCA9AE032CB4}" presName="hierChild5" presStyleCnt="0"/>
      <dgm:spPr/>
      <dgm:t>
        <a:bodyPr/>
        <a:lstStyle/>
        <a:p>
          <a:endParaRPr lang="en-US"/>
        </a:p>
      </dgm:t>
    </dgm:pt>
    <dgm:pt modelId="{08794B8D-1AE3-4C58-8E93-6DC1351F46E0}" type="pres">
      <dgm:prSet presAssocID="{FAB4F53D-39E2-454B-866A-A06AFFDDBB70}" presName="Name37" presStyleLbl="parChTrans1D3" presStyleIdx="4" presStyleCnt="22"/>
      <dgm:spPr/>
      <dgm:t>
        <a:bodyPr/>
        <a:lstStyle/>
        <a:p>
          <a:endParaRPr lang="en-US"/>
        </a:p>
      </dgm:t>
    </dgm:pt>
    <dgm:pt modelId="{2959ABD9-EF24-4D1A-BCFC-2E7DEE872138}" type="pres">
      <dgm:prSet presAssocID="{8AEEE8AC-6518-4CA5-A501-4D15E460A8DE}" presName="hierRoot2" presStyleCnt="0">
        <dgm:presLayoutVars>
          <dgm:hierBranch val="init"/>
        </dgm:presLayoutVars>
      </dgm:prSet>
      <dgm:spPr/>
      <dgm:t>
        <a:bodyPr/>
        <a:lstStyle/>
        <a:p>
          <a:endParaRPr lang="en-US"/>
        </a:p>
      </dgm:t>
    </dgm:pt>
    <dgm:pt modelId="{E2F9FB4C-4102-41CD-BA67-EF72B387BD6A}" type="pres">
      <dgm:prSet presAssocID="{8AEEE8AC-6518-4CA5-A501-4D15E460A8DE}" presName="rootComposite" presStyleCnt="0"/>
      <dgm:spPr/>
      <dgm:t>
        <a:bodyPr/>
        <a:lstStyle/>
        <a:p>
          <a:endParaRPr lang="en-US"/>
        </a:p>
      </dgm:t>
    </dgm:pt>
    <dgm:pt modelId="{BBF86FDA-D32A-41AD-90A6-627C9F2935E9}" type="pres">
      <dgm:prSet presAssocID="{8AEEE8AC-6518-4CA5-A501-4D15E460A8DE}" presName="rootText" presStyleLbl="node3" presStyleIdx="4" presStyleCnt="22">
        <dgm:presLayoutVars>
          <dgm:chPref val="3"/>
        </dgm:presLayoutVars>
      </dgm:prSet>
      <dgm:spPr/>
      <dgm:t>
        <a:bodyPr/>
        <a:lstStyle/>
        <a:p>
          <a:endParaRPr lang="en-US"/>
        </a:p>
      </dgm:t>
    </dgm:pt>
    <dgm:pt modelId="{9974F608-54FE-445F-9AF4-1FB180126A37}" type="pres">
      <dgm:prSet presAssocID="{8AEEE8AC-6518-4CA5-A501-4D15E460A8DE}" presName="rootConnector" presStyleLbl="node3" presStyleIdx="4" presStyleCnt="22"/>
      <dgm:spPr/>
      <dgm:t>
        <a:bodyPr/>
        <a:lstStyle/>
        <a:p>
          <a:endParaRPr lang="en-US"/>
        </a:p>
      </dgm:t>
    </dgm:pt>
    <dgm:pt modelId="{2E954B0D-A31E-44B8-A1D5-1DCDD88D50F0}" type="pres">
      <dgm:prSet presAssocID="{8AEEE8AC-6518-4CA5-A501-4D15E460A8DE}" presName="hierChild4" presStyleCnt="0"/>
      <dgm:spPr/>
      <dgm:t>
        <a:bodyPr/>
        <a:lstStyle/>
        <a:p>
          <a:endParaRPr lang="en-US"/>
        </a:p>
      </dgm:t>
    </dgm:pt>
    <dgm:pt modelId="{77DD5D88-A6E0-4A2D-919E-BCE3F9DFD86C}" type="pres">
      <dgm:prSet presAssocID="{8AEEE8AC-6518-4CA5-A501-4D15E460A8DE}" presName="hierChild5" presStyleCnt="0"/>
      <dgm:spPr/>
      <dgm:t>
        <a:bodyPr/>
        <a:lstStyle/>
        <a:p>
          <a:endParaRPr lang="en-US"/>
        </a:p>
      </dgm:t>
    </dgm:pt>
    <dgm:pt modelId="{AC9E2039-31BA-4012-8AD2-2C2BEC3C002E}" type="pres">
      <dgm:prSet presAssocID="{DFDACF2E-23DC-4A1D-8C6E-BB95D1DDB66C}" presName="Name37" presStyleLbl="parChTrans1D3" presStyleIdx="5" presStyleCnt="22"/>
      <dgm:spPr/>
      <dgm:t>
        <a:bodyPr/>
        <a:lstStyle/>
        <a:p>
          <a:endParaRPr lang="en-US"/>
        </a:p>
      </dgm:t>
    </dgm:pt>
    <dgm:pt modelId="{4E9E5898-E295-4D61-B415-EFFE4F44695D}" type="pres">
      <dgm:prSet presAssocID="{2AFFEAB8-1BC6-4301-8153-1CDC80305A54}" presName="hierRoot2" presStyleCnt="0">
        <dgm:presLayoutVars>
          <dgm:hierBranch val="init"/>
        </dgm:presLayoutVars>
      </dgm:prSet>
      <dgm:spPr/>
      <dgm:t>
        <a:bodyPr/>
        <a:lstStyle/>
        <a:p>
          <a:endParaRPr lang="en-US"/>
        </a:p>
      </dgm:t>
    </dgm:pt>
    <dgm:pt modelId="{900DC990-1D43-40B0-A831-FA50F995DF24}" type="pres">
      <dgm:prSet presAssocID="{2AFFEAB8-1BC6-4301-8153-1CDC80305A54}" presName="rootComposite" presStyleCnt="0"/>
      <dgm:spPr/>
      <dgm:t>
        <a:bodyPr/>
        <a:lstStyle/>
        <a:p>
          <a:endParaRPr lang="en-US"/>
        </a:p>
      </dgm:t>
    </dgm:pt>
    <dgm:pt modelId="{DB0616CF-25B0-46DA-9D11-AA48D1490353}" type="pres">
      <dgm:prSet presAssocID="{2AFFEAB8-1BC6-4301-8153-1CDC80305A54}" presName="rootText" presStyleLbl="node3" presStyleIdx="5" presStyleCnt="22">
        <dgm:presLayoutVars>
          <dgm:chPref val="3"/>
        </dgm:presLayoutVars>
      </dgm:prSet>
      <dgm:spPr/>
      <dgm:t>
        <a:bodyPr/>
        <a:lstStyle/>
        <a:p>
          <a:endParaRPr lang="en-US"/>
        </a:p>
      </dgm:t>
    </dgm:pt>
    <dgm:pt modelId="{A60BCAF1-EC73-4294-914C-8A0CEF8DC311}" type="pres">
      <dgm:prSet presAssocID="{2AFFEAB8-1BC6-4301-8153-1CDC80305A54}" presName="rootConnector" presStyleLbl="node3" presStyleIdx="5" presStyleCnt="22"/>
      <dgm:spPr/>
      <dgm:t>
        <a:bodyPr/>
        <a:lstStyle/>
        <a:p>
          <a:endParaRPr lang="en-US"/>
        </a:p>
      </dgm:t>
    </dgm:pt>
    <dgm:pt modelId="{20E7B3FD-97A8-4609-9C53-55349FCAFAD2}" type="pres">
      <dgm:prSet presAssocID="{2AFFEAB8-1BC6-4301-8153-1CDC80305A54}" presName="hierChild4" presStyleCnt="0"/>
      <dgm:spPr/>
      <dgm:t>
        <a:bodyPr/>
        <a:lstStyle/>
        <a:p>
          <a:endParaRPr lang="en-US"/>
        </a:p>
      </dgm:t>
    </dgm:pt>
    <dgm:pt modelId="{5FBD253C-2F7A-471E-A5CF-FA4F950B5484}" type="pres">
      <dgm:prSet presAssocID="{2AFFEAB8-1BC6-4301-8153-1CDC80305A54}" presName="hierChild5" presStyleCnt="0"/>
      <dgm:spPr/>
      <dgm:t>
        <a:bodyPr/>
        <a:lstStyle/>
        <a:p>
          <a:endParaRPr lang="en-US"/>
        </a:p>
      </dgm:t>
    </dgm:pt>
    <dgm:pt modelId="{D08ABE97-DEE6-40C5-AA43-571B3F008AE0}" type="pres">
      <dgm:prSet presAssocID="{45D82AD4-2D4B-4054-9E7A-C81828BDD169}" presName="Name37" presStyleLbl="parChTrans1D3" presStyleIdx="6" presStyleCnt="22"/>
      <dgm:spPr/>
      <dgm:t>
        <a:bodyPr/>
        <a:lstStyle/>
        <a:p>
          <a:endParaRPr lang="en-US"/>
        </a:p>
      </dgm:t>
    </dgm:pt>
    <dgm:pt modelId="{07497718-6CAF-4035-81C6-ACC5620DCE87}" type="pres">
      <dgm:prSet presAssocID="{E42E4A13-BF86-4A47-B025-D7D85B95AD46}" presName="hierRoot2" presStyleCnt="0">
        <dgm:presLayoutVars>
          <dgm:hierBranch val="init"/>
        </dgm:presLayoutVars>
      </dgm:prSet>
      <dgm:spPr/>
      <dgm:t>
        <a:bodyPr/>
        <a:lstStyle/>
        <a:p>
          <a:endParaRPr lang="en-US"/>
        </a:p>
      </dgm:t>
    </dgm:pt>
    <dgm:pt modelId="{099D4944-CF05-4AE6-9F7A-4AC3D1EE17E9}" type="pres">
      <dgm:prSet presAssocID="{E42E4A13-BF86-4A47-B025-D7D85B95AD46}" presName="rootComposite" presStyleCnt="0"/>
      <dgm:spPr/>
      <dgm:t>
        <a:bodyPr/>
        <a:lstStyle/>
        <a:p>
          <a:endParaRPr lang="en-US"/>
        </a:p>
      </dgm:t>
    </dgm:pt>
    <dgm:pt modelId="{55963ED2-A5A1-4E9B-B5DE-7655CD06C503}" type="pres">
      <dgm:prSet presAssocID="{E42E4A13-BF86-4A47-B025-D7D85B95AD46}" presName="rootText" presStyleLbl="node3" presStyleIdx="6" presStyleCnt="22">
        <dgm:presLayoutVars>
          <dgm:chPref val="3"/>
        </dgm:presLayoutVars>
      </dgm:prSet>
      <dgm:spPr/>
      <dgm:t>
        <a:bodyPr/>
        <a:lstStyle/>
        <a:p>
          <a:endParaRPr lang="en-US"/>
        </a:p>
      </dgm:t>
    </dgm:pt>
    <dgm:pt modelId="{AFC6F34F-BF85-4BD3-9ABD-1A099BD86522}" type="pres">
      <dgm:prSet presAssocID="{E42E4A13-BF86-4A47-B025-D7D85B95AD46}" presName="rootConnector" presStyleLbl="node3" presStyleIdx="6" presStyleCnt="22"/>
      <dgm:spPr/>
      <dgm:t>
        <a:bodyPr/>
        <a:lstStyle/>
        <a:p>
          <a:endParaRPr lang="en-US"/>
        </a:p>
      </dgm:t>
    </dgm:pt>
    <dgm:pt modelId="{3576CC4E-AD13-444F-9F0D-A3D3E5CFE41B}" type="pres">
      <dgm:prSet presAssocID="{E42E4A13-BF86-4A47-B025-D7D85B95AD46}" presName="hierChild4" presStyleCnt="0"/>
      <dgm:spPr/>
      <dgm:t>
        <a:bodyPr/>
        <a:lstStyle/>
        <a:p>
          <a:endParaRPr lang="en-US"/>
        </a:p>
      </dgm:t>
    </dgm:pt>
    <dgm:pt modelId="{D350E1ED-32AB-4DC7-A18C-FF27FC416345}" type="pres">
      <dgm:prSet presAssocID="{E42E4A13-BF86-4A47-B025-D7D85B95AD46}" presName="hierChild5" presStyleCnt="0"/>
      <dgm:spPr/>
      <dgm:t>
        <a:bodyPr/>
        <a:lstStyle/>
        <a:p>
          <a:endParaRPr lang="en-US"/>
        </a:p>
      </dgm:t>
    </dgm:pt>
    <dgm:pt modelId="{51922B7B-C82B-46B6-9D58-D80A4E92E9D0}" type="pres">
      <dgm:prSet presAssocID="{0B5E5314-F888-45B7-8347-B22603C48256}" presName="hierChild5" presStyleCnt="0"/>
      <dgm:spPr/>
      <dgm:t>
        <a:bodyPr/>
        <a:lstStyle/>
        <a:p>
          <a:endParaRPr lang="en-US"/>
        </a:p>
      </dgm:t>
    </dgm:pt>
    <dgm:pt modelId="{4B32224D-51CF-41C1-8B5E-FED26EFB82BF}" type="pres">
      <dgm:prSet presAssocID="{4A140686-54BC-4F50-91A3-2CF90DA3F735}" presName="Name37" presStyleLbl="parChTrans1D2" presStyleIdx="1" presStyleCnt="6"/>
      <dgm:spPr/>
      <dgm:t>
        <a:bodyPr/>
        <a:lstStyle/>
        <a:p>
          <a:endParaRPr lang="en-US"/>
        </a:p>
      </dgm:t>
    </dgm:pt>
    <dgm:pt modelId="{22D14AC8-489E-447E-AE41-53CA171CDA57}" type="pres">
      <dgm:prSet presAssocID="{7619C936-EA99-4559-ABDB-88C6263C00BD}" presName="hierRoot2" presStyleCnt="0">
        <dgm:presLayoutVars>
          <dgm:hierBranch val="init"/>
        </dgm:presLayoutVars>
      </dgm:prSet>
      <dgm:spPr/>
      <dgm:t>
        <a:bodyPr/>
        <a:lstStyle/>
        <a:p>
          <a:endParaRPr lang="en-US"/>
        </a:p>
      </dgm:t>
    </dgm:pt>
    <dgm:pt modelId="{B751A21B-0A67-4E07-A77C-EC274D3C3C94}" type="pres">
      <dgm:prSet presAssocID="{7619C936-EA99-4559-ABDB-88C6263C00BD}" presName="rootComposite" presStyleCnt="0"/>
      <dgm:spPr/>
      <dgm:t>
        <a:bodyPr/>
        <a:lstStyle/>
        <a:p>
          <a:endParaRPr lang="en-US"/>
        </a:p>
      </dgm:t>
    </dgm:pt>
    <dgm:pt modelId="{76E02213-0561-44DF-B2E2-9B65985C1F39}" type="pres">
      <dgm:prSet presAssocID="{7619C936-EA99-4559-ABDB-88C6263C00BD}" presName="rootText" presStyleLbl="node2" presStyleIdx="1" presStyleCnt="6" custScaleX="110000" custScaleY="110000">
        <dgm:presLayoutVars>
          <dgm:chPref val="3"/>
        </dgm:presLayoutVars>
      </dgm:prSet>
      <dgm:spPr/>
      <dgm:t>
        <a:bodyPr/>
        <a:lstStyle/>
        <a:p>
          <a:endParaRPr lang="en-US"/>
        </a:p>
      </dgm:t>
    </dgm:pt>
    <dgm:pt modelId="{0FA9241F-0AA9-4A26-9A7E-99017F8043F2}" type="pres">
      <dgm:prSet presAssocID="{7619C936-EA99-4559-ABDB-88C6263C00BD}" presName="rootConnector" presStyleLbl="node2" presStyleIdx="1" presStyleCnt="6"/>
      <dgm:spPr/>
      <dgm:t>
        <a:bodyPr/>
        <a:lstStyle/>
        <a:p>
          <a:endParaRPr lang="en-US"/>
        </a:p>
      </dgm:t>
    </dgm:pt>
    <dgm:pt modelId="{E2AEFD9A-2930-485C-831C-740C63195E50}" type="pres">
      <dgm:prSet presAssocID="{7619C936-EA99-4559-ABDB-88C6263C00BD}" presName="hierChild4" presStyleCnt="0"/>
      <dgm:spPr/>
      <dgm:t>
        <a:bodyPr/>
        <a:lstStyle/>
        <a:p>
          <a:endParaRPr lang="en-US"/>
        </a:p>
      </dgm:t>
    </dgm:pt>
    <dgm:pt modelId="{496BDA22-7276-424C-B4C9-8B075A213109}" type="pres">
      <dgm:prSet presAssocID="{5EB2B56A-85EB-4C4C-AB9E-2CF0F1D42086}" presName="Name37" presStyleLbl="parChTrans1D3" presStyleIdx="7" presStyleCnt="22"/>
      <dgm:spPr/>
      <dgm:t>
        <a:bodyPr/>
        <a:lstStyle/>
        <a:p>
          <a:endParaRPr lang="en-US"/>
        </a:p>
      </dgm:t>
    </dgm:pt>
    <dgm:pt modelId="{A384B7CE-9CDB-4D48-A96F-3AD892CCD121}" type="pres">
      <dgm:prSet presAssocID="{1C313595-7250-4DE3-A3A1-2342B94585D4}" presName="hierRoot2" presStyleCnt="0">
        <dgm:presLayoutVars>
          <dgm:hierBranch val="init"/>
        </dgm:presLayoutVars>
      </dgm:prSet>
      <dgm:spPr/>
      <dgm:t>
        <a:bodyPr/>
        <a:lstStyle/>
        <a:p>
          <a:endParaRPr lang="en-US"/>
        </a:p>
      </dgm:t>
    </dgm:pt>
    <dgm:pt modelId="{DE6F785C-70BF-424F-A0AA-B98F437E01EF}" type="pres">
      <dgm:prSet presAssocID="{1C313595-7250-4DE3-A3A1-2342B94585D4}" presName="rootComposite" presStyleCnt="0"/>
      <dgm:spPr/>
      <dgm:t>
        <a:bodyPr/>
        <a:lstStyle/>
        <a:p>
          <a:endParaRPr lang="en-US"/>
        </a:p>
      </dgm:t>
    </dgm:pt>
    <dgm:pt modelId="{8173E13F-499D-4B6A-BC22-16F7A8229D23}" type="pres">
      <dgm:prSet presAssocID="{1C313595-7250-4DE3-A3A1-2342B94585D4}" presName="rootText" presStyleLbl="node3" presStyleIdx="7" presStyleCnt="22">
        <dgm:presLayoutVars>
          <dgm:chPref val="3"/>
        </dgm:presLayoutVars>
      </dgm:prSet>
      <dgm:spPr/>
      <dgm:t>
        <a:bodyPr/>
        <a:lstStyle/>
        <a:p>
          <a:endParaRPr lang="en-US"/>
        </a:p>
      </dgm:t>
    </dgm:pt>
    <dgm:pt modelId="{8218E015-7608-42AD-B79F-5473DA8A6BE5}" type="pres">
      <dgm:prSet presAssocID="{1C313595-7250-4DE3-A3A1-2342B94585D4}" presName="rootConnector" presStyleLbl="node3" presStyleIdx="7" presStyleCnt="22"/>
      <dgm:spPr/>
      <dgm:t>
        <a:bodyPr/>
        <a:lstStyle/>
        <a:p>
          <a:endParaRPr lang="en-US"/>
        </a:p>
      </dgm:t>
    </dgm:pt>
    <dgm:pt modelId="{972E0241-5FEB-4E63-B4AC-305E09C9A28F}" type="pres">
      <dgm:prSet presAssocID="{1C313595-7250-4DE3-A3A1-2342B94585D4}" presName="hierChild4" presStyleCnt="0"/>
      <dgm:spPr/>
      <dgm:t>
        <a:bodyPr/>
        <a:lstStyle/>
        <a:p>
          <a:endParaRPr lang="en-US"/>
        </a:p>
      </dgm:t>
    </dgm:pt>
    <dgm:pt modelId="{3034B3FF-C005-4396-8970-12FD8C335CFF}" type="pres">
      <dgm:prSet presAssocID="{1C313595-7250-4DE3-A3A1-2342B94585D4}" presName="hierChild5" presStyleCnt="0"/>
      <dgm:spPr/>
      <dgm:t>
        <a:bodyPr/>
        <a:lstStyle/>
        <a:p>
          <a:endParaRPr lang="en-US"/>
        </a:p>
      </dgm:t>
    </dgm:pt>
    <dgm:pt modelId="{0967DA0F-A5AF-4871-92C7-C14DE343D67F}" type="pres">
      <dgm:prSet presAssocID="{E3A07D3B-5821-4FBF-90A8-1D77045F84CD}" presName="Name37" presStyleLbl="parChTrans1D3" presStyleIdx="8" presStyleCnt="22"/>
      <dgm:spPr/>
      <dgm:t>
        <a:bodyPr/>
        <a:lstStyle/>
        <a:p>
          <a:endParaRPr lang="en-US"/>
        </a:p>
      </dgm:t>
    </dgm:pt>
    <dgm:pt modelId="{987A1C0D-3CEB-4CE1-9D6F-8A34818AC770}" type="pres">
      <dgm:prSet presAssocID="{2A9FEE16-AB2F-405D-BF02-FC9DCD68311C}" presName="hierRoot2" presStyleCnt="0">
        <dgm:presLayoutVars>
          <dgm:hierBranch val="init"/>
        </dgm:presLayoutVars>
      </dgm:prSet>
      <dgm:spPr/>
      <dgm:t>
        <a:bodyPr/>
        <a:lstStyle/>
        <a:p>
          <a:endParaRPr lang="en-US"/>
        </a:p>
      </dgm:t>
    </dgm:pt>
    <dgm:pt modelId="{4FEC8E4E-B31B-482B-82A7-47964DC99200}" type="pres">
      <dgm:prSet presAssocID="{2A9FEE16-AB2F-405D-BF02-FC9DCD68311C}" presName="rootComposite" presStyleCnt="0"/>
      <dgm:spPr/>
      <dgm:t>
        <a:bodyPr/>
        <a:lstStyle/>
        <a:p>
          <a:endParaRPr lang="en-US"/>
        </a:p>
      </dgm:t>
    </dgm:pt>
    <dgm:pt modelId="{FE8912A1-0BC8-44F1-9C66-9FE6321F7817}" type="pres">
      <dgm:prSet presAssocID="{2A9FEE16-AB2F-405D-BF02-FC9DCD68311C}" presName="rootText" presStyleLbl="node3" presStyleIdx="8" presStyleCnt="22">
        <dgm:presLayoutVars>
          <dgm:chPref val="3"/>
        </dgm:presLayoutVars>
      </dgm:prSet>
      <dgm:spPr/>
      <dgm:t>
        <a:bodyPr/>
        <a:lstStyle/>
        <a:p>
          <a:endParaRPr lang="en-US"/>
        </a:p>
      </dgm:t>
    </dgm:pt>
    <dgm:pt modelId="{DB3B77D3-CE0D-4EF7-B540-D83F7564B9E6}" type="pres">
      <dgm:prSet presAssocID="{2A9FEE16-AB2F-405D-BF02-FC9DCD68311C}" presName="rootConnector" presStyleLbl="node3" presStyleIdx="8" presStyleCnt="22"/>
      <dgm:spPr/>
      <dgm:t>
        <a:bodyPr/>
        <a:lstStyle/>
        <a:p>
          <a:endParaRPr lang="en-US"/>
        </a:p>
      </dgm:t>
    </dgm:pt>
    <dgm:pt modelId="{A0704DDB-0FD1-4DEF-87D0-7A9F5F4C988D}" type="pres">
      <dgm:prSet presAssocID="{2A9FEE16-AB2F-405D-BF02-FC9DCD68311C}" presName="hierChild4" presStyleCnt="0"/>
      <dgm:spPr/>
      <dgm:t>
        <a:bodyPr/>
        <a:lstStyle/>
        <a:p>
          <a:endParaRPr lang="en-US"/>
        </a:p>
      </dgm:t>
    </dgm:pt>
    <dgm:pt modelId="{2620B71D-B38B-47A7-9298-07A3DAF61370}" type="pres">
      <dgm:prSet presAssocID="{2A9FEE16-AB2F-405D-BF02-FC9DCD68311C}" presName="hierChild5" presStyleCnt="0"/>
      <dgm:spPr/>
      <dgm:t>
        <a:bodyPr/>
        <a:lstStyle/>
        <a:p>
          <a:endParaRPr lang="en-US"/>
        </a:p>
      </dgm:t>
    </dgm:pt>
    <dgm:pt modelId="{E91C15EC-86F3-45F1-A22F-A2D316073BCA}" type="pres">
      <dgm:prSet presAssocID="{84B598E1-9CD9-4A05-BC68-11E4C9FF45A8}" presName="Name37" presStyleLbl="parChTrans1D3" presStyleIdx="9" presStyleCnt="22"/>
      <dgm:spPr/>
      <dgm:t>
        <a:bodyPr/>
        <a:lstStyle/>
        <a:p>
          <a:endParaRPr lang="en-US"/>
        </a:p>
      </dgm:t>
    </dgm:pt>
    <dgm:pt modelId="{27353C22-84F5-440E-A86F-A4BDD5A22E70}" type="pres">
      <dgm:prSet presAssocID="{8F7D0A72-B0A1-4532-96AD-2716477F1525}" presName="hierRoot2" presStyleCnt="0">
        <dgm:presLayoutVars>
          <dgm:hierBranch val="init"/>
        </dgm:presLayoutVars>
      </dgm:prSet>
      <dgm:spPr/>
      <dgm:t>
        <a:bodyPr/>
        <a:lstStyle/>
        <a:p>
          <a:endParaRPr lang="en-US"/>
        </a:p>
      </dgm:t>
    </dgm:pt>
    <dgm:pt modelId="{CD18845B-86B0-4E55-A848-A9429BB3BC8E}" type="pres">
      <dgm:prSet presAssocID="{8F7D0A72-B0A1-4532-96AD-2716477F1525}" presName="rootComposite" presStyleCnt="0"/>
      <dgm:spPr/>
      <dgm:t>
        <a:bodyPr/>
        <a:lstStyle/>
        <a:p>
          <a:endParaRPr lang="en-US"/>
        </a:p>
      </dgm:t>
    </dgm:pt>
    <dgm:pt modelId="{87230408-DD09-4231-93B4-F1B15B2CD25B}" type="pres">
      <dgm:prSet presAssocID="{8F7D0A72-B0A1-4532-96AD-2716477F1525}" presName="rootText" presStyleLbl="node3" presStyleIdx="9" presStyleCnt="22">
        <dgm:presLayoutVars>
          <dgm:chPref val="3"/>
        </dgm:presLayoutVars>
      </dgm:prSet>
      <dgm:spPr/>
      <dgm:t>
        <a:bodyPr/>
        <a:lstStyle/>
        <a:p>
          <a:endParaRPr lang="en-US"/>
        </a:p>
      </dgm:t>
    </dgm:pt>
    <dgm:pt modelId="{FB74897A-340C-4639-B010-7883E36C4788}" type="pres">
      <dgm:prSet presAssocID="{8F7D0A72-B0A1-4532-96AD-2716477F1525}" presName="rootConnector" presStyleLbl="node3" presStyleIdx="9" presStyleCnt="22"/>
      <dgm:spPr/>
      <dgm:t>
        <a:bodyPr/>
        <a:lstStyle/>
        <a:p>
          <a:endParaRPr lang="en-US"/>
        </a:p>
      </dgm:t>
    </dgm:pt>
    <dgm:pt modelId="{373B9B3C-35BC-4CE5-AC6A-F5ADCE0A4BE9}" type="pres">
      <dgm:prSet presAssocID="{8F7D0A72-B0A1-4532-96AD-2716477F1525}" presName="hierChild4" presStyleCnt="0"/>
      <dgm:spPr/>
      <dgm:t>
        <a:bodyPr/>
        <a:lstStyle/>
        <a:p>
          <a:endParaRPr lang="en-US"/>
        </a:p>
      </dgm:t>
    </dgm:pt>
    <dgm:pt modelId="{D7718FCC-212B-4FB9-9F36-C4EDB5A2C39A}" type="pres">
      <dgm:prSet presAssocID="{8F7D0A72-B0A1-4532-96AD-2716477F1525}" presName="hierChild5" presStyleCnt="0"/>
      <dgm:spPr/>
      <dgm:t>
        <a:bodyPr/>
        <a:lstStyle/>
        <a:p>
          <a:endParaRPr lang="en-US"/>
        </a:p>
      </dgm:t>
    </dgm:pt>
    <dgm:pt modelId="{FF5711FC-FC98-42D8-86D7-00418B99BACD}" type="pres">
      <dgm:prSet presAssocID="{7619C936-EA99-4559-ABDB-88C6263C00BD}" presName="hierChild5" presStyleCnt="0"/>
      <dgm:spPr/>
      <dgm:t>
        <a:bodyPr/>
        <a:lstStyle/>
        <a:p>
          <a:endParaRPr lang="en-US"/>
        </a:p>
      </dgm:t>
    </dgm:pt>
    <dgm:pt modelId="{3DB9DFBC-8FBC-4834-8F76-FDE7B62F7E02}" type="pres">
      <dgm:prSet presAssocID="{C0C0B48B-E193-4C9E-B3BC-36C1C0004198}" presName="Name37" presStyleLbl="parChTrans1D2" presStyleIdx="2" presStyleCnt="6"/>
      <dgm:spPr/>
      <dgm:t>
        <a:bodyPr/>
        <a:lstStyle/>
        <a:p>
          <a:endParaRPr lang="en-US"/>
        </a:p>
      </dgm:t>
    </dgm:pt>
    <dgm:pt modelId="{9A0A72EA-83CA-4884-9466-D9EC4E5B58DF}" type="pres">
      <dgm:prSet presAssocID="{D4569D56-B629-415C-84DD-1F2FB1D3F579}" presName="hierRoot2" presStyleCnt="0">
        <dgm:presLayoutVars>
          <dgm:hierBranch val="init"/>
        </dgm:presLayoutVars>
      </dgm:prSet>
      <dgm:spPr/>
      <dgm:t>
        <a:bodyPr/>
        <a:lstStyle/>
        <a:p>
          <a:endParaRPr lang="en-US"/>
        </a:p>
      </dgm:t>
    </dgm:pt>
    <dgm:pt modelId="{81F31C0F-38FF-4EC0-A203-615456CAB9FE}" type="pres">
      <dgm:prSet presAssocID="{D4569D56-B629-415C-84DD-1F2FB1D3F579}" presName="rootComposite" presStyleCnt="0"/>
      <dgm:spPr/>
      <dgm:t>
        <a:bodyPr/>
        <a:lstStyle/>
        <a:p>
          <a:endParaRPr lang="en-US"/>
        </a:p>
      </dgm:t>
    </dgm:pt>
    <dgm:pt modelId="{D452CE4F-1FCD-4C32-A0D9-869EA84120A8}" type="pres">
      <dgm:prSet presAssocID="{D4569D56-B629-415C-84DD-1F2FB1D3F579}" presName="rootText" presStyleLbl="node2" presStyleIdx="2" presStyleCnt="6" custScaleX="110000" custScaleY="110000">
        <dgm:presLayoutVars>
          <dgm:chPref val="3"/>
        </dgm:presLayoutVars>
      </dgm:prSet>
      <dgm:spPr/>
      <dgm:t>
        <a:bodyPr/>
        <a:lstStyle/>
        <a:p>
          <a:endParaRPr lang="en-US"/>
        </a:p>
      </dgm:t>
    </dgm:pt>
    <dgm:pt modelId="{32F5D08A-FA21-4B22-B5FA-063B8F30E64E}" type="pres">
      <dgm:prSet presAssocID="{D4569D56-B629-415C-84DD-1F2FB1D3F579}" presName="rootConnector" presStyleLbl="node2" presStyleIdx="2" presStyleCnt="6"/>
      <dgm:spPr/>
      <dgm:t>
        <a:bodyPr/>
        <a:lstStyle/>
        <a:p>
          <a:endParaRPr lang="en-US"/>
        </a:p>
      </dgm:t>
    </dgm:pt>
    <dgm:pt modelId="{0A747F27-11D0-45EB-B230-527F310F859A}" type="pres">
      <dgm:prSet presAssocID="{D4569D56-B629-415C-84DD-1F2FB1D3F579}" presName="hierChild4" presStyleCnt="0"/>
      <dgm:spPr/>
      <dgm:t>
        <a:bodyPr/>
        <a:lstStyle/>
        <a:p>
          <a:endParaRPr lang="en-US"/>
        </a:p>
      </dgm:t>
    </dgm:pt>
    <dgm:pt modelId="{F83E765A-6CA1-4AC8-95FB-CA4FECEDF072}" type="pres">
      <dgm:prSet presAssocID="{E44513DC-F74E-4CC1-97FB-E5B8931EB430}" presName="Name37" presStyleLbl="parChTrans1D3" presStyleIdx="10" presStyleCnt="22"/>
      <dgm:spPr/>
      <dgm:t>
        <a:bodyPr/>
        <a:lstStyle/>
        <a:p>
          <a:endParaRPr lang="en-US"/>
        </a:p>
      </dgm:t>
    </dgm:pt>
    <dgm:pt modelId="{0455423B-DD85-4E55-B613-D99C929D90EE}" type="pres">
      <dgm:prSet presAssocID="{33A82CA6-5370-468C-AABA-E5ED8F51109B}" presName="hierRoot2" presStyleCnt="0">
        <dgm:presLayoutVars>
          <dgm:hierBranch val="init"/>
        </dgm:presLayoutVars>
      </dgm:prSet>
      <dgm:spPr/>
      <dgm:t>
        <a:bodyPr/>
        <a:lstStyle/>
        <a:p>
          <a:endParaRPr lang="en-US"/>
        </a:p>
      </dgm:t>
    </dgm:pt>
    <dgm:pt modelId="{499A02CC-9FA0-422B-9A62-5D65E1AF71FA}" type="pres">
      <dgm:prSet presAssocID="{33A82CA6-5370-468C-AABA-E5ED8F51109B}" presName="rootComposite" presStyleCnt="0"/>
      <dgm:spPr/>
      <dgm:t>
        <a:bodyPr/>
        <a:lstStyle/>
        <a:p>
          <a:endParaRPr lang="en-US"/>
        </a:p>
      </dgm:t>
    </dgm:pt>
    <dgm:pt modelId="{089478A1-9B21-4734-97F0-1003091F5274}" type="pres">
      <dgm:prSet presAssocID="{33A82CA6-5370-468C-AABA-E5ED8F51109B}" presName="rootText" presStyleLbl="node3" presStyleIdx="10" presStyleCnt="22">
        <dgm:presLayoutVars>
          <dgm:chPref val="3"/>
        </dgm:presLayoutVars>
      </dgm:prSet>
      <dgm:spPr/>
      <dgm:t>
        <a:bodyPr/>
        <a:lstStyle/>
        <a:p>
          <a:endParaRPr lang="en-US"/>
        </a:p>
      </dgm:t>
    </dgm:pt>
    <dgm:pt modelId="{1D738646-B31B-48A5-AEF0-1DFF997737CA}" type="pres">
      <dgm:prSet presAssocID="{33A82CA6-5370-468C-AABA-E5ED8F51109B}" presName="rootConnector" presStyleLbl="node3" presStyleIdx="10" presStyleCnt="22"/>
      <dgm:spPr/>
      <dgm:t>
        <a:bodyPr/>
        <a:lstStyle/>
        <a:p>
          <a:endParaRPr lang="en-US"/>
        </a:p>
      </dgm:t>
    </dgm:pt>
    <dgm:pt modelId="{EC510A1D-91DC-4112-AC11-78C90BCBD2BF}" type="pres">
      <dgm:prSet presAssocID="{33A82CA6-5370-468C-AABA-E5ED8F51109B}" presName="hierChild4" presStyleCnt="0"/>
      <dgm:spPr/>
      <dgm:t>
        <a:bodyPr/>
        <a:lstStyle/>
        <a:p>
          <a:endParaRPr lang="en-US"/>
        </a:p>
      </dgm:t>
    </dgm:pt>
    <dgm:pt modelId="{F7223AF8-0A2C-457A-AE5A-C24D450F9E53}" type="pres">
      <dgm:prSet presAssocID="{33A82CA6-5370-468C-AABA-E5ED8F51109B}" presName="hierChild5" presStyleCnt="0"/>
      <dgm:spPr/>
      <dgm:t>
        <a:bodyPr/>
        <a:lstStyle/>
        <a:p>
          <a:endParaRPr lang="en-US"/>
        </a:p>
      </dgm:t>
    </dgm:pt>
    <dgm:pt modelId="{584C373D-DF4A-4737-9B14-AADA187EA30F}" type="pres">
      <dgm:prSet presAssocID="{42204D37-37DA-4E15-AEFB-9C91151F1A54}" presName="Name37" presStyleLbl="parChTrans1D3" presStyleIdx="11" presStyleCnt="22"/>
      <dgm:spPr/>
      <dgm:t>
        <a:bodyPr/>
        <a:lstStyle/>
        <a:p>
          <a:endParaRPr lang="en-US"/>
        </a:p>
      </dgm:t>
    </dgm:pt>
    <dgm:pt modelId="{017626DE-D531-4077-91AE-44CEF0CABC6C}" type="pres">
      <dgm:prSet presAssocID="{1496C577-8CCA-4A8F-A373-D15A5B68C012}" presName="hierRoot2" presStyleCnt="0">
        <dgm:presLayoutVars>
          <dgm:hierBranch val="init"/>
        </dgm:presLayoutVars>
      </dgm:prSet>
      <dgm:spPr/>
      <dgm:t>
        <a:bodyPr/>
        <a:lstStyle/>
        <a:p>
          <a:endParaRPr lang="en-US"/>
        </a:p>
      </dgm:t>
    </dgm:pt>
    <dgm:pt modelId="{542A329E-14DB-4536-85F7-DA19AAA3FD87}" type="pres">
      <dgm:prSet presAssocID="{1496C577-8CCA-4A8F-A373-D15A5B68C012}" presName="rootComposite" presStyleCnt="0"/>
      <dgm:spPr/>
      <dgm:t>
        <a:bodyPr/>
        <a:lstStyle/>
        <a:p>
          <a:endParaRPr lang="en-US"/>
        </a:p>
      </dgm:t>
    </dgm:pt>
    <dgm:pt modelId="{873BAA60-3C94-4841-A54E-8DB76E28C8F6}" type="pres">
      <dgm:prSet presAssocID="{1496C577-8CCA-4A8F-A373-D15A5B68C012}" presName="rootText" presStyleLbl="node3" presStyleIdx="11" presStyleCnt="22">
        <dgm:presLayoutVars>
          <dgm:chPref val="3"/>
        </dgm:presLayoutVars>
      </dgm:prSet>
      <dgm:spPr/>
      <dgm:t>
        <a:bodyPr/>
        <a:lstStyle/>
        <a:p>
          <a:endParaRPr lang="en-US"/>
        </a:p>
      </dgm:t>
    </dgm:pt>
    <dgm:pt modelId="{DF9A55FA-BB29-46D5-9CC5-521386E50070}" type="pres">
      <dgm:prSet presAssocID="{1496C577-8CCA-4A8F-A373-D15A5B68C012}" presName="rootConnector" presStyleLbl="node3" presStyleIdx="11" presStyleCnt="22"/>
      <dgm:spPr/>
      <dgm:t>
        <a:bodyPr/>
        <a:lstStyle/>
        <a:p>
          <a:endParaRPr lang="en-US"/>
        </a:p>
      </dgm:t>
    </dgm:pt>
    <dgm:pt modelId="{55A77A8C-5F1D-4F3F-8C1F-C5AFDC2B0848}" type="pres">
      <dgm:prSet presAssocID="{1496C577-8CCA-4A8F-A373-D15A5B68C012}" presName="hierChild4" presStyleCnt="0"/>
      <dgm:spPr/>
      <dgm:t>
        <a:bodyPr/>
        <a:lstStyle/>
        <a:p>
          <a:endParaRPr lang="en-US"/>
        </a:p>
      </dgm:t>
    </dgm:pt>
    <dgm:pt modelId="{62C3378B-414D-423A-AADF-1120BE46011A}" type="pres">
      <dgm:prSet presAssocID="{1496C577-8CCA-4A8F-A373-D15A5B68C012}" presName="hierChild5" presStyleCnt="0"/>
      <dgm:spPr/>
      <dgm:t>
        <a:bodyPr/>
        <a:lstStyle/>
        <a:p>
          <a:endParaRPr lang="en-US"/>
        </a:p>
      </dgm:t>
    </dgm:pt>
    <dgm:pt modelId="{D7BEE72B-A71A-4456-B2EB-2A79B8DC4CCE}" type="pres">
      <dgm:prSet presAssocID="{D4569D56-B629-415C-84DD-1F2FB1D3F579}" presName="hierChild5" presStyleCnt="0"/>
      <dgm:spPr/>
      <dgm:t>
        <a:bodyPr/>
        <a:lstStyle/>
        <a:p>
          <a:endParaRPr lang="en-US"/>
        </a:p>
      </dgm:t>
    </dgm:pt>
    <dgm:pt modelId="{9B7DF5CB-E3A7-704E-84DC-C7BA21DC47B6}" type="pres">
      <dgm:prSet presAssocID="{E6D89B99-2E45-C241-B344-41233D7BA1E7}" presName="Name37" presStyleLbl="parChTrans1D2" presStyleIdx="3" presStyleCnt="6"/>
      <dgm:spPr/>
      <dgm:t>
        <a:bodyPr/>
        <a:lstStyle/>
        <a:p>
          <a:endParaRPr lang="en-US"/>
        </a:p>
      </dgm:t>
    </dgm:pt>
    <dgm:pt modelId="{D7EFA0DB-08C3-F643-A0B7-F6E6505C400E}" type="pres">
      <dgm:prSet presAssocID="{683BC91B-AA68-7246-9EFC-D43AAEE5B42E}" presName="hierRoot2" presStyleCnt="0">
        <dgm:presLayoutVars>
          <dgm:hierBranch val="init"/>
        </dgm:presLayoutVars>
      </dgm:prSet>
      <dgm:spPr/>
      <dgm:t>
        <a:bodyPr/>
        <a:lstStyle/>
        <a:p>
          <a:endParaRPr lang="en-US"/>
        </a:p>
      </dgm:t>
    </dgm:pt>
    <dgm:pt modelId="{B7D8CB9E-54BE-634A-8B75-68726E856610}" type="pres">
      <dgm:prSet presAssocID="{683BC91B-AA68-7246-9EFC-D43AAEE5B42E}" presName="rootComposite" presStyleCnt="0"/>
      <dgm:spPr/>
      <dgm:t>
        <a:bodyPr/>
        <a:lstStyle/>
        <a:p>
          <a:endParaRPr lang="en-US"/>
        </a:p>
      </dgm:t>
    </dgm:pt>
    <dgm:pt modelId="{1F0DE4B8-4B5D-264C-967B-7171BBD0BF97}" type="pres">
      <dgm:prSet presAssocID="{683BC91B-AA68-7246-9EFC-D43AAEE5B42E}" presName="rootText" presStyleLbl="node2" presStyleIdx="3" presStyleCnt="6" custScaleX="110000" custScaleY="110000">
        <dgm:presLayoutVars>
          <dgm:chPref val="3"/>
        </dgm:presLayoutVars>
      </dgm:prSet>
      <dgm:spPr/>
      <dgm:t>
        <a:bodyPr/>
        <a:lstStyle/>
        <a:p>
          <a:endParaRPr lang="en-US"/>
        </a:p>
      </dgm:t>
    </dgm:pt>
    <dgm:pt modelId="{51690A42-B020-4B4A-B906-99B3B433BBA8}" type="pres">
      <dgm:prSet presAssocID="{683BC91B-AA68-7246-9EFC-D43AAEE5B42E}" presName="rootConnector" presStyleLbl="node2" presStyleIdx="3" presStyleCnt="6"/>
      <dgm:spPr/>
      <dgm:t>
        <a:bodyPr/>
        <a:lstStyle/>
        <a:p>
          <a:endParaRPr lang="en-US"/>
        </a:p>
      </dgm:t>
    </dgm:pt>
    <dgm:pt modelId="{BD990A05-9C87-724C-9AA1-AB02DF72C366}" type="pres">
      <dgm:prSet presAssocID="{683BC91B-AA68-7246-9EFC-D43AAEE5B42E}" presName="hierChild4" presStyleCnt="0"/>
      <dgm:spPr/>
      <dgm:t>
        <a:bodyPr/>
        <a:lstStyle/>
        <a:p>
          <a:endParaRPr lang="en-US"/>
        </a:p>
      </dgm:t>
    </dgm:pt>
    <dgm:pt modelId="{9623AF0A-7F56-4588-A6E0-D54DEB24897F}" type="pres">
      <dgm:prSet presAssocID="{F5723B2D-6A07-43F8-8E3C-6EA9BC82A285}" presName="Name37" presStyleLbl="parChTrans1D3" presStyleIdx="12" presStyleCnt="22"/>
      <dgm:spPr/>
      <dgm:t>
        <a:bodyPr/>
        <a:lstStyle/>
        <a:p>
          <a:endParaRPr lang="en-US"/>
        </a:p>
      </dgm:t>
    </dgm:pt>
    <dgm:pt modelId="{93A528E8-ACC6-4897-9E2C-062E97D4FDE2}" type="pres">
      <dgm:prSet presAssocID="{95EEB72C-347D-4E66-9017-3CC7904C1F5C}" presName="hierRoot2" presStyleCnt="0">
        <dgm:presLayoutVars>
          <dgm:hierBranch val="init"/>
        </dgm:presLayoutVars>
      </dgm:prSet>
      <dgm:spPr/>
      <dgm:t>
        <a:bodyPr/>
        <a:lstStyle/>
        <a:p>
          <a:endParaRPr lang="en-US"/>
        </a:p>
      </dgm:t>
    </dgm:pt>
    <dgm:pt modelId="{B928FEB0-E3B5-4B6F-AD42-CF5CF486913D}" type="pres">
      <dgm:prSet presAssocID="{95EEB72C-347D-4E66-9017-3CC7904C1F5C}" presName="rootComposite" presStyleCnt="0"/>
      <dgm:spPr/>
      <dgm:t>
        <a:bodyPr/>
        <a:lstStyle/>
        <a:p>
          <a:endParaRPr lang="en-US"/>
        </a:p>
      </dgm:t>
    </dgm:pt>
    <dgm:pt modelId="{62E4D774-E0FD-4CAC-BB50-3C97DFAAA164}" type="pres">
      <dgm:prSet presAssocID="{95EEB72C-347D-4E66-9017-3CC7904C1F5C}" presName="rootText" presStyleLbl="node3" presStyleIdx="12" presStyleCnt="22">
        <dgm:presLayoutVars>
          <dgm:chPref val="3"/>
        </dgm:presLayoutVars>
      </dgm:prSet>
      <dgm:spPr/>
      <dgm:t>
        <a:bodyPr/>
        <a:lstStyle/>
        <a:p>
          <a:endParaRPr lang="en-US"/>
        </a:p>
      </dgm:t>
    </dgm:pt>
    <dgm:pt modelId="{5687B715-BDBC-4578-A396-9DFDD5DAB384}" type="pres">
      <dgm:prSet presAssocID="{95EEB72C-347D-4E66-9017-3CC7904C1F5C}" presName="rootConnector" presStyleLbl="node3" presStyleIdx="12" presStyleCnt="22"/>
      <dgm:spPr/>
      <dgm:t>
        <a:bodyPr/>
        <a:lstStyle/>
        <a:p>
          <a:endParaRPr lang="en-US"/>
        </a:p>
      </dgm:t>
    </dgm:pt>
    <dgm:pt modelId="{2015D9B1-0344-4726-B66D-0101A4A4374B}" type="pres">
      <dgm:prSet presAssocID="{95EEB72C-347D-4E66-9017-3CC7904C1F5C}" presName="hierChild4" presStyleCnt="0"/>
      <dgm:spPr/>
      <dgm:t>
        <a:bodyPr/>
        <a:lstStyle/>
        <a:p>
          <a:endParaRPr lang="en-US"/>
        </a:p>
      </dgm:t>
    </dgm:pt>
    <dgm:pt modelId="{0E46D9EB-625F-4C66-80FE-3150F7D914B8}" type="pres">
      <dgm:prSet presAssocID="{95EEB72C-347D-4E66-9017-3CC7904C1F5C}" presName="hierChild5" presStyleCnt="0"/>
      <dgm:spPr/>
      <dgm:t>
        <a:bodyPr/>
        <a:lstStyle/>
        <a:p>
          <a:endParaRPr lang="en-US"/>
        </a:p>
      </dgm:t>
    </dgm:pt>
    <dgm:pt modelId="{80397FBC-AF6B-4961-84DE-7A8921D423EB}" type="pres">
      <dgm:prSet presAssocID="{A692EA88-87AA-475C-BF83-0D2E344A8323}" presName="Name37" presStyleLbl="parChTrans1D3" presStyleIdx="13" presStyleCnt="22"/>
      <dgm:spPr/>
      <dgm:t>
        <a:bodyPr/>
        <a:lstStyle/>
        <a:p>
          <a:endParaRPr lang="en-US"/>
        </a:p>
      </dgm:t>
    </dgm:pt>
    <dgm:pt modelId="{133B5E34-1713-4840-A16B-CB1E8B6C18D2}" type="pres">
      <dgm:prSet presAssocID="{FFBA61D5-8CFB-4D5E-AD0B-A5CAF2B137BC}" presName="hierRoot2" presStyleCnt="0">
        <dgm:presLayoutVars>
          <dgm:hierBranch val="init"/>
        </dgm:presLayoutVars>
      </dgm:prSet>
      <dgm:spPr/>
      <dgm:t>
        <a:bodyPr/>
        <a:lstStyle/>
        <a:p>
          <a:endParaRPr lang="en-US"/>
        </a:p>
      </dgm:t>
    </dgm:pt>
    <dgm:pt modelId="{8977805B-BA6B-461C-A7ED-E6FB4BC3B442}" type="pres">
      <dgm:prSet presAssocID="{FFBA61D5-8CFB-4D5E-AD0B-A5CAF2B137BC}" presName="rootComposite" presStyleCnt="0"/>
      <dgm:spPr/>
      <dgm:t>
        <a:bodyPr/>
        <a:lstStyle/>
        <a:p>
          <a:endParaRPr lang="en-US"/>
        </a:p>
      </dgm:t>
    </dgm:pt>
    <dgm:pt modelId="{BA2BCEA5-2947-4A3D-921C-DA5105B3B940}" type="pres">
      <dgm:prSet presAssocID="{FFBA61D5-8CFB-4D5E-AD0B-A5CAF2B137BC}" presName="rootText" presStyleLbl="node3" presStyleIdx="13" presStyleCnt="22">
        <dgm:presLayoutVars>
          <dgm:chPref val="3"/>
        </dgm:presLayoutVars>
      </dgm:prSet>
      <dgm:spPr/>
      <dgm:t>
        <a:bodyPr/>
        <a:lstStyle/>
        <a:p>
          <a:endParaRPr lang="en-US"/>
        </a:p>
      </dgm:t>
    </dgm:pt>
    <dgm:pt modelId="{EC7E5460-B68A-42BE-8EA5-2D333F033545}" type="pres">
      <dgm:prSet presAssocID="{FFBA61D5-8CFB-4D5E-AD0B-A5CAF2B137BC}" presName="rootConnector" presStyleLbl="node3" presStyleIdx="13" presStyleCnt="22"/>
      <dgm:spPr/>
      <dgm:t>
        <a:bodyPr/>
        <a:lstStyle/>
        <a:p>
          <a:endParaRPr lang="en-US"/>
        </a:p>
      </dgm:t>
    </dgm:pt>
    <dgm:pt modelId="{36A7A215-A667-4129-BCDA-9852B06897FE}" type="pres">
      <dgm:prSet presAssocID="{FFBA61D5-8CFB-4D5E-AD0B-A5CAF2B137BC}" presName="hierChild4" presStyleCnt="0"/>
      <dgm:spPr/>
      <dgm:t>
        <a:bodyPr/>
        <a:lstStyle/>
        <a:p>
          <a:endParaRPr lang="en-US"/>
        </a:p>
      </dgm:t>
    </dgm:pt>
    <dgm:pt modelId="{14880EA8-CC91-40E4-887D-3E1EB4C261B6}" type="pres">
      <dgm:prSet presAssocID="{FFBA61D5-8CFB-4D5E-AD0B-A5CAF2B137BC}" presName="hierChild5" presStyleCnt="0"/>
      <dgm:spPr/>
      <dgm:t>
        <a:bodyPr/>
        <a:lstStyle/>
        <a:p>
          <a:endParaRPr lang="en-US"/>
        </a:p>
      </dgm:t>
    </dgm:pt>
    <dgm:pt modelId="{D0429196-9EC5-4A85-A0BB-70496134B3CE}" type="pres">
      <dgm:prSet presAssocID="{2FB9EC1F-5913-4D87-B581-B52DDC289A00}" presName="Name37" presStyleLbl="parChTrans1D3" presStyleIdx="14" presStyleCnt="22"/>
      <dgm:spPr/>
      <dgm:t>
        <a:bodyPr/>
        <a:lstStyle/>
        <a:p>
          <a:endParaRPr lang="en-US"/>
        </a:p>
      </dgm:t>
    </dgm:pt>
    <dgm:pt modelId="{2B3F05F4-9115-4810-B488-1B576F43EB82}" type="pres">
      <dgm:prSet presAssocID="{264B947E-8C30-432F-8276-D87AC49AADDF}" presName="hierRoot2" presStyleCnt="0">
        <dgm:presLayoutVars>
          <dgm:hierBranch val="init"/>
        </dgm:presLayoutVars>
      </dgm:prSet>
      <dgm:spPr/>
      <dgm:t>
        <a:bodyPr/>
        <a:lstStyle/>
        <a:p>
          <a:endParaRPr lang="en-US"/>
        </a:p>
      </dgm:t>
    </dgm:pt>
    <dgm:pt modelId="{6D38C5F4-7A72-43C1-97E5-0E9A4914FEA7}" type="pres">
      <dgm:prSet presAssocID="{264B947E-8C30-432F-8276-D87AC49AADDF}" presName="rootComposite" presStyleCnt="0"/>
      <dgm:spPr/>
      <dgm:t>
        <a:bodyPr/>
        <a:lstStyle/>
        <a:p>
          <a:endParaRPr lang="en-US"/>
        </a:p>
      </dgm:t>
    </dgm:pt>
    <dgm:pt modelId="{481238B2-BA56-436D-9571-9DEEF72D84A6}" type="pres">
      <dgm:prSet presAssocID="{264B947E-8C30-432F-8276-D87AC49AADDF}" presName="rootText" presStyleLbl="node3" presStyleIdx="14" presStyleCnt="22">
        <dgm:presLayoutVars>
          <dgm:chPref val="3"/>
        </dgm:presLayoutVars>
      </dgm:prSet>
      <dgm:spPr/>
      <dgm:t>
        <a:bodyPr/>
        <a:lstStyle/>
        <a:p>
          <a:endParaRPr lang="en-US"/>
        </a:p>
      </dgm:t>
    </dgm:pt>
    <dgm:pt modelId="{F6F59BBA-1E93-4AB5-9575-0FD2B862F73D}" type="pres">
      <dgm:prSet presAssocID="{264B947E-8C30-432F-8276-D87AC49AADDF}" presName="rootConnector" presStyleLbl="node3" presStyleIdx="14" presStyleCnt="22"/>
      <dgm:spPr/>
      <dgm:t>
        <a:bodyPr/>
        <a:lstStyle/>
        <a:p>
          <a:endParaRPr lang="en-US"/>
        </a:p>
      </dgm:t>
    </dgm:pt>
    <dgm:pt modelId="{F9766855-9AD3-41C8-8D8E-DF70C4EE943E}" type="pres">
      <dgm:prSet presAssocID="{264B947E-8C30-432F-8276-D87AC49AADDF}" presName="hierChild4" presStyleCnt="0"/>
      <dgm:spPr/>
      <dgm:t>
        <a:bodyPr/>
        <a:lstStyle/>
        <a:p>
          <a:endParaRPr lang="en-US"/>
        </a:p>
      </dgm:t>
    </dgm:pt>
    <dgm:pt modelId="{472B349F-EFBD-4195-A9C9-DC69F5D89508}" type="pres">
      <dgm:prSet presAssocID="{264B947E-8C30-432F-8276-D87AC49AADDF}" presName="hierChild5" presStyleCnt="0"/>
      <dgm:spPr/>
      <dgm:t>
        <a:bodyPr/>
        <a:lstStyle/>
        <a:p>
          <a:endParaRPr lang="en-US"/>
        </a:p>
      </dgm:t>
    </dgm:pt>
    <dgm:pt modelId="{3BA88E6F-D81C-4FD4-B504-32CD0681CEAD}" type="pres">
      <dgm:prSet presAssocID="{D86686AE-9613-485B-A88F-1598D417B740}" presName="Name37" presStyleLbl="parChTrans1D3" presStyleIdx="15" presStyleCnt="22"/>
      <dgm:spPr/>
      <dgm:t>
        <a:bodyPr/>
        <a:lstStyle/>
        <a:p>
          <a:endParaRPr lang="en-US"/>
        </a:p>
      </dgm:t>
    </dgm:pt>
    <dgm:pt modelId="{58152E55-3EF2-46C6-9013-47D480E47FF8}" type="pres">
      <dgm:prSet presAssocID="{EFE2B4F4-4434-4FC3-8ADF-BB52EDFBAD46}" presName="hierRoot2" presStyleCnt="0">
        <dgm:presLayoutVars>
          <dgm:hierBranch val="init"/>
        </dgm:presLayoutVars>
      </dgm:prSet>
      <dgm:spPr/>
      <dgm:t>
        <a:bodyPr/>
        <a:lstStyle/>
        <a:p>
          <a:endParaRPr lang="en-US"/>
        </a:p>
      </dgm:t>
    </dgm:pt>
    <dgm:pt modelId="{02F23F5B-A86C-411B-8384-28C406FE160F}" type="pres">
      <dgm:prSet presAssocID="{EFE2B4F4-4434-4FC3-8ADF-BB52EDFBAD46}" presName="rootComposite" presStyleCnt="0"/>
      <dgm:spPr/>
      <dgm:t>
        <a:bodyPr/>
        <a:lstStyle/>
        <a:p>
          <a:endParaRPr lang="en-US"/>
        </a:p>
      </dgm:t>
    </dgm:pt>
    <dgm:pt modelId="{F526D2B5-34A2-488D-BA1E-8A0D6CBD3510}" type="pres">
      <dgm:prSet presAssocID="{EFE2B4F4-4434-4FC3-8ADF-BB52EDFBAD46}" presName="rootText" presStyleLbl="node3" presStyleIdx="15" presStyleCnt="22">
        <dgm:presLayoutVars>
          <dgm:chPref val="3"/>
        </dgm:presLayoutVars>
      </dgm:prSet>
      <dgm:spPr/>
      <dgm:t>
        <a:bodyPr/>
        <a:lstStyle/>
        <a:p>
          <a:endParaRPr lang="en-US"/>
        </a:p>
      </dgm:t>
    </dgm:pt>
    <dgm:pt modelId="{ABEE86B0-A84D-4284-8C50-B159CCB322AB}" type="pres">
      <dgm:prSet presAssocID="{EFE2B4F4-4434-4FC3-8ADF-BB52EDFBAD46}" presName="rootConnector" presStyleLbl="node3" presStyleIdx="15" presStyleCnt="22"/>
      <dgm:spPr/>
      <dgm:t>
        <a:bodyPr/>
        <a:lstStyle/>
        <a:p>
          <a:endParaRPr lang="en-US"/>
        </a:p>
      </dgm:t>
    </dgm:pt>
    <dgm:pt modelId="{8F90E307-95BA-43AD-AE31-C8AA81393DAD}" type="pres">
      <dgm:prSet presAssocID="{EFE2B4F4-4434-4FC3-8ADF-BB52EDFBAD46}" presName="hierChild4" presStyleCnt="0"/>
      <dgm:spPr/>
      <dgm:t>
        <a:bodyPr/>
        <a:lstStyle/>
        <a:p>
          <a:endParaRPr lang="en-US"/>
        </a:p>
      </dgm:t>
    </dgm:pt>
    <dgm:pt modelId="{ACCBCB3C-B45B-4BC6-838A-0A010D642DE0}" type="pres">
      <dgm:prSet presAssocID="{EFE2B4F4-4434-4FC3-8ADF-BB52EDFBAD46}" presName="hierChild5" presStyleCnt="0"/>
      <dgm:spPr/>
      <dgm:t>
        <a:bodyPr/>
        <a:lstStyle/>
        <a:p>
          <a:endParaRPr lang="en-US"/>
        </a:p>
      </dgm:t>
    </dgm:pt>
    <dgm:pt modelId="{FE633280-C8FF-440A-8C57-AA42D184AB0B}" type="pres">
      <dgm:prSet presAssocID="{08A5F7C5-5925-4D94-8F03-FB0EF5802902}" presName="Name37" presStyleLbl="parChTrans1D3" presStyleIdx="16" presStyleCnt="22"/>
      <dgm:spPr/>
      <dgm:t>
        <a:bodyPr/>
        <a:lstStyle/>
        <a:p>
          <a:endParaRPr lang="en-US"/>
        </a:p>
      </dgm:t>
    </dgm:pt>
    <dgm:pt modelId="{706547CE-1EAD-4D66-8C8E-4A3DD59BAAD5}" type="pres">
      <dgm:prSet presAssocID="{7A6375D1-B669-43B4-85C6-B6686BC92A28}" presName="hierRoot2" presStyleCnt="0">
        <dgm:presLayoutVars>
          <dgm:hierBranch val="init"/>
        </dgm:presLayoutVars>
      </dgm:prSet>
      <dgm:spPr/>
      <dgm:t>
        <a:bodyPr/>
        <a:lstStyle/>
        <a:p>
          <a:endParaRPr lang="en-US"/>
        </a:p>
      </dgm:t>
    </dgm:pt>
    <dgm:pt modelId="{3AC25F9E-BCB8-4FD6-82B3-E0706351EB5B}" type="pres">
      <dgm:prSet presAssocID="{7A6375D1-B669-43B4-85C6-B6686BC92A28}" presName="rootComposite" presStyleCnt="0"/>
      <dgm:spPr/>
      <dgm:t>
        <a:bodyPr/>
        <a:lstStyle/>
        <a:p>
          <a:endParaRPr lang="en-US"/>
        </a:p>
      </dgm:t>
    </dgm:pt>
    <dgm:pt modelId="{75516AFB-B040-492B-8B9C-012BE87506DA}" type="pres">
      <dgm:prSet presAssocID="{7A6375D1-B669-43B4-85C6-B6686BC92A28}" presName="rootText" presStyleLbl="node3" presStyleIdx="16" presStyleCnt="22">
        <dgm:presLayoutVars>
          <dgm:chPref val="3"/>
        </dgm:presLayoutVars>
      </dgm:prSet>
      <dgm:spPr/>
      <dgm:t>
        <a:bodyPr/>
        <a:lstStyle/>
        <a:p>
          <a:endParaRPr lang="en-US"/>
        </a:p>
      </dgm:t>
    </dgm:pt>
    <dgm:pt modelId="{C4AF89C9-C425-4E79-9A5A-0E44E44EF423}" type="pres">
      <dgm:prSet presAssocID="{7A6375D1-B669-43B4-85C6-B6686BC92A28}" presName="rootConnector" presStyleLbl="node3" presStyleIdx="16" presStyleCnt="22"/>
      <dgm:spPr/>
      <dgm:t>
        <a:bodyPr/>
        <a:lstStyle/>
        <a:p>
          <a:endParaRPr lang="en-US"/>
        </a:p>
      </dgm:t>
    </dgm:pt>
    <dgm:pt modelId="{21B0AC67-4257-4D7E-BBDA-3045FCA179EE}" type="pres">
      <dgm:prSet presAssocID="{7A6375D1-B669-43B4-85C6-B6686BC92A28}" presName="hierChild4" presStyleCnt="0"/>
      <dgm:spPr/>
      <dgm:t>
        <a:bodyPr/>
        <a:lstStyle/>
        <a:p>
          <a:endParaRPr lang="en-US"/>
        </a:p>
      </dgm:t>
    </dgm:pt>
    <dgm:pt modelId="{DF632008-1E80-4283-9343-103910F92B5E}" type="pres">
      <dgm:prSet presAssocID="{7A6375D1-B669-43B4-85C6-B6686BC92A28}" presName="hierChild5" presStyleCnt="0"/>
      <dgm:spPr/>
      <dgm:t>
        <a:bodyPr/>
        <a:lstStyle/>
        <a:p>
          <a:endParaRPr lang="en-US"/>
        </a:p>
      </dgm:t>
    </dgm:pt>
    <dgm:pt modelId="{41EAEE69-214C-BD43-A133-EB8632C069DF}" type="pres">
      <dgm:prSet presAssocID="{683BC91B-AA68-7246-9EFC-D43AAEE5B42E}" presName="hierChild5" presStyleCnt="0"/>
      <dgm:spPr/>
      <dgm:t>
        <a:bodyPr/>
        <a:lstStyle/>
        <a:p>
          <a:endParaRPr lang="en-US"/>
        </a:p>
      </dgm:t>
    </dgm:pt>
    <dgm:pt modelId="{CF0899A3-E77D-46E4-AE01-A0A1DC6DD52D}" type="pres">
      <dgm:prSet presAssocID="{B4EFBF8D-62B7-4519-8231-EAAA2D91CC30}" presName="Name37" presStyleLbl="parChTrans1D2" presStyleIdx="4" presStyleCnt="6"/>
      <dgm:spPr/>
      <dgm:t>
        <a:bodyPr/>
        <a:lstStyle/>
        <a:p>
          <a:endParaRPr lang="en-US"/>
        </a:p>
      </dgm:t>
    </dgm:pt>
    <dgm:pt modelId="{134EB228-F77D-4C81-9350-4470DAA402FA}" type="pres">
      <dgm:prSet presAssocID="{49111EDC-9A24-4ABF-86EA-99A03C8853AC}" presName="hierRoot2" presStyleCnt="0">
        <dgm:presLayoutVars>
          <dgm:hierBranch val="init"/>
        </dgm:presLayoutVars>
      </dgm:prSet>
      <dgm:spPr/>
      <dgm:t>
        <a:bodyPr/>
        <a:lstStyle/>
        <a:p>
          <a:endParaRPr lang="en-US"/>
        </a:p>
      </dgm:t>
    </dgm:pt>
    <dgm:pt modelId="{DDFFC62D-8C53-4D3C-A4F8-61A93EC9729A}" type="pres">
      <dgm:prSet presAssocID="{49111EDC-9A24-4ABF-86EA-99A03C8853AC}" presName="rootComposite" presStyleCnt="0"/>
      <dgm:spPr/>
      <dgm:t>
        <a:bodyPr/>
        <a:lstStyle/>
        <a:p>
          <a:endParaRPr lang="en-US"/>
        </a:p>
      </dgm:t>
    </dgm:pt>
    <dgm:pt modelId="{DE4374A5-9D76-402B-8D2F-DFB4ED3C6A06}" type="pres">
      <dgm:prSet presAssocID="{49111EDC-9A24-4ABF-86EA-99A03C8853AC}" presName="rootText" presStyleLbl="node2" presStyleIdx="4" presStyleCnt="6" custScaleX="110000" custScaleY="110000">
        <dgm:presLayoutVars>
          <dgm:chPref val="3"/>
        </dgm:presLayoutVars>
      </dgm:prSet>
      <dgm:spPr/>
      <dgm:t>
        <a:bodyPr/>
        <a:lstStyle/>
        <a:p>
          <a:endParaRPr lang="en-US"/>
        </a:p>
      </dgm:t>
    </dgm:pt>
    <dgm:pt modelId="{1A4959DD-2965-4106-9DAD-A55983416B64}" type="pres">
      <dgm:prSet presAssocID="{49111EDC-9A24-4ABF-86EA-99A03C8853AC}" presName="rootConnector" presStyleLbl="node2" presStyleIdx="4" presStyleCnt="6"/>
      <dgm:spPr/>
      <dgm:t>
        <a:bodyPr/>
        <a:lstStyle/>
        <a:p>
          <a:endParaRPr lang="en-US"/>
        </a:p>
      </dgm:t>
    </dgm:pt>
    <dgm:pt modelId="{E62848F5-E80F-479D-AE4B-BEC9066434B5}" type="pres">
      <dgm:prSet presAssocID="{49111EDC-9A24-4ABF-86EA-99A03C8853AC}" presName="hierChild4" presStyleCnt="0"/>
      <dgm:spPr/>
      <dgm:t>
        <a:bodyPr/>
        <a:lstStyle/>
        <a:p>
          <a:endParaRPr lang="en-US"/>
        </a:p>
      </dgm:t>
    </dgm:pt>
    <dgm:pt modelId="{FED8DC5B-C4CC-4822-82E3-19E99BDF9F01}" type="pres">
      <dgm:prSet presAssocID="{8B082AAF-DFBC-4914-847F-A4C76721A033}" presName="Name37" presStyleLbl="parChTrans1D3" presStyleIdx="17" presStyleCnt="22"/>
      <dgm:spPr/>
      <dgm:t>
        <a:bodyPr/>
        <a:lstStyle/>
        <a:p>
          <a:endParaRPr lang="en-US"/>
        </a:p>
      </dgm:t>
    </dgm:pt>
    <dgm:pt modelId="{9AD808C4-D767-4CE0-A5CA-822AEC172A51}" type="pres">
      <dgm:prSet presAssocID="{58B82D38-D984-47DB-8B15-315559CD1241}" presName="hierRoot2" presStyleCnt="0">
        <dgm:presLayoutVars>
          <dgm:hierBranch val="init"/>
        </dgm:presLayoutVars>
      </dgm:prSet>
      <dgm:spPr/>
      <dgm:t>
        <a:bodyPr/>
        <a:lstStyle/>
        <a:p>
          <a:endParaRPr lang="en-US"/>
        </a:p>
      </dgm:t>
    </dgm:pt>
    <dgm:pt modelId="{33E63735-777C-4E64-B506-FF590DA8B2F9}" type="pres">
      <dgm:prSet presAssocID="{58B82D38-D984-47DB-8B15-315559CD1241}" presName="rootComposite" presStyleCnt="0"/>
      <dgm:spPr/>
      <dgm:t>
        <a:bodyPr/>
        <a:lstStyle/>
        <a:p>
          <a:endParaRPr lang="en-US"/>
        </a:p>
      </dgm:t>
    </dgm:pt>
    <dgm:pt modelId="{55303E74-61FF-4B06-B70A-7871CF658FDD}" type="pres">
      <dgm:prSet presAssocID="{58B82D38-D984-47DB-8B15-315559CD1241}" presName="rootText" presStyleLbl="node3" presStyleIdx="17" presStyleCnt="22">
        <dgm:presLayoutVars>
          <dgm:chPref val="3"/>
        </dgm:presLayoutVars>
      </dgm:prSet>
      <dgm:spPr/>
      <dgm:t>
        <a:bodyPr/>
        <a:lstStyle/>
        <a:p>
          <a:endParaRPr lang="en-US"/>
        </a:p>
      </dgm:t>
    </dgm:pt>
    <dgm:pt modelId="{AED01ABB-D4C8-45D6-B031-DD84ECB5650B}" type="pres">
      <dgm:prSet presAssocID="{58B82D38-D984-47DB-8B15-315559CD1241}" presName="rootConnector" presStyleLbl="node3" presStyleIdx="17" presStyleCnt="22"/>
      <dgm:spPr/>
      <dgm:t>
        <a:bodyPr/>
        <a:lstStyle/>
        <a:p>
          <a:endParaRPr lang="en-US"/>
        </a:p>
      </dgm:t>
    </dgm:pt>
    <dgm:pt modelId="{86147077-93D1-4ABF-99FB-EDE3350F85FD}" type="pres">
      <dgm:prSet presAssocID="{58B82D38-D984-47DB-8B15-315559CD1241}" presName="hierChild4" presStyleCnt="0"/>
      <dgm:spPr/>
      <dgm:t>
        <a:bodyPr/>
        <a:lstStyle/>
        <a:p>
          <a:endParaRPr lang="en-US"/>
        </a:p>
      </dgm:t>
    </dgm:pt>
    <dgm:pt modelId="{C823DB55-6D13-4BE4-8110-42C1C343AD64}" type="pres">
      <dgm:prSet presAssocID="{58B82D38-D984-47DB-8B15-315559CD1241}" presName="hierChild5" presStyleCnt="0"/>
      <dgm:spPr/>
      <dgm:t>
        <a:bodyPr/>
        <a:lstStyle/>
        <a:p>
          <a:endParaRPr lang="en-US"/>
        </a:p>
      </dgm:t>
    </dgm:pt>
    <dgm:pt modelId="{19B25ABC-DBEF-4B1D-8A1C-0921674A6555}" type="pres">
      <dgm:prSet presAssocID="{9FA279A9-9A70-4CDA-A721-0CCDCCDA1E22}" presName="Name37" presStyleLbl="parChTrans1D3" presStyleIdx="18" presStyleCnt="22"/>
      <dgm:spPr/>
      <dgm:t>
        <a:bodyPr/>
        <a:lstStyle/>
        <a:p>
          <a:endParaRPr lang="en-US"/>
        </a:p>
      </dgm:t>
    </dgm:pt>
    <dgm:pt modelId="{023ED8EF-9605-4D40-B573-32E32C8A2F3A}" type="pres">
      <dgm:prSet presAssocID="{E405F3B1-9245-41F1-9DD4-3CBC804E22FC}" presName="hierRoot2" presStyleCnt="0">
        <dgm:presLayoutVars>
          <dgm:hierBranch val="init"/>
        </dgm:presLayoutVars>
      </dgm:prSet>
      <dgm:spPr/>
      <dgm:t>
        <a:bodyPr/>
        <a:lstStyle/>
        <a:p>
          <a:endParaRPr lang="en-US"/>
        </a:p>
      </dgm:t>
    </dgm:pt>
    <dgm:pt modelId="{6FB4DB03-8583-4006-9949-FF0BDC55EE29}" type="pres">
      <dgm:prSet presAssocID="{E405F3B1-9245-41F1-9DD4-3CBC804E22FC}" presName="rootComposite" presStyleCnt="0"/>
      <dgm:spPr/>
      <dgm:t>
        <a:bodyPr/>
        <a:lstStyle/>
        <a:p>
          <a:endParaRPr lang="en-US"/>
        </a:p>
      </dgm:t>
    </dgm:pt>
    <dgm:pt modelId="{67AC9910-F943-45A4-9791-36FB1EDA303D}" type="pres">
      <dgm:prSet presAssocID="{E405F3B1-9245-41F1-9DD4-3CBC804E22FC}" presName="rootText" presStyleLbl="node3" presStyleIdx="18" presStyleCnt="22">
        <dgm:presLayoutVars>
          <dgm:chPref val="3"/>
        </dgm:presLayoutVars>
      </dgm:prSet>
      <dgm:spPr/>
      <dgm:t>
        <a:bodyPr/>
        <a:lstStyle/>
        <a:p>
          <a:endParaRPr lang="en-US"/>
        </a:p>
      </dgm:t>
    </dgm:pt>
    <dgm:pt modelId="{5755C307-07A7-43BF-801F-BC93BF30996F}" type="pres">
      <dgm:prSet presAssocID="{E405F3B1-9245-41F1-9DD4-3CBC804E22FC}" presName="rootConnector" presStyleLbl="node3" presStyleIdx="18" presStyleCnt="22"/>
      <dgm:spPr/>
      <dgm:t>
        <a:bodyPr/>
        <a:lstStyle/>
        <a:p>
          <a:endParaRPr lang="en-US"/>
        </a:p>
      </dgm:t>
    </dgm:pt>
    <dgm:pt modelId="{9834C70B-D239-44BB-BB0B-FD3E7650D7F0}" type="pres">
      <dgm:prSet presAssocID="{E405F3B1-9245-41F1-9DD4-3CBC804E22FC}" presName="hierChild4" presStyleCnt="0"/>
      <dgm:spPr/>
      <dgm:t>
        <a:bodyPr/>
        <a:lstStyle/>
        <a:p>
          <a:endParaRPr lang="en-US"/>
        </a:p>
      </dgm:t>
    </dgm:pt>
    <dgm:pt modelId="{F9015BC0-9BF3-4412-8326-2C54646A3381}" type="pres">
      <dgm:prSet presAssocID="{E405F3B1-9245-41F1-9DD4-3CBC804E22FC}" presName="hierChild5" presStyleCnt="0"/>
      <dgm:spPr/>
      <dgm:t>
        <a:bodyPr/>
        <a:lstStyle/>
        <a:p>
          <a:endParaRPr lang="en-US"/>
        </a:p>
      </dgm:t>
    </dgm:pt>
    <dgm:pt modelId="{1784D3BD-A595-4598-893F-D86B5984B653}" type="pres">
      <dgm:prSet presAssocID="{49111EDC-9A24-4ABF-86EA-99A03C8853AC}" presName="hierChild5" presStyleCnt="0"/>
      <dgm:spPr/>
      <dgm:t>
        <a:bodyPr/>
        <a:lstStyle/>
        <a:p>
          <a:endParaRPr lang="en-US"/>
        </a:p>
      </dgm:t>
    </dgm:pt>
    <dgm:pt modelId="{40FC6387-15A8-4986-A217-C2EE177AD358}" type="pres">
      <dgm:prSet presAssocID="{BE2757F6-B9D3-4512-9393-60EFF2178BE9}" presName="Name37" presStyleLbl="parChTrans1D2" presStyleIdx="5" presStyleCnt="6"/>
      <dgm:spPr/>
      <dgm:t>
        <a:bodyPr/>
        <a:lstStyle/>
        <a:p>
          <a:endParaRPr lang="en-US"/>
        </a:p>
      </dgm:t>
    </dgm:pt>
    <dgm:pt modelId="{7B44C5B1-84AF-4D6F-BF3C-591BCAE9E7C8}" type="pres">
      <dgm:prSet presAssocID="{2FAD80C9-5525-4293-AF1A-D2A03A08A03F}" presName="hierRoot2" presStyleCnt="0">
        <dgm:presLayoutVars>
          <dgm:hierBranch val="init"/>
        </dgm:presLayoutVars>
      </dgm:prSet>
      <dgm:spPr/>
      <dgm:t>
        <a:bodyPr/>
        <a:lstStyle/>
        <a:p>
          <a:endParaRPr lang="en-US"/>
        </a:p>
      </dgm:t>
    </dgm:pt>
    <dgm:pt modelId="{6212C1C2-9EF4-4B10-86F0-F9D1FFE36581}" type="pres">
      <dgm:prSet presAssocID="{2FAD80C9-5525-4293-AF1A-D2A03A08A03F}" presName="rootComposite" presStyleCnt="0"/>
      <dgm:spPr/>
      <dgm:t>
        <a:bodyPr/>
        <a:lstStyle/>
        <a:p>
          <a:endParaRPr lang="en-US"/>
        </a:p>
      </dgm:t>
    </dgm:pt>
    <dgm:pt modelId="{A686AFA9-FB78-4D55-9D67-A6FA2559D652}" type="pres">
      <dgm:prSet presAssocID="{2FAD80C9-5525-4293-AF1A-D2A03A08A03F}" presName="rootText" presStyleLbl="node2" presStyleIdx="5" presStyleCnt="6" custScaleX="110000" custScaleY="110000">
        <dgm:presLayoutVars>
          <dgm:chPref val="3"/>
        </dgm:presLayoutVars>
      </dgm:prSet>
      <dgm:spPr/>
      <dgm:t>
        <a:bodyPr/>
        <a:lstStyle/>
        <a:p>
          <a:endParaRPr lang="en-US"/>
        </a:p>
      </dgm:t>
    </dgm:pt>
    <dgm:pt modelId="{9F22D119-44E4-463E-81EF-1F281B2488E3}" type="pres">
      <dgm:prSet presAssocID="{2FAD80C9-5525-4293-AF1A-D2A03A08A03F}" presName="rootConnector" presStyleLbl="node2" presStyleIdx="5" presStyleCnt="6"/>
      <dgm:spPr/>
      <dgm:t>
        <a:bodyPr/>
        <a:lstStyle/>
        <a:p>
          <a:endParaRPr lang="en-US"/>
        </a:p>
      </dgm:t>
    </dgm:pt>
    <dgm:pt modelId="{78C31B0D-17D4-44C0-8B6C-63A24171AE5D}" type="pres">
      <dgm:prSet presAssocID="{2FAD80C9-5525-4293-AF1A-D2A03A08A03F}" presName="hierChild4" presStyleCnt="0"/>
      <dgm:spPr/>
      <dgm:t>
        <a:bodyPr/>
        <a:lstStyle/>
        <a:p>
          <a:endParaRPr lang="en-US"/>
        </a:p>
      </dgm:t>
    </dgm:pt>
    <dgm:pt modelId="{4884F40F-6EAF-416E-A80B-5068D86323B7}" type="pres">
      <dgm:prSet presAssocID="{D8515E46-1986-4924-84DF-3B7B21CFE7D2}" presName="Name37" presStyleLbl="parChTrans1D3" presStyleIdx="19" presStyleCnt="22"/>
      <dgm:spPr/>
      <dgm:t>
        <a:bodyPr/>
        <a:lstStyle/>
        <a:p>
          <a:endParaRPr lang="en-US"/>
        </a:p>
      </dgm:t>
    </dgm:pt>
    <dgm:pt modelId="{6EC2B6CA-B9F9-4851-BF8E-DC11CA117091}" type="pres">
      <dgm:prSet presAssocID="{7201ABC1-05B0-4E44-89E5-F215642074B2}" presName="hierRoot2" presStyleCnt="0">
        <dgm:presLayoutVars>
          <dgm:hierBranch val="init"/>
        </dgm:presLayoutVars>
      </dgm:prSet>
      <dgm:spPr/>
      <dgm:t>
        <a:bodyPr/>
        <a:lstStyle/>
        <a:p>
          <a:endParaRPr lang="en-US"/>
        </a:p>
      </dgm:t>
    </dgm:pt>
    <dgm:pt modelId="{8732602A-C1E7-49FC-AC54-26C5FF77CFB3}" type="pres">
      <dgm:prSet presAssocID="{7201ABC1-05B0-4E44-89E5-F215642074B2}" presName="rootComposite" presStyleCnt="0"/>
      <dgm:spPr/>
      <dgm:t>
        <a:bodyPr/>
        <a:lstStyle/>
        <a:p>
          <a:endParaRPr lang="en-US"/>
        </a:p>
      </dgm:t>
    </dgm:pt>
    <dgm:pt modelId="{F1AE4899-8B11-4D01-ABB5-2055D43CFE18}" type="pres">
      <dgm:prSet presAssocID="{7201ABC1-05B0-4E44-89E5-F215642074B2}" presName="rootText" presStyleLbl="node3" presStyleIdx="19" presStyleCnt="22" custLinFactNeighborX="-1893">
        <dgm:presLayoutVars>
          <dgm:chPref val="3"/>
        </dgm:presLayoutVars>
      </dgm:prSet>
      <dgm:spPr/>
      <dgm:t>
        <a:bodyPr/>
        <a:lstStyle/>
        <a:p>
          <a:endParaRPr lang="en-US"/>
        </a:p>
      </dgm:t>
    </dgm:pt>
    <dgm:pt modelId="{8F54FC07-DC82-4EC3-BE57-2EA7880AB23D}" type="pres">
      <dgm:prSet presAssocID="{7201ABC1-05B0-4E44-89E5-F215642074B2}" presName="rootConnector" presStyleLbl="node3" presStyleIdx="19" presStyleCnt="22"/>
      <dgm:spPr/>
      <dgm:t>
        <a:bodyPr/>
        <a:lstStyle/>
        <a:p>
          <a:endParaRPr lang="en-US"/>
        </a:p>
      </dgm:t>
    </dgm:pt>
    <dgm:pt modelId="{5CAD2449-B974-4F9B-9AE2-7A7DBD2C0AFD}" type="pres">
      <dgm:prSet presAssocID="{7201ABC1-05B0-4E44-89E5-F215642074B2}" presName="hierChild4" presStyleCnt="0"/>
      <dgm:spPr/>
      <dgm:t>
        <a:bodyPr/>
        <a:lstStyle/>
        <a:p>
          <a:endParaRPr lang="en-US"/>
        </a:p>
      </dgm:t>
    </dgm:pt>
    <dgm:pt modelId="{FF0BF96C-1EF7-4B28-9EC3-5D007BFFCCED}" type="pres">
      <dgm:prSet presAssocID="{614BDA3D-B92A-4F48-936F-85F41249E8E5}" presName="Name37" presStyleLbl="parChTrans1D4" presStyleIdx="0" presStyleCnt="13"/>
      <dgm:spPr/>
      <dgm:t>
        <a:bodyPr/>
        <a:lstStyle/>
        <a:p>
          <a:endParaRPr lang="en-US"/>
        </a:p>
      </dgm:t>
    </dgm:pt>
    <dgm:pt modelId="{86E4C5B7-7AEB-43CA-B2B8-61F9408A1DCE}" type="pres">
      <dgm:prSet presAssocID="{6FF0675D-549E-4C85-B609-DEB11B7E809D}" presName="hierRoot2" presStyleCnt="0">
        <dgm:presLayoutVars>
          <dgm:hierBranch val="init"/>
        </dgm:presLayoutVars>
      </dgm:prSet>
      <dgm:spPr/>
      <dgm:t>
        <a:bodyPr/>
        <a:lstStyle/>
        <a:p>
          <a:endParaRPr lang="en-US"/>
        </a:p>
      </dgm:t>
    </dgm:pt>
    <dgm:pt modelId="{8285A303-156C-437C-9E0F-DC010282F0BB}" type="pres">
      <dgm:prSet presAssocID="{6FF0675D-549E-4C85-B609-DEB11B7E809D}" presName="rootComposite" presStyleCnt="0"/>
      <dgm:spPr/>
      <dgm:t>
        <a:bodyPr/>
        <a:lstStyle/>
        <a:p>
          <a:endParaRPr lang="en-US"/>
        </a:p>
      </dgm:t>
    </dgm:pt>
    <dgm:pt modelId="{E0CBBE37-5107-4A7C-9E53-FACAA0D02C03}" type="pres">
      <dgm:prSet presAssocID="{6FF0675D-549E-4C85-B609-DEB11B7E809D}" presName="rootText" presStyleLbl="node4" presStyleIdx="0" presStyleCnt="13">
        <dgm:presLayoutVars>
          <dgm:chPref val="3"/>
        </dgm:presLayoutVars>
      </dgm:prSet>
      <dgm:spPr/>
      <dgm:t>
        <a:bodyPr/>
        <a:lstStyle/>
        <a:p>
          <a:endParaRPr lang="en-US"/>
        </a:p>
      </dgm:t>
    </dgm:pt>
    <dgm:pt modelId="{1230CBEC-F68D-445E-8F31-B107617D01DE}" type="pres">
      <dgm:prSet presAssocID="{6FF0675D-549E-4C85-B609-DEB11B7E809D}" presName="rootConnector" presStyleLbl="node4" presStyleIdx="0" presStyleCnt="13"/>
      <dgm:spPr/>
      <dgm:t>
        <a:bodyPr/>
        <a:lstStyle/>
        <a:p>
          <a:endParaRPr lang="en-US"/>
        </a:p>
      </dgm:t>
    </dgm:pt>
    <dgm:pt modelId="{704E04C7-AA2B-4DCA-84A5-4511D9D38467}" type="pres">
      <dgm:prSet presAssocID="{6FF0675D-549E-4C85-B609-DEB11B7E809D}" presName="hierChild4" presStyleCnt="0"/>
      <dgm:spPr/>
      <dgm:t>
        <a:bodyPr/>
        <a:lstStyle/>
        <a:p>
          <a:endParaRPr lang="en-US"/>
        </a:p>
      </dgm:t>
    </dgm:pt>
    <dgm:pt modelId="{9F1F2059-1FD3-4717-AEE6-9AEF7B1C3D76}" type="pres">
      <dgm:prSet presAssocID="{6FF0675D-549E-4C85-B609-DEB11B7E809D}" presName="hierChild5" presStyleCnt="0"/>
      <dgm:spPr/>
      <dgm:t>
        <a:bodyPr/>
        <a:lstStyle/>
        <a:p>
          <a:endParaRPr lang="en-US"/>
        </a:p>
      </dgm:t>
    </dgm:pt>
    <dgm:pt modelId="{5CD8FBB8-54ED-439B-84C8-F40F99F5D55E}" type="pres">
      <dgm:prSet presAssocID="{75554BEE-E2F2-4B7D-9DE5-ABE1E12D5BDA}" presName="Name37" presStyleLbl="parChTrans1D4" presStyleIdx="1" presStyleCnt="13"/>
      <dgm:spPr/>
      <dgm:t>
        <a:bodyPr/>
        <a:lstStyle/>
        <a:p>
          <a:endParaRPr lang="en-US"/>
        </a:p>
      </dgm:t>
    </dgm:pt>
    <dgm:pt modelId="{364AA89E-DE80-4209-825E-D68A7192426C}" type="pres">
      <dgm:prSet presAssocID="{B812E74B-6BDE-4B55-B5E5-D61BAF215487}" presName="hierRoot2" presStyleCnt="0">
        <dgm:presLayoutVars>
          <dgm:hierBranch val="init"/>
        </dgm:presLayoutVars>
      </dgm:prSet>
      <dgm:spPr/>
      <dgm:t>
        <a:bodyPr/>
        <a:lstStyle/>
        <a:p>
          <a:endParaRPr lang="en-US"/>
        </a:p>
      </dgm:t>
    </dgm:pt>
    <dgm:pt modelId="{91A7D8F7-7AB7-4802-8255-DCF8ABBEF939}" type="pres">
      <dgm:prSet presAssocID="{B812E74B-6BDE-4B55-B5E5-D61BAF215487}" presName="rootComposite" presStyleCnt="0"/>
      <dgm:spPr/>
      <dgm:t>
        <a:bodyPr/>
        <a:lstStyle/>
        <a:p>
          <a:endParaRPr lang="en-US"/>
        </a:p>
      </dgm:t>
    </dgm:pt>
    <dgm:pt modelId="{90CE895E-D8D3-4FBC-939A-87C17573EC5A}" type="pres">
      <dgm:prSet presAssocID="{B812E74B-6BDE-4B55-B5E5-D61BAF215487}" presName="rootText" presStyleLbl="node4" presStyleIdx="1" presStyleCnt="13">
        <dgm:presLayoutVars>
          <dgm:chPref val="3"/>
        </dgm:presLayoutVars>
      </dgm:prSet>
      <dgm:spPr/>
      <dgm:t>
        <a:bodyPr/>
        <a:lstStyle/>
        <a:p>
          <a:endParaRPr lang="en-US"/>
        </a:p>
      </dgm:t>
    </dgm:pt>
    <dgm:pt modelId="{DC28D7F6-5902-46C7-9A8E-F156C1A5577B}" type="pres">
      <dgm:prSet presAssocID="{B812E74B-6BDE-4B55-B5E5-D61BAF215487}" presName="rootConnector" presStyleLbl="node4" presStyleIdx="1" presStyleCnt="13"/>
      <dgm:spPr/>
      <dgm:t>
        <a:bodyPr/>
        <a:lstStyle/>
        <a:p>
          <a:endParaRPr lang="en-US"/>
        </a:p>
      </dgm:t>
    </dgm:pt>
    <dgm:pt modelId="{11798375-8176-4269-AFC9-79A6001DE7A2}" type="pres">
      <dgm:prSet presAssocID="{B812E74B-6BDE-4B55-B5E5-D61BAF215487}" presName="hierChild4" presStyleCnt="0"/>
      <dgm:spPr/>
      <dgm:t>
        <a:bodyPr/>
        <a:lstStyle/>
        <a:p>
          <a:endParaRPr lang="en-US"/>
        </a:p>
      </dgm:t>
    </dgm:pt>
    <dgm:pt modelId="{BC839597-9D14-4256-8A79-0F658C5D521F}" type="pres">
      <dgm:prSet presAssocID="{B812E74B-6BDE-4B55-B5E5-D61BAF215487}" presName="hierChild5" presStyleCnt="0"/>
      <dgm:spPr/>
      <dgm:t>
        <a:bodyPr/>
        <a:lstStyle/>
        <a:p>
          <a:endParaRPr lang="en-US"/>
        </a:p>
      </dgm:t>
    </dgm:pt>
    <dgm:pt modelId="{6AEA2DA0-942B-4357-9962-50EFB3B459EE}" type="pres">
      <dgm:prSet presAssocID="{ECC5B010-C050-4B4D-88AE-717944C526E9}" presName="Name37" presStyleLbl="parChTrans1D4" presStyleIdx="2" presStyleCnt="13"/>
      <dgm:spPr/>
      <dgm:t>
        <a:bodyPr/>
        <a:lstStyle/>
        <a:p>
          <a:endParaRPr lang="en-US"/>
        </a:p>
      </dgm:t>
    </dgm:pt>
    <dgm:pt modelId="{EB0B763E-A60C-409F-8AB0-EB1219287DAD}" type="pres">
      <dgm:prSet presAssocID="{FB9BAE66-5B6E-4FC8-A466-A8AF2021E75E}" presName="hierRoot2" presStyleCnt="0">
        <dgm:presLayoutVars>
          <dgm:hierBranch val="init"/>
        </dgm:presLayoutVars>
      </dgm:prSet>
      <dgm:spPr/>
      <dgm:t>
        <a:bodyPr/>
        <a:lstStyle/>
        <a:p>
          <a:endParaRPr lang="en-US"/>
        </a:p>
      </dgm:t>
    </dgm:pt>
    <dgm:pt modelId="{BED0C7CD-7399-4009-BC2E-3108D4C41106}" type="pres">
      <dgm:prSet presAssocID="{FB9BAE66-5B6E-4FC8-A466-A8AF2021E75E}" presName="rootComposite" presStyleCnt="0"/>
      <dgm:spPr/>
      <dgm:t>
        <a:bodyPr/>
        <a:lstStyle/>
        <a:p>
          <a:endParaRPr lang="en-US"/>
        </a:p>
      </dgm:t>
    </dgm:pt>
    <dgm:pt modelId="{5A9EC390-B688-4208-89C5-C7FA33D43635}" type="pres">
      <dgm:prSet presAssocID="{FB9BAE66-5B6E-4FC8-A466-A8AF2021E75E}" presName="rootText" presStyleLbl="node4" presStyleIdx="2" presStyleCnt="13">
        <dgm:presLayoutVars>
          <dgm:chPref val="3"/>
        </dgm:presLayoutVars>
      </dgm:prSet>
      <dgm:spPr/>
      <dgm:t>
        <a:bodyPr/>
        <a:lstStyle/>
        <a:p>
          <a:endParaRPr lang="en-US"/>
        </a:p>
      </dgm:t>
    </dgm:pt>
    <dgm:pt modelId="{23EC6608-9CCF-4108-B578-2F7E12BD3DDB}" type="pres">
      <dgm:prSet presAssocID="{FB9BAE66-5B6E-4FC8-A466-A8AF2021E75E}" presName="rootConnector" presStyleLbl="node4" presStyleIdx="2" presStyleCnt="13"/>
      <dgm:spPr/>
      <dgm:t>
        <a:bodyPr/>
        <a:lstStyle/>
        <a:p>
          <a:endParaRPr lang="en-US"/>
        </a:p>
      </dgm:t>
    </dgm:pt>
    <dgm:pt modelId="{F508CBC1-7A31-488C-A46D-6314FA49F390}" type="pres">
      <dgm:prSet presAssocID="{FB9BAE66-5B6E-4FC8-A466-A8AF2021E75E}" presName="hierChild4" presStyleCnt="0"/>
      <dgm:spPr/>
      <dgm:t>
        <a:bodyPr/>
        <a:lstStyle/>
        <a:p>
          <a:endParaRPr lang="en-US"/>
        </a:p>
      </dgm:t>
    </dgm:pt>
    <dgm:pt modelId="{F9D9860F-0C6A-470B-88B1-5F22AAFB606E}" type="pres">
      <dgm:prSet presAssocID="{FB9BAE66-5B6E-4FC8-A466-A8AF2021E75E}" presName="hierChild5" presStyleCnt="0"/>
      <dgm:spPr/>
      <dgm:t>
        <a:bodyPr/>
        <a:lstStyle/>
        <a:p>
          <a:endParaRPr lang="en-US"/>
        </a:p>
      </dgm:t>
    </dgm:pt>
    <dgm:pt modelId="{0BB23B2D-C602-466C-B6C2-CB48129FC555}" type="pres">
      <dgm:prSet presAssocID="{7201ABC1-05B0-4E44-89E5-F215642074B2}" presName="hierChild5" presStyleCnt="0"/>
      <dgm:spPr/>
      <dgm:t>
        <a:bodyPr/>
        <a:lstStyle/>
        <a:p>
          <a:endParaRPr lang="en-US"/>
        </a:p>
      </dgm:t>
    </dgm:pt>
    <dgm:pt modelId="{319BB621-88CA-4F9E-80B5-6083EF1B27FC}" type="pres">
      <dgm:prSet presAssocID="{0364CC0C-42D7-4659-A842-FA6F38B5AAF9}" presName="Name37" presStyleLbl="parChTrans1D3" presStyleIdx="20" presStyleCnt="22"/>
      <dgm:spPr/>
      <dgm:t>
        <a:bodyPr/>
        <a:lstStyle/>
        <a:p>
          <a:endParaRPr lang="en-US"/>
        </a:p>
      </dgm:t>
    </dgm:pt>
    <dgm:pt modelId="{3EE1C52C-A674-42D3-BE6D-2164A967A805}" type="pres">
      <dgm:prSet presAssocID="{018E748B-2827-455B-A911-A1603EF5511C}" presName="hierRoot2" presStyleCnt="0">
        <dgm:presLayoutVars>
          <dgm:hierBranch val="init"/>
        </dgm:presLayoutVars>
      </dgm:prSet>
      <dgm:spPr/>
      <dgm:t>
        <a:bodyPr/>
        <a:lstStyle/>
        <a:p>
          <a:endParaRPr lang="en-US"/>
        </a:p>
      </dgm:t>
    </dgm:pt>
    <dgm:pt modelId="{34B676F3-EEBF-4667-944D-8BD993B0C536}" type="pres">
      <dgm:prSet presAssocID="{018E748B-2827-455B-A911-A1603EF5511C}" presName="rootComposite" presStyleCnt="0"/>
      <dgm:spPr/>
      <dgm:t>
        <a:bodyPr/>
        <a:lstStyle/>
        <a:p>
          <a:endParaRPr lang="en-US"/>
        </a:p>
      </dgm:t>
    </dgm:pt>
    <dgm:pt modelId="{365AA809-68B1-482F-B8CA-6EECE2CC3DC3}" type="pres">
      <dgm:prSet presAssocID="{018E748B-2827-455B-A911-A1603EF5511C}" presName="rootText" presStyleLbl="node3" presStyleIdx="20" presStyleCnt="22" custLinFactNeighborX="-1893">
        <dgm:presLayoutVars>
          <dgm:chPref val="3"/>
        </dgm:presLayoutVars>
      </dgm:prSet>
      <dgm:spPr/>
      <dgm:t>
        <a:bodyPr/>
        <a:lstStyle/>
        <a:p>
          <a:endParaRPr lang="en-US"/>
        </a:p>
      </dgm:t>
    </dgm:pt>
    <dgm:pt modelId="{409BD207-A2F2-4903-81F7-A430EE87F4F5}" type="pres">
      <dgm:prSet presAssocID="{018E748B-2827-455B-A911-A1603EF5511C}" presName="rootConnector" presStyleLbl="node3" presStyleIdx="20" presStyleCnt="22"/>
      <dgm:spPr/>
      <dgm:t>
        <a:bodyPr/>
        <a:lstStyle/>
        <a:p>
          <a:endParaRPr lang="en-US"/>
        </a:p>
      </dgm:t>
    </dgm:pt>
    <dgm:pt modelId="{10BEF9AA-CF3B-47A6-AFD3-3C88827CEE3E}" type="pres">
      <dgm:prSet presAssocID="{018E748B-2827-455B-A911-A1603EF5511C}" presName="hierChild4" presStyleCnt="0"/>
      <dgm:spPr/>
      <dgm:t>
        <a:bodyPr/>
        <a:lstStyle/>
        <a:p>
          <a:endParaRPr lang="en-US"/>
        </a:p>
      </dgm:t>
    </dgm:pt>
    <dgm:pt modelId="{AD875428-4BF7-46C1-9F11-7FEF16EA0736}" type="pres">
      <dgm:prSet presAssocID="{AD7B3D61-C0E9-4B40-927B-A63887C9B0E2}" presName="Name37" presStyleLbl="parChTrans1D4" presStyleIdx="3" presStyleCnt="13"/>
      <dgm:spPr/>
      <dgm:t>
        <a:bodyPr/>
        <a:lstStyle/>
        <a:p>
          <a:endParaRPr lang="en-US"/>
        </a:p>
      </dgm:t>
    </dgm:pt>
    <dgm:pt modelId="{A4642DF9-E49E-4075-ACE2-2A218528F808}" type="pres">
      <dgm:prSet presAssocID="{B53E0434-4BED-448D-9975-0D24DEA23CD4}" presName="hierRoot2" presStyleCnt="0">
        <dgm:presLayoutVars>
          <dgm:hierBranch val="init"/>
        </dgm:presLayoutVars>
      </dgm:prSet>
      <dgm:spPr/>
      <dgm:t>
        <a:bodyPr/>
        <a:lstStyle/>
        <a:p>
          <a:endParaRPr lang="en-US"/>
        </a:p>
      </dgm:t>
    </dgm:pt>
    <dgm:pt modelId="{98EF2A2B-0881-451B-9C76-89646AF06848}" type="pres">
      <dgm:prSet presAssocID="{B53E0434-4BED-448D-9975-0D24DEA23CD4}" presName="rootComposite" presStyleCnt="0"/>
      <dgm:spPr/>
      <dgm:t>
        <a:bodyPr/>
        <a:lstStyle/>
        <a:p>
          <a:endParaRPr lang="en-US"/>
        </a:p>
      </dgm:t>
    </dgm:pt>
    <dgm:pt modelId="{83DE3D38-541A-4AC4-B781-70B0CD3B16D6}" type="pres">
      <dgm:prSet presAssocID="{B53E0434-4BED-448D-9975-0D24DEA23CD4}" presName="rootText" presStyleLbl="node4" presStyleIdx="3" presStyleCnt="13">
        <dgm:presLayoutVars>
          <dgm:chPref val="3"/>
        </dgm:presLayoutVars>
      </dgm:prSet>
      <dgm:spPr/>
      <dgm:t>
        <a:bodyPr/>
        <a:lstStyle/>
        <a:p>
          <a:endParaRPr lang="en-US"/>
        </a:p>
      </dgm:t>
    </dgm:pt>
    <dgm:pt modelId="{9266DEE5-3B1A-4FB8-820B-840F17155AF6}" type="pres">
      <dgm:prSet presAssocID="{B53E0434-4BED-448D-9975-0D24DEA23CD4}" presName="rootConnector" presStyleLbl="node4" presStyleIdx="3" presStyleCnt="13"/>
      <dgm:spPr/>
      <dgm:t>
        <a:bodyPr/>
        <a:lstStyle/>
        <a:p>
          <a:endParaRPr lang="en-US"/>
        </a:p>
      </dgm:t>
    </dgm:pt>
    <dgm:pt modelId="{87E22CF8-E69C-4A59-B2F8-3E864CA68913}" type="pres">
      <dgm:prSet presAssocID="{B53E0434-4BED-448D-9975-0D24DEA23CD4}" presName="hierChild4" presStyleCnt="0"/>
      <dgm:spPr/>
      <dgm:t>
        <a:bodyPr/>
        <a:lstStyle/>
        <a:p>
          <a:endParaRPr lang="en-US"/>
        </a:p>
      </dgm:t>
    </dgm:pt>
    <dgm:pt modelId="{D40C878D-27BB-4FCD-9DA2-FAD88F87A69F}" type="pres">
      <dgm:prSet presAssocID="{B53E0434-4BED-448D-9975-0D24DEA23CD4}" presName="hierChild5" presStyleCnt="0"/>
      <dgm:spPr/>
      <dgm:t>
        <a:bodyPr/>
        <a:lstStyle/>
        <a:p>
          <a:endParaRPr lang="en-US"/>
        </a:p>
      </dgm:t>
    </dgm:pt>
    <dgm:pt modelId="{C04FE1B9-1F66-4649-8FFF-D601EFD169EC}" type="pres">
      <dgm:prSet presAssocID="{FC4BC9E5-8604-46C9-94B8-F0660F1DB744}" presName="Name37" presStyleLbl="parChTrans1D4" presStyleIdx="4" presStyleCnt="13"/>
      <dgm:spPr/>
      <dgm:t>
        <a:bodyPr/>
        <a:lstStyle/>
        <a:p>
          <a:endParaRPr lang="en-US"/>
        </a:p>
      </dgm:t>
    </dgm:pt>
    <dgm:pt modelId="{4E84F07B-65C6-49CE-8F7D-49F03CE5F714}" type="pres">
      <dgm:prSet presAssocID="{1ADFD07F-9F11-4196-BD13-405DFD506DBD}" presName="hierRoot2" presStyleCnt="0">
        <dgm:presLayoutVars>
          <dgm:hierBranch val="init"/>
        </dgm:presLayoutVars>
      </dgm:prSet>
      <dgm:spPr/>
      <dgm:t>
        <a:bodyPr/>
        <a:lstStyle/>
        <a:p>
          <a:endParaRPr lang="en-US"/>
        </a:p>
      </dgm:t>
    </dgm:pt>
    <dgm:pt modelId="{F2BEC104-71A4-4443-B760-1127E9B16D2C}" type="pres">
      <dgm:prSet presAssocID="{1ADFD07F-9F11-4196-BD13-405DFD506DBD}" presName="rootComposite" presStyleCnt="0"/>
      <dgm:spPr/>
      <dgm:t>
        <a:bodyPr/>
        <a:lstStyle/>
        <a:p>
          <a:endParaRPr lang="en-US"/>
        </a:p>
      </dgm:t>
    </dgm:pt>
    <dgm:pt modelId="{15867A04-5AD0-4E3C-B546-26CE469AF53B}" type="pres">
      <dgm:prSet presAssocID="{1ADFD07F-9F11-4196-BD13-405DFD506DBD}" presName="rootText" presStyleLbl="node4" presStyleIdx="4" presStyleCnt="13">
        <dgm:presLayoutVars>
          <dgm:chPref val="3"/>
        </dgm:presLayoutVars>
      </dgm:prSet>
      <dgm:spPr/>
      <dgm:t>
        <a:bodyPr/>
        <a:lstStyle/>
        <a:p>
          <a:endParaRPr lang="en-US"/>
        </a:p>
      </dgm:t>
    </dgm:pt>
    <dgm:pt modelId="{39915874-9C7E-4D7C-89FF-F2753877A587}" type="pres">
      <dgm:prSet presAssocID="{1ADFD07F-9F11-4196-BD13-405DFD506DBD}" presName="rootConnector" presStyleLbl="node4" presStyleIdx="4" presStyleCnt="13"/>
      <dgm:spPr/>
      <dgm:t>
        <a:bodyPr/>
        <a:lstStyle/>
        <a:p>
          <a:endParaRPr lang="en-US"/>
        </a:p>
      </dgm:t>
    </dgm:pt>
    <dgm:pt modelId="{A211B06E-CA8F-4C5F-84EE-51806FFC253A}" type="pres">
      <dgm:prSet presAssocID="{1ADFD07F-9F11-4196-BD13-405DFD506DBD}" presName="hierChild4" presStyleCnt="0"/>
      <dgm:spPr/>
      <dgm:t>
        <a:bodyPr/>
        <a:lstStyle/>
        <a:p>
          <a:endParaRPr lang="en-US"/>
        </a:p>
      </dgm:t>
    </dgm:pt>
    <dgm:pt modelId="{856EE74E-CF45-4FB3-B88D-EAA6267B769F}" type="pres">
      <dgm:prSet presAssocID="{1ADFD07F-9F11-4196-BD13-405DFD506DBD}" presName="hierChild5" presStyleCnt="0"/>
      <dgm:spPr/>
      <dgm:t>
        <a:bodyPr/>
        <a:lstStyle/>
        <a:p>
          <a:endParaRPr lang="en-US"/>
        </a:p>
      </dgm:t>
    </dgm:pt>
    <dgm:pt modelId="{DAC223A0-4B17-49FB-A4E0-0C264FCD1B0A}" type="pres">
      <dgm:prSet presAssocID="{018E748B-2827-455B-A911-A1603EF5511C}" presName="hierChild5" presStyleCnt="0"/>
      <dgm:spPr/>
      <dgm:t>
        <a:bodyPr/>
        <a:lstStyle/>
        <a:p>
          <a:endParaRPr lang="en-US"/>
        </a:p>
      </dgm:t>
    </dgm:pt>
    <dgm:pt modelId="{851913F5-366C-4715-89C0-563463BBFB11}" type="pres">
      <dgm:prSet presAssocID="{A0BCE31B-F38E-495E-8B4D-E39798C7760B}" presName="Name37" presStyleLbl="parChTrans1D3" presStyleIdx="21" presStyleCnt="22"/>
      <dgm:spPr/>
      <dgm:t>
        <a:bodyPr/>
        <a:lstStyle/>
        <a:p>
          <a:endParaRPr lang="en-US"/>
        </a:p>
      </dgm:t>
    </dgm:pt>
    <dgm:pt modelId="{371B7D5F-1385-408D-90DA-4770D6ED179B}" type="pres">
      <dgm:prSet presAssocID="{B0107597-28B4-4554-A0F6-36544F70E7B2}" presName="hierRoot2" presStyleCnt="0">
        <dgm:presLayoutVars>
          <dgm:hierBranch val="init"/>
        </dgm:presLayoutVars>
      </dgm:prSet>
      <dgm:spPr/>
      <dgm:t>
        <a:bodyPr/>
        <a:lstStyle/>
        <a:p>
          <a:endParaRPr lang="en-US"/>
        </a:p>
      </dgm:t>
    </dgm:pt>
    <dgm:pt modelId="{F4B0E5FD-0985-449A-9778-72EFF724BB64}" type="pres">
      <dgm:prSet presAssocID="{B0107597-28B4-4554-A0F6-36544F70E7B2}" presName="rootComposite" presStyleCnt="0"/>
      <dgm:spPr/>
      <dgm:t>
        <a:bodyPr/>
        <a:lstStyle/>
        <a:p>
          <a:endParaRPr lang="en-US"/>
        </a:p>
      </dgm:t>
    </dgm:pt>
    <dgm:pt modelId="{B69EA812-41B7-4D4F-884E-27B47708E2B7}" type="pres">
      <dgm:prSet presAssocID="{B0107597-28B4-4554-A0F6-36544F70E7B2}" presName="rootText" presStyleLbl="node3" presStyleIdx="21" presStyleCnt="22" custLinFactNeighborX="-1893">
        <dgm:presLayoutVars>
          <dgm:chPref val="3"/>
        </dgm:presLayoutVars>
      </dgm:prSet>
      <dgm:spPr/>
      <dgm:t>
        <a:bodyPr/>
        <a:lstStyle/>
        <a:p>
          <a:endParaRPr lang="en-US"/>
        </a:p>
      </dgm:t>
    </dgm:pt>
    <dgm:pt modelId="{B5D7DEC5-F55A-433C-A0E2-00F0D53FC484}" type="pres">
      <dgm:prSet presAssocID="{B0107597-28B4-4554-A0F6-36544F70E7B2}" presName="rootConnector" presStyleLbl="node3" presStyleIdx="21" presStyleCnt="22"/>
      <dgm:spPr/>
      <dgm:t>
        <a:bodyPr/>
        <a:lstStyle/>
        <a:p>
          <a:endParaRPr lang="en-US"/>
        </a:p>
      </dgm:t>
    </dgm:pt>
    <dgm:pt modelId="{3635501E-3509-4699-ACE3-FEA7E57B38EB}" type="pres">
      <dgm:prSet presAssocID="{B0107597-28B4-4554-A0F6-36544F70E7B2}" presName="hierChild4" presStyleCnt="0"/>
      <dgm:spPr/>
      <dgm:t>
        <a:bodyPr/>
        <a:lstStyle/>
        <a:p>
          <a:endParaRPr lang="en-US"/>
        </a:p>
      </dgm:t>
    </dgm:pt>
    <dgm:pt modelId="{AD2910A5-A94B-4FE8-ADF0-1362D514E226}" type="pres">
      <dgm:prSet presAssocID="{CEF7D107-FAFD-4792-91DD-BACB4DFF12E6}" presName="Name37" presStyleLbl="parChTrans1D4" presStyleIdx="5" presStyleCnt="13"/>
      <dgm:spPr/>
      <dgm:t>
        <a:bodyPr/>
        <a:lstStyle/>
        <a:p>
          <a:endParaRPr lang="en-US"/>
        </a:p>
      </dgm:t>
    </dgm:pt>
    <dgm:pt modelId="{A4F5E589-9F85-4FE8-B624-DA27701B09B3}" type="pres">
      <dgm:prSet presAssocID="{3508DDE8-BE4F-47AF-BDC1-62791186800C}" presName="hierRoot2" presStyleCnt="0">
        <dgm:presLayoutVars>
          <dgm:hierBranch val="init"/>
        </dgm:presLayoutVars>
      </dgm:prSet>
      <dgm:spPr/>
      <dgm:t>
        <a:bodyPr/>
        <a:lstStyle/>
        <a:p>
          <a:endParaRPr lang="en-US"/>
        </a:p>
      </dgm:t>
    </dgm:pt>
    <dgm:pt modelId="{C03C8D74-D7B4-4C48-BE36-9B947B9E0E69}" type="pres">
      <dgm:prSet presAssocID="{3508DDE8-BE4F-47AF-BDC1-62791186800C}" presName="rootComposite" presStyleCnt="0"/>
      <dgm:spPr/>
      <dgm:t>
        <a:bodyPr/>
        <a:lstStyle/>
        <a:p>
          <a:endParaRPr lang="en-US"/>
        </a:p>
      </dgm:t>
    </dgm:pt>
    <dgm:pt modelId="{1E1075B8-B563-4F7A-A538-9106C4FAC742}" type="pres">
      <dgm:prSet presAssocID="{3508DDE8-BE4F-47AF-BDC1-62791186800C}" presName="rootText" presStyleLbl="node4" presStyleIdx="5" presStyleCnt="13">
        <dgm:presLayoutVars>
          <dgm:chPref val="3"/>
        </dgm:presLayoutVars>
      </dgm:prSet>
      <dgm:spPr/>
      <dgm:t>
        <a:bodyPr/>
        <a:lstStyle/>
        <a:p>
          <a:endParaRPr lang="en-US"/>
        </a:p>
      </dgm:t>
    </dgm:pt>
    <dgm:pt modelId="{6EA9498C-5F8D-4771-96B1-9D481F1468C9}" type="pres">
      <dgm:prSet presAssocID="{3508DDE8-BE4F-47AF-BDC1-62791186800C}" presName="rootConnector" presStyleLbl="node4" presStyleIdx="5" presStyleCnt="13"/>
      <dgm:spPr/>
      <dgm:t>
        <a:bodyPr/>
        <a:lstStyle/>
        <a:p>
          <a:endParaRPr lang="en-US"/>
        </a:p>
      </dgm:t>
    </dgm:pt>
    <dgm:pt modelId="{19C139EC-83A4-4273-8297-536D3E95553F}" type="pres">
      <dgm:prSet presAssocID="{3508DDE8-BE4F-47AF-BDC1-62791186800C}" presName="hierChild4" presStyleCnt="0"/>
      <dgm:spPr/>
      <dgm:t>
        <a:bodyPr/>
        <a:lstStyle/>
        <a:p>
          <a:endParaRPr lang="en-US"/>
        </a:p>
      </dgm:t>
    </dgm:pt>
    <dgm:pt modelId="{C0DE3BA6-4DC2-4900-8D90-B5F613801231}" type="pres">
      <dgm:prSet presAssocID="{3508DDE8-BE4F-47AF-BDC1-62791186800C}" presName="hierChild5" presStyleCnt="0"/>
      <dgm:spPr/>
      <dgm:t>
        <a:bodyPr/>
        <a:lstStyle/>
        <a:p>
          <a:endParaRPr lang="en-US"/>
        </a:p>
      </dgm:t>
    </dgm:pt>
    <dgm:pt modelId="{4AA4D791-458E-4AFB-9EEA-75EC9AA2F5F7}" type="pres">
      <dgm:prSet presAssocID="{C7C309C7-37D2-45CD-8578-310CF3F6D093}" presName="Name37" presStyleLbl="parChTrans1D4" presStyleIdx="6" presStyleCnt="13"/>
      <dgm:spPr/>
      <dgm:t>
        <a:bodyPr/>
        <a:lstStyle/>
        <a:p>
          <a:endParaRPr lang="en-US"/>
        </a:p>
      </dgm:t>
    </dgm:pt>
    <dgm:pt modelId="{1BAC81CD-B004-49F4-8C38-6305482DDB51}" type="pres">
      <dgm:prSet presAssocID="{FA1CEE9F-D709-48F8-9719-2355E3E1C670}" presName="hierRoot2" presStyleCnt="0">
        <dgm:presLayoutVars>
          <dgm:hierBranch val="init"/>
        </dgm:presLayoutVars>
      </dgm:prSet>
      <dgm:spPr/>
      <dgm:t>
        <a:bodyPr/>
        <a:lstStyle/>
        <a:p>
          <a:endParaRPr lang="en-US"/>
        </a:p>
      </dgm:t>
    </dgm:pt>
    <dgm:pt modelId="{1ACCBFC1-4EC8-4C2E-8426-8DF65AB1C3A0}" type="pres">
      <dgm:prSet presAssocID="{FA1CEE9F-D709-48F8-9719-2355E3E1C670}" presName="rootComposite" presStyleCnt="0"/>
      <dgm:spPr/>
      <dgm:t>
        <a:bodyPr/>
        <a:lstStyle/>
        <a:p>
          <a:endParaRPr lang="en-US"/>
        </a:p>
      </dgm:t>
    </dgm:pt>
    <dgm:pt modelId="{57D4B09A-8493-4434-A0DB-56C9188114B1}" type="pres">
      <dgm:prSet presAssocID="{FA1CEE9F-D709-48F8-9719-2355E3E1C670}" presName="rootText" presStyleLbl="node4" presStyleIdx="6" presStyleCnt="13">
        <dgm:presLayoutVars>
          <dgm:chPref val="3"/>
        </dgm:presLayoutVars>
      </dgm:prSet>
      <dgm:spPr/>
      <dgm:t>
        <a:bodyPr/>
        <a:lstStyle/>
        <a:p>
          <a:endParaRPr lang="en-US"/>
        </a:p>
      </dgm:t>
    </dgm:pt>
    <dgm:pt modelId="{8A208962-0434-4FB1-AAA2-4236C5600708}" type="pres">
      <dgm:prSet presAssocID="{FA1CEE9F-D709-48F8-9719-2355E3E1C670}" presName="rootConnector" presStyleLbl="node4" presStyleIdx="6" presStyleCnt="13"/>
      <dgm:spPr/>
      <dgm:t>
        <a:bodyPr/>
        <a:lstStyle/>
        <a:p>
          <a:endParaRPr lang="en-US"/>
        </a:p>
      </dgm:t>
    </dgm:pt>
    <dgm:pt modelId="{F07D7C62-D4BA-4AB8-8974-DE55F7C27EA8}" type="pres">
      <dgm:prSet presAssocID="{FA1CEE9F-D709-48F8-9719-2355E3E1C670}" presName="hierChild4" presStyleCnt="0"/>
      <dgm:spPr/>
      <dgm:t>
        <a:bodyPr/>
        <a:lstStyle/>
        <a:p>
          <a:endParaRPr lang="en-US"/>
        </a:p>
      </dgm:t>
    </dgm:pt>
    <dgm:pt modelId="{F9B8EB69-D985-445C-87E9-8F761657C2C0}" type="pres">
      <dgm:prSet presAssocID="{FA1CEE9F-D709-48F8-9719-2355E3E1C670}" presName="hierChild5" presStyleCnt="0"/>
      <dgm:spPr/>
      <dgm:t>
        <a:bodyPr/>
        <a:lstStyle/>
        <a:p>
          <a:endParaRPr lang="en-US"/>
        </a:p>
      </dgm:t>
    </dgm:pt>
    <dgm:pt modelId="{5132A971-4D4A-49BC-A7AF-BA080E68F43A}" type="pres">
      <dgm:prSet presAssocID="{C2C9BA5D-63C6-4108-B77E-622B50CE7DF6}" presName="Name37" presStyleLbl="parChTrans1D4" presStyleIdx="7" presStyleCnt="13"/>
      <dgm:spPr/>
      <dgm:t>
        <a:bodyPr/>
        <a:lstStyle/>
        <a:p>
          <a:endParaRPr lang="en-US"/>
        </a:p>
      </dgm:t>
    </dgm:pt>
    <dgm:pt modelId="{8CF0F897-AB65-40A9-B9FA-FE3DE20C5B60}" type="pres">
      <dgm:prSet presAssocID="{5E922C24-8434-41A7-8CCD-470E90B25DBB}" presName="hierRoot2" presStyleCnt="0">
        <dgm:presLayoutVars>
          <dgm:hierBranch val="init"/>
        </dgm:presLayoutVars>
      </dgm:prSet>
      <dgm:spPr/>
      <dgm:t>
        <a:bodyPr/>
        <a:lstStyle/>
        <a:p>
          <a:endParaRPr lang="en-US"/>
        </a:p>
      </dgm:t>
    </dgm:pt>
    <dgm:pt modelId="{2E3B12BE-C983-4151-A20D-A904321BB137}" type="pres">
      <dgm:prSet presAssocID="{5E922C24-8434-41A7-8CCD-470E90B25DBB}" presName="rootComposite" presStyleCnt="0"/>
      <dgm:spPr/>
      <dgm:t>
        <a:bodyPr/>
        <a:lstStyle/>
        <a:p>
          <a:endParaRPr lang="en-US"/>
        </a:p>
      </dgm:t>
    </dgm:pt>
    <dgm:pt modelId="{2904A4A2-CE01-491E-8524-F5FFEFD38AF0}" type="pres">
      <dgm:prSet presAssocID="{5E922C24-8434-41A7-8CCD-470E90B25DBB}" presName="rootText" presStyleLbl="node4" presStyleIdx="7" presStyleCnt="13">
        <dgm:presLayoutVars>
          <dgm:chPref val="3"/>
        </dgm:presLayoutVars>
      </dgm:prSet>
      <dgm:spPr/>
      <dgm:t>
        <a:bodyPr/>
        <a:lstStyle/>
        <a:p>
          <a:endParaRPr lang="en-US"/>
        </a:p>
      </dgm:t>
    </dgm:pt>
    <dgm:pt modelId="{B72FEC6A-F785-4F3C-A3F6-A1ADBE5FCA2B}" type="pres">
      <dgm:prSet presAssocID="{5E922C24-8434-41A7-8CCD-470E90B25DBB}" presName="rootConnector" presStyleLbl="node4" presStyleIdx="7" presStyleCnt="13"/>
      <dgm:spPr/>
      <dgm:t>
        <a:bodyPr/>
        <a:lstStyle/>
        <a:p>
          <a:endParaRPr lang="en-US"/>
        </a:p>
      </dgm:t>
    </dgm:pt>
    <dgm:pt modelId="{62C8321F-CB9A-40DD-BB3E-72D259578BBE}" type="pres">
      <dgm:prSet presAssocID="{5E922C24-8434-41A7-8CCD-470E90B25DBB}" presName="hierChild4" presStyleCnt="0"/>
      <dgm:spPr/>
      <dgm:t>
        <a:bodyPr/>
        <a:lstStyle/>
        <a:p>
          <a:endParaRPr lang="en-US"/>
        </a:p>
      </dgm:t>
    </dgm:pt>
    <dgm:pt modelId="{C85DFB4A-B05B-4AB1-8707-DCDFFD5851F0}" type="pres">
      <dgm:prSet presAssocID="{5E922C24-8434-41A7-8CCD-470E90B25DBB}" presName="hierChild5" presStyleCnt="0"/>
      <dgm:spPr/>
      <dgm:t>
        <a:bodyPr/>
        <a:lstStyle/>
        <a:p>
          <a:endParaRPr lang="en-US"/>
        </a:p>
      </dgm:t>
    </dgm:pt>
    <dgm:pt modelId="{B3D46E75-A5DC-47D6-ABC0-3588F4AA86A4}" type="pres">
      <dgm:prSet presAssocID="{F64F6346-A274-460A-AE02-1FD055A6EE40}" presName="Name37" presStyleLbl="parChTrans1D4" presStyleIdx="8" presStyleCnt="13"/>
      <dgm:spPr/>
      <dgm:t>
        <a:bodyPr/>
        <a:lstStyle/>
        <a:p>
          <a:endParaRPr lang="en-US"/>
        </a:p>
      </dgm:t>
    </dgm:pt>
    <dgm:pt modelId="{E410417C-058E-4782-AC26-65E968DC027B}" type="pres">
      <dgm:prSet presAssocID="{24E3B871-FBAF-45C2-BC58-3B1FCD6B8B55}" presName="hierRoot2" presStyleCnt="0">
        <dgm:presLayoutVars>
          <dgm:hierBranch val="init"/>
        </dgm:presLayoutVars>
      </dgm:prSet>
      <dgm:spPr/>
      <dgm:t>
        <a:bodyPr/>
        <a:lstStyle/>
        <a:p>
          <a:endParaRPr lang="en-US"/>
        </a:p>
      </dgm:t>
    </dgm:pt>
    <dgm:pt modelId="{8C87D4E3-A557-40DF-B95C-A9CB9BF552D2}" type="pres">
      <dgm:prSet presAssocID="{24E3B871-FBAF-45C2-BC58-3B1FCD6B8B55}" presName="rootComposite" presStyleCnt="0"/>
      <dgm:spPr/>
      <dgm:t>
        <a:bodyPr/>
        <a:lstStyle/>
        <a:p>
          <a:endParaRPr lang="en-US"/>
        </a:p>
      </dgm:t>
    </dgm:pt>
    <dgm:pt modelId="{74727C69-96CE-454E-BF12-CAE7A0BEBD32}" type="pres">
      <dgm:prSet presAssocID="{24E3B871-FBAF-45C2-BC58-3B1FCD6B8B55}" presName="rootText" presStyleLbl="node4" presStyleIdx="8" presStyleCnt="13">
        <dgm:presLayoutVars>
          <dgm:chPref val="3"/>
        </dgm:presLayoutVars>
      </dgm:prSet>
      <dgm:spPr/>
      <dgm:t>
        <a:bodyPr/>
        <a:lstStyle/>
        <a:p>
          <a:endParaRPr lang="en-US"/>
        </a:p>
      </dgm:t>
    </dgm:pt>
    <dgm:pt modelId="{2B23A831-D3BA-4B83-A2FC-B1408F302601}" type="pres">
      <dgm:prSet presAssocID="{24E3B871-FBAF-45C2-BC58-3B1FCD6B8B55}" presName="rootConnector" presStyleLbl="node4" presStyleIdx="8" presStyleCnt="13"/>
      <dgm:spPr/>
      <dgm:t>
        <a:bodyPr/>
        <a:lstStyle/>
        <a:p>
          <a:endParaRPr lang="en-US"/>
        </a:p>
      </dgm:t>
    </dgm:pt>
    <dgm:pt modelId="{5F9CCDFF-D3A2-4E6E-B7DA-B78443F1F523}" type="pres">
      <dgm:prSet presAssocID="{24E3B871-FBAF-45C2-BC58-3B1FCD6B8B55}" presName="hierChild4" presStyleCnt="0"/>
      <dgm:spPr/>
      <dgm:t>
        <a:bodyPr/>
        <a:lstStyle/>
        <a:p>
          <a:endParaRPr lang="en-US"/>
        </a:p>
      </dgm:t>
    </dgm:pt>
    <dgm:pt modelId="{146FF88A-F001-4DE9-A73B-46F17AB06237}" type="pres">
      <dgm:prSet presAssocID="{24E3B871-FBAF-45C2-BC58-3B1FCD6B8B55}" presName="hierChild5" presStyleCnt="0"/>
      <dgm:spPr/>
      <dgm:t>
        <a:bodyPr/>
        <a:lstStyle/>
        <a:p>
          <a:endParaRPr lang="en-US"/>
        </a:p>
      </dgm:t>
    </dgm:pt>
    <dgm:pt modelId="{80C218C6-128C-49FE-9D22-082FF5F6F163}" type="pres">
      <dgm:prSet presAssocID="{46B51958-E2CC-42D2-BC54-FF0FB742B201}" presName="Name37" presStyleLbl="parChTrans1D4" presStyleIdx="9" presStyleCnt="13"/>
      <dgm:spPr/>
      <dgm:t>
        <a:bodyPr/>
        <a:lstStyle/>
        <a:p>
          <a:endParaRPr lang="en-US"/>
        </a:p>
      </dgm:t>
    </dgm:pt>
    <dgm:pt modelId="{D860ED97-6D57-452E-AC15-4114A1E166C2}" type="pres">
      <dgm:prSet presAssocID="{7A1ADCFB-8FF4-4018-8D89-48190BEE4F74}" presName="hierRoot2" presStyleCnt="0">
        <dgm:presLayoutVars>
          <dgm:hierBranch val="init"/>
        </dgm:presLayoutVars>
      </dgm:prSet>
      <dgm:spPr/>
      <dgm:t>
        <a:bodyPr/>
        <a:lstStyle/>
        <a:p>
          <a:endParaRPr lang="en-US"/>
        </a:p>
      </dgm:t>
    </dgm:pt>
    <dgm:pt modelId="{E7144FFF-B35E-438B-8227-A00873F4DEB9}" type="pres">
      <dgm:prSet presAssocID="{7A1ADCFB-8FF4-4018-8D89-48190BEE4F74}" presName="rootComposite" presStyleCnt="0"/>
      <dgm:spPr/>
      <dgm:t>
        <a:bodyPr/>
        <a:lstStyle/>
        <a:p>
          <a:endParaRPr lang="en-US"/>
        </a:p>
      </dgm:t>
    </dgm:pt>
    <dgm:pt modelId="{200A62EB-367E-4EA9-B847-08EC884AD95E}" type="pres">
      <dgm:prSet presAssocID="{7A1ADCFB-8FF4-4018-8D89-48190BEE4F74}" presName="rootText" presStyleLbl="node4" presStyleIdx="9" presStyleCnt="13">
        <dgm:presLayoutVars>
          <dgm:chPref val="3"/>
        </dgm:presLayoutVars>
      </dgm:prSet>
      <dgm:spPr/>
      <dgm:t>
        <a:bodyPr/>
        <a:lstStyle/>
        <a:p>
          <a:endParaRPr lang="en-US"/>
        </a:p>
      </dgm:t>
    </dgm:pt>
    <dgm:pt modelId="{5B72ED99-C701-4583-A53B-531FA28D7B33}" type="pres">
      <dgm:prSet presAssocID="{7A1ADCFB-8FF4-4018-8D89-48190BEE4F74}" presName="rootConnector" presStyleLbl="node4" presStyleIdx="9" presStyleCnt="13"/>
      <dgm:spPr/>
      <dgm:t>
        <a:bodyPr/>
        <a:lstStyle/>
        <a:p>
          <a:endParaRPr lang="en-US"/>
        </a:p>
      </dgm:t>
    </dgm:pt>
    <dgm:pt modelId="{CAC1CF41-C8D6-4076-86E0-AEE00137C9A9}" type="pres">
      <dgm:prSet presAssocID="{7A1ADCFB-8FF4-4018-8D89-48190BEE4F74}" presName="hierChild4" presStyleCnt="0"/>
      <dgm:spPr/>
      <dgm:t>
        <a:bodyPr/>
        <a:lstStyle/>
        <a:p>
          <a:endParaRPr lang="en-US"/>
        </a:p>
      </dgm:t>
    </dgm:pt>
    <dgm:pt modelId="{A1957606-EF14-4506-9666-4F7AE0A1C5BD}" type="pres">
      <dgm:prSet presAssocID="{7A1ADCFB-8FF4-4018-8D89-48190BEE4F74}" presName="hierChild5" presStyleCnt="0"/>
      <dgm:spPr/>
      <dgm:t>
        <a:bodyPr/>
        <a:lstStyle/>
        <a:p>
          <a:endParaRPr lang="en-US"/>
        </a:p>
      </dgm:t>
    </dgm:pt>
    <dgm:pt modelId="{21FC7F3B-6BAE-4EAE-8DD5-E2B2DA83A4E5}" type="pres">
      <dgm:prSet presAssocID="{55EBE1F5-82F5-4FB7-ACB0-6DA2A42F7CB1}" presName="Name37" presStyleLbl="parChTrans1D4" presStyleIdx="10" presStyleCnt="13"/>
      <dgm:spPr/>
      <dgm:t>
        <a:bodyPr/>
        <a:lstStyle/>
        <a:p>
          <a:endParaRPr lang="en-US"/>
        </a:p>
      </dgm:t>
    </dgm:pt>
    <dgm:pt modelId="{C5A6E465-0FBF-4513-85C3-C19FBF866308}" type="pres">
      <dgm:prSet presAssocID="{9AB60F3B-0358-4C38-BD8B-5FC6E9648383}" presName="hierRoot2" presStyleCnt="0">
        <dgm:presLayoutVars>
          <dgm:hierBranch val="init"/>
        </dgm:presLayoutVars>
      </dgm:prSet>
      <dgm:spPr/>
      <dgm:t>
        <a:bodyPr/>
        <a:lstStyle/>
        <a:p>
          <a:endParaRPr lang="en-US"/>
        </a:p>
      </dgm:t>
    </dgm:pt>
    <dgm:pt modelId="{D64FC0DB-5573-4237-AA94-0C9ADAF95F84}" type="pres">
      <dgm:prSet presAssocID="{9AB60F3B-0358-4C38-BD8B-5FC6E9648383}" presName="rootComposite" presStyleCnt="0"/>
      <dgm:spPr/>
      <dgm:t>
        <a:bodyPr/>
        <a:lstStyle/>
        <a:p>
          <a:endParaRPr lang="en-US"/>
        </a:p>
      </dgm:t>
    </dgm:pt>
    <dgm:pt modelId="{AF9C9985-4A69-445D-9516-54DF51CCA8CF}" type="pres">
      <dgm:prSet presAssocID="{9AB60F3B-0358-4C38-BD8B-5FC6E9648383}" presName="rootText" presStyleLbl="node4" presStyleIdx="10" presStyleCnt="13">
        <dgm:presLayoutVars>
          <dgm:chPref val="3"/>
        </dgm:presLayoutVars>
      </dgm:prSet>
      <dgm:spPr/>
      <dgm:t>
        <a:bodyPr/>
        <a:lstStyle/>
        <a:p>
          <a:endParaRPr lang="en-US"/>
        </a:p>
      </dgm:t>
    </dgm:pt>
    <dgm:pt modelId="{CC84EF41-9645-433D-AB30-47B3E08E92DB}" type="pres">
      <dgm:prSet presAssocID="{9AB60F3B-0358-4C38-BD8B-5FC6E9648383}" presName="rootConnector" presStyleLbl="node4" presStyleIdx="10" presStyleCnt="13"/>
      <dgm:spPr/>
      <dgm:t>
        <a:bodyPr/>
        <a:lstStyle/>
        <a:p>
          <a:endParaRPr lang="en-US"/>
        </a:p>
      </dgm:t>
    </dgm:pt>
    <dgm:pt modelId="{1383B575-A16C-4B3B-BC43-E8B3366FC3BA}" type="pres">
      <dgm:prSet presAssocID="{9AB60F3B-0358-4C38-BD8B-5FC6E9648383}" presName="hierChild4" presStyleCnt="0"/>
      <dgm:spPr/>
      <dgm:t>
        <a:bodyPr/>
        <a:lstStyle/>
        <a:p>
          <a:endParaRPr lang="en-US"/>
        </a:p>
      </dgm:t>
    </dgm:pt>
    <dgm:pt modelId="{1D63080F-84B4-4AAB-9933-CE505496CB77}" type="pres">
      <dgm:prSet presAssocID="{9AB60F3B-0358-4C38-BD8B-5FC6E9648383}" presName="hierChild5" presStyleCnt="0"/>
      <dgm:spPr/>
      <dgm:t>
        <a:bodyPr/>
        <a:lstStyle/>
        <a:p>
          <a:endParaRPr lang="en-US"/>
        </a:p>
      </dgm:t>
    </dgm:pt>
    <dgm:pt modelId="{E9732705-690E-43F4-86FE-54487C5D24B1}" type="pres">
      <dgm:prSet presAssocID="{0237905D-622B-4D03-A61F-3555E3234AA7}" presName="Name37" presStyleLbl="parChTrans1D4" presStyleIdx="11" presStyleCnt="13"/>
      <dgm:spPr/>
      <dgm:t>
        <a:bodyPr/>
        <a:lstStyle/>
        <a:p>
          <a:endParaRPr lang="en-US"/>
        </a:p>
      </dgm:t>
    </dgm:pt>
    <dgm:pt modelId="{C51CEC04-3BC2-4727-BB44-E51E7FDB26CB}" type="pres">
      <dgm:prSet presAssocID="{83EF34E1-3010-4FAB-B1F6-295435A9A95D}" presName="hierRoot2" presStyleCnt="0">
        <dgm:presLayoutVars>
          <dgm:hierBranch val="init"/>
        </dgm:presLayoutVars>
      </dgm:prSet>
      <dgm:spPr/>
      <dgm:t>
        <a:bodyPr/>
        <a:lstStyle/>
        <a:p>
          <a:endParaRPr lang="en-US"/>
        </a:p>
      </dgm:t>
    </dgm:pt>
    <dgm:pt modelId="{8C264C53-0A67-4334-A75D-D29AB7A5E871}" type="pres">
      <dgm:prSet presAssocID="{83EF34E1-3010-4FAB-B1F6-295435A9A95D}" presName="rootComposite" presStyleCnt="0"/>
      <dgm:spPr/>
      <dgm:t>
        <a:bodyPr/>
        <a:lstStyle/>
        <a:p>
          <a:endParaRPr lang="en-US"/>
        </a:p>
      </dgm:t>
    </dgm:pt>
    <dgm:pt modelId="{5EB69C78-E0B0-48BE-A140-D8BC6E2B6594}" type="pres">
      <dgm:prSet presAssocID="{83EF34E1-3010-4FAB-B1F6-295435A9A95D}" presName="rootText" presStyleLbl="node4" presStyleIdx="11" presStyleCnt="13">
        <dgm:presLayoutVars>
          <dgm:chPref val="3"/>
        </dgm:presLayoutVars>
      </dgm:prSet>
      <dgm:spPr/>
      <dgm:t>
        <a:bodyPr/>
        <a:lstStyle/>
        <a:p>
          <a:endParaRPr lang="en-US"/>
        </a:p>
      </dgm:t>
    </dgm:pt>
    <dgm:pt modelId="{D4F3B534-2D1E-44B3-9467-D76FFA997911}" type="pres">
      <dgm:prSet presAssocID="{83EF34E1-3010-4FAB-B1F6-295435A9A95D}" presName="rootConnector" presStyleLbl="node4" presStyleIdx="11" presStyleCnt="13"/>
      <dgm:spPr/>
      <dgm:t>
        <a:bodyPr/>
        <a:lstStyle/>
        <a:p>
          <a:endParaRPr lang="en-US"/>
        </a:p>
      </dgm:t>
    </dgm:pt>
    <dgm:pt modelId="{CD2867A3-2CBB-4F0D-9DD0-0F7D3F1809B8}" type="pres">
      <dgm:prSet presAssocID="{83EF34E1-3010-4FAB-B1F6-295435A9A95D}" presName="hierChild4" presStyleCnt="0"/>
      <dgm:spPr/>
      <dgm:t>
        <a:bodyPr/>
        <a:lstStyle/>
        <a:p>
          <a:endParaRPr lang="en-US"/>
        </a:p>
      </dgm:t>
    </dgm:pt>
    <dgm:pt modelId="{EC393C9F-E108-41C9-B21F-FE055889BE77}" type="pres">
      <dgm:prSet presAssocID="{83EF34E1-3010-4FAB-B1F6-295435A9A95D}" presName="hierChild5" presStyleCnt="0"/>
      <dgm:spPr/>
      <dgm:t>
        <a:bodyPr/>
        <a:lstStyle/>
        <a:p>
          <a:endParaRPr lang="en-US"/>
        </a:p>
      </dgm:t>
    </dgm:pt>
    <dgm:pt modelId="{73F98770-3B23-476D-86AE-2085ED0A724B}" type="pres">
      <dgm:prSet presAssocID="{0CAE17A1-49DD-41CB-B8B3-FD287AFA2213}" presName="Name37" presStyleLbl="parChTrans1D4" presStyleIdx="12" presStyleCnt="13"/>
      <dgm:spPr/>
      <dgm:t>
        <a:bodyPr/>
        <a:lstStyle/>
        <a:p>
          <a:endParaRPr lang="en-US"/>
        </a:p>
      </dgm:t>
    </dgm:pt>
    <dgm:pt modelId="{7F7530AD-E260-46FB-BE79-44B83DC8B018}" type="pres">
      <dgm:prSet presAssocID="{BCA8A95E-3A45-4803-8B24-CD604DBC424C}" presName="hierRoot2" presStyleCnt="0">
        <dgm:presLayoutVars>
          <dgm:hierBranch val="init"/>
        </dgm:presLayoutVars>
      </dgm:prSet>
      <dgm:spPr/>
      <dgm:t>
        <a:bodyPr/>
        <a:lstStyle/>
        <a:p>
          <a:endParaRPr lang="en-US"/>
        </a:p>
      </dgm:t>
    </dgm:pt>
    <dgm:pt modelId="{EB97AB92-E6B7-4C82-A514-F3A3BC489E42}" type="pres">
      <dgm:prSet presAssocID="{BCA8A95E-3A45-4803-8B24-CD604DBC424C}" presName="rootComposite" presStyleCnt="0"/>
      <dgm:spPr/>
      <dgm:t>
        <a:bodyPr/>
        <a:lstStyle/>
        <a:p>
          <a:endParaRPr lang="en-US"/>
        </a:p>
      </dgm:t>
    </dgm:pt>
    <dgm:pt modelId="{7B7A79EC-0EC4-453D-9674-67C65D512FF9}" type="pres">
      <dgm:prSet presAssocID="{BCA8A95E-3A45-4803-8B24-CD604DBC424C}" presName="rootText" presStyleLbl="node4" presStyleIdx="12" presStyleCnt="13" custLinFactNeighborX="1168" custLinFactNeighborY="-11401">
        <dgm:presLayoutVars>
          <dgm:chPref val="3"/>
        </dgm:presLayoutVars>
      </dgm:prSet>
      <dgm:spPr/>
      <dgm:t>
        <a:bodyPr/>
        <a:lstStyle/>
        <a:p>
          <a:endParaRPr lang="en-US"/>
        </a:p>
      </dgm:t>
    </dgm:pt>
    <dgm:pt modelId="{CA6C6EC1-27BC-43B5-BC0D-30C852A21E86}" type="pres">
      <dgm:prSet presAssocID="{BCA8A95E-3A45-4803-8B24-CD604DBC424C}" presName="rootConnector" presStyleLbl="node4" presStyleIdx="12" presStyleCnt="13"/>
      <dgm:spPr/>
      <dgm:t>
        <a:bodyPr/>
        <a:lstStyle/>
        <a:p>
          <a:endParaRPr lang="en-US"/>
        </a:p>
      </dgm:t>
    </dgm:pt>
    <dgm:pt modelId="{7E234BCC-D49B-46E5-ABE2-A2F5886E1BC5}" type="pres">
      <dgm:prSet presAssocID="{BCA8A95E-3A45-4803-8B24-CD604DBC424C}" presName="hierChild4" presStyleCnt="0"/>
      <dgm:spPr/>
      <dgm:t>
        <a:bodyPr/>
        <a:lstStyle/>
        <a:p>
          <a:endParaRPr lang="en-US"/>
        </a:p>
      </dgm:t>
    </dgm:pt>
    <dgm:pt modelId="{EEFA0952-E3E5-4D02-AC10-3F9D0AA955E2}" type="pres">
      <dgm:prSet presAssocID="{BCA8A95E-3A45-4803-8B24-CD604DBC424C}" presName="hierChild5" presStyleCnt="0"/>
      <dgm:spPr/>
      <dgm:t>
        <a:bodyPr/>
        <a:lstStyle/>
        <a:p>
          <a:endParaRPr lang="en-US"/>
        </a:p>
      </dgm:t>
    </dgm:pt>
    <dgm:pt modelId="{7BED61C5-0761-4AB5-964B-029AEB96AEDC}" type="pres">
      <dgm:prSet presAssocID="{B0107597-28B4-4554-A0F6-36544F70E7B2}" presName="hierChild5" presStyleCnt="0"/>
      <dgm:spPr/>
      <dgm:t>
        <a:bodyPr/>
        <a:lstStyle/>
        <a:p>
          <a:endParaRPr lang="en-US"/>
        </a:p>
      </dgm:t>
    </dgm:pt>
    <dgm:pt modelId="{654112EC-2809-4C1E-B523-56CF14BAF320}" type="pres">
      <dgm:prSet presAssocID="{2FAD80C9-5525-4293-AF1A-D2A03A08A03F}" presName="hierChild5" presStyleCnt="0"/>
      <dgm:spPr/>
      <dgm:t>
        <a:bodyPr/>
        <a:lstStyle/>
        <a:p>
          <a:endParaRPr lang="en-US"/>
        </a:p>
      </dgm:t>
    </dgm:pt>
    <dgm:pt modelId="{D18B8545-D52C-461C-A5EC-E2CDE36CC119}" type="pres">
      <dgm:prSet presAssocID="{56774BB8-8D7C-48F8-95C5-481B2EDE596A}" presName="hierChild3" presStyleCnt="0"/>
      <dgm:spPr/>
      <dgm:t>
        <a:bodyPr/>
        <a:lstStyle/>
        <a:p>
          <a:endParaRPr lang="en-US"/>
        </a:p>
      </dgm:t>
    </dgm:pt>
  </dgm:ptLst>
  <dgm:cxnLst>
    <dgm:cxn modelId="{EB4EC8F1-9064-4EEF-9023-E1EFDB213F28}" srcId="{0B5E5314-F888-45B7-8347-B22603C48256}" destId="{AD31E11C-D355-4F7A-9796-FCA9AE032CB4}" srcOrd="3" destOrd="0" parTransId="{3B1A3261-4BE6-4580-A8F1-F266945A774B}" sibTransId="{EED53550-333C-48BF-870F-1BDE9689F989}"/>
    <dgm:cxn modelId="{2FE9CEA6-9F2C-4E71-9988-B33870E41810}" type="presOf" srcId="{0B5E5314-F888-45B7-8347-B22603C48256}" destId="{99FE9214-30A1-48C6-A943-44AC29666CCD}" srcOrd="0" destOrd="0" presId="urn:microsoft.com/office/officeart/2005/8/layout/orgChart1"/>
    <dgm:cxn modelId="{E3E99A8C-A3B1-460D-8E46-C4B41FC5CD10}" type="presOf" srcId="{B812E74B-6BDE-4B55-B5E5-D61BAF215487}" destId="{DC28D7F6-5902-46C7-9A8E-F156C1A5577B}" srcOrd="1" destOrd="0" presId="urn:microsoft.com/office/officeart/2005/8/layout/orgChart1"/>
    <dgm:cxn modelId="{1E096DF9-8785-4B7E-9FF1-B9C361456EAD}" srcId="{56774BB8-8D7C-48F8-95C5-481B2EDE596A}" destId="{D4569D56-B629-415C-84DD-1F2FB1D3F579}" srcOrd="2" destOrd="0" parTransId="{C0C0B48B-E193-4C9E-B3BC-36C1C0004198}" sibTransId="{38AB6327-2C43-422D-A911-80A78F67A65E}"/>
    <dgm:cxn modelId="{0B5ADEE1-04D7-46AC-A385-30D51AC962F5}" type="presOf" srcId="{45D82AD4-2D4B-4054-9E7A-C81828BDD169}" destId="{D08ABE97-DEE6-40C5-AA43-571B3F008AE0}" srcOrd="0" destOrd="0" presId="urn:microsoft.com/office/officeart/2005/8/layout/orgChart1"/>
    <dgm:cxn modelId="{963F84AD-8520-4B25-A0F6-257D56EAFEC8}" type="presOf" srcId="{C16A9036-DBB5-4449-99A6-6CAD5C994810}" destId="{06246336-DCEC-4CDF-9D9A-C1CD74918602}" srcOrd="0" destOrd="0" presId="urn:microsoft.com/office/officeart/2005/8/layout/orgChart1"/>
    <dgm:cxn modelId="{FBC1CF10-0E31-4DAA-922B-A2B26F47AE45}" type="presOf" srcId="{8F7D0A72-B0A1-4532-96AD-2716477F1525}" destId="{87230408-DD09-4231-93B4-F1B15B2CD25B}" srcOrd="0" destOrd="0" presId="urn:microsoft.com/office/officeart/2005/8/layout/orgChart1"/>
    <dgm:cxn modelId="{75C5D489-4AF8-4678-BF40-E5C49B053F58}" type="presOf" srcId="{AD7B3D61-C0E9-4B40-927B-A63887C9B0E2}" destId="{AD875428-4BF7-46C1-9F11-7FEF16EA0736}" srcOrd="0" destOrd="0" presId="urn:microsoft.com/office/officeart/2005/8/layout/orgChart1"/>
    <dgm:cxn modelId="{ED69A393-FCE3-4F61-80E4-926FA4D0FF33}" type="presOf" srcId="{B53E0434-4BED-448D-9975-0D24DEA23CD4}" destId="{9266DEE5-3B1A-4FB8-820B-840F17155AF6}" srcOrd="1" destOrd="0" presId="urn:microsoft.com/office/officeart/2005/8/layout/orgChart1"/>
    <dgm:cxn modelId="{65B58CDB-9728-41CE-A927-0994729264F3}" type="presOf" srcId="{4ED340C1-4733-444E-8911-070D824613D9}" destId="{766D5157-08EE-458F-9128-76BB81445E8B}" srcOrd="0" destOrd="0" presId="urn:microsoft.com/office/officeart/2005/8/layout/orgChart1"/>
    <dgm:cxn modelId="{7C482A23-72F8-4619-9093-290B0A9BF479}" type="presOf" srcId="{E6D89B99-2E45-C241-B344-41233D7BA1E7}" destId="{9B7DF5CB-E3A7-704E-84DC-C7BA21DC47B6}" srcOrd="0" destOrd="0" presId="urn:microsoft.com/office/officeart/2005/8/layout/orgChart1"/>
    <dgm:cxn modelId="{DFEB2390-A679-45F7-98DD-3BBC067145C2}" type="presOf" srcId="{782C9E97-7083-43FB-8765-063A7A74D041}" destId="{60CF706F-C66D-4A78-87A4-EE226BA9CDF1}" srcOrd="0" destOrd="0" presId="urn:microsoft.com/office/officeart/2005/8/layout/orgChart1"/>
    <dgm:cxn modelId="{F83D1FA7-9DCF-4BDA-9214-A787D70D9894}" srcId="{0B5E5314-F888-45B7-8347-B22603C48256}" destId="{E42E4A13-BF86-4A47-B025-D7D85B95AD46}" srcOrd="6" destOrd="0" parTransId="{45D82AD4-2D4B-4054-9E7A-C81828BDD169}" sibTransId="{52BEB3B1-B434-4957-BD88-C83873EE454D}"/>
    <dgm:cxn modelId="{E571E91C-0BB6-4717-AA43-D64B8A9CD9BE}" srcId="{7201ABC1-05B0-4E44-89E5-F215642074B2}" destId="{B812E74B-6BDE-4B55-B5E5-D61BAF215487}" srcOrd="1" destOrd="0" parTransId="{75554BEE-E2F2-4B7D-9DE5-ABE1E12D5BDA}" sibTransId="{D75DF6F2-8DA7-4A99-8DD3-23B1F5E4E5A7}"/>
    <dgm:cxn modelId="{938EE849-D42A-4473-B501-5926A768C666}" srcId="{B0107597-28B4-4554-A0F6-36544F70E7B2}" destId="{5E922C24-8434-41A7-8CCD-470E90B25DBB}" srcOrd="2" destOrd="0" parTransId="{C2C9BA5D-63C6-4108-B77E-622B50CE7DF6}" sibTransId="{02FC416C-78C8-4C93-B790-3FAD332CE4F8}"/>
    <dgm:cxn modelId="{1A5B0500-83C5-42EE-881C-01AAC88DE7E6}" type="presOf" srcId="{1ADFD07F-9F11-4196-BD13-405DFD506DBD}" destId="{39915874-9C7E-4D7C-89FF-F2753877A587}" srcOrd="1" destOrd="0" presId="urn:microsoft.com/office/officeart/2005/8/layout/orgChart1"/>
    <dgm:cxn modelId="{4A90518E-E493-49C1-8557-24978F456D07}" type="presOf" srcId="{0467D5BE-2DFD-454B-97D2-37064437E5D5}" destId="{987A90C3-477E-4F0D-B35F-0E4923FE2296}" srcOrd="0" destOrd="0" presId="urn:microsoft.com/office/officeart/2005/8/layout/orgChart1"/>
    <dgm:cxn modelId="{6C390591-C93D-41A2-897D-478CA77DC36F}" type="presOf" srcId="{55EBE1F5-82F5-4FB7-ACB0-6DA2A42F7CB1}" destId="{21FC7F3B-6BAE-4EAE-8DD5-E2B2DA83A4E5}" srcOrd="0" destOrd="0" presId="urn:microsoft.com/office/officeart/2005/8/layout/orgChart1"/>
    <dgm:cxn modelId="{0AEC16E2-EC39-423E-BE38-57D546B0732D}" type="presOf" srcId="{EFE2B4F4-4434-4FC3-8ADF-BB52EDFBAD46}" destId="{ABEE86B0-A84D-4284-8C50-B159CCB322AB}" srcOrd="1" destOrd="0" presId="urn:microsoft.com/office/officeart/2005/8/layout/orgChart1"/>
    <dgm:cxn modelId="{683D5229-D394-4490-88C7-8160A9996265}" type="presOf" srcId="{3B1A3261-4BE6-4580-A8F1-F266945A774B}" destId="{FCC18B0B-F985-4F52-84C5-4E88055BAE42}" srcOrd="0" destOrd="0" presId="urn:microsoft.com/office/officeart/2005/8/layout/orgChart1"/>
    <dgm:cxn modelId="{9BFA0A44-84CE-4F16-BD2E-B4A7A7E83502}" type="presOf" srcId="{E405F3B1-9245-41F1-9DD4-3CBC804E22FC}" destId="{67AC9910-F943-45A4-9791-36FB1EDA303D}" srcOrd="0" destOrd="0" presId="urn:microsoft.com/office/officeart/2005/8/layout/orgChart1"/>
    <dgm:cxn modelId="{65111A1A-D1E6-448D-9760-201FB7A404DA}" type="presOf" srcId="{49111EDC-9A24-4ABF-86EA-99A03C8853AC}" destId="{1A4959DD-2965-4106-9DAD-A55983416B64}" srcOrd="1" destOrd="0" presId="urn:microsoft.com/office/officeart/2005/8/layout/orgChart1"/>
    <dgm:cxn modelId="{F6EE1C66-2347-4312-9D77-DAC2C73CFB56}" type="presOf" srcId="{5E922C24-8434-41A7-8CCD-470E90B25DBB}" destId="{2904A4A2-CE01-491E-8524-F5FFEFD38AF0}" srcOrd="0" destOrd="0" presId="urn:microsoft.com/office/officeart/2005/8/layout/orgChart1"/>
    <dgm:cxn modelId="{BF46911F-37C5-4529-9ECE-1FA5BEF85550}" type="presOf" srcId="{D4569D56-B629-415C-84DD-1F2FB1D3F579}" destId="{32F5D08A-FA21-4B22-B5FA-063B8F30E64E}" srcOrd="1" destOrd="0" presId="urn:microsoft.com/office/officeart/2005/8/layout/orgChart1"/>
    <dgm:cxn modelId="{89E1D367-D969-473C-9616-8B1BCA6A019D}" type="presOf" srcId="{BE2757F6-B9D3-4512-9393-60EFF2178BE9}" destId="{40FC6387-15A8-4986-A217-C2EE177AD358}" srcOrd="0" destOrd="0" presId="urn:microsoft.com/office/officeart/2005/8/layout/orgChart1"/>
    <dgm:cxn modelId="{5524929D-AC48-4095-A619-54DD58A61248}" type="presOf" srcId="{683BC91B-AA68-7246-9EFC-D43AAEE5B42E}" destId="{1F0DE4B8-4B5D-264C-967B-7171BBD0BF97}" srcOrd="0" destOrd="0" presId="urn:microsoft.com/office/officeart/2005/8/layout/orgChart1"/>
    <dgm:cxn modelId="{36D82CC5-58E4-4D4A-948B-00709E801E33}" type="presOf" srcId="{58B82D38-D984-47DB-8B15-315559CD1241}" destId="{AED01ABB-D4C8-45D6-B031-DD84ECB5650B}" srcOrd="1" destOrd="0" presId="urn:microsoft.com/office/officeart/2005/8/layout/orgChart1"/>
    <dgm:cxn modelId="{6F9E12EA-8EB3-4C4A-B68D-71BFF7B0B57D}" type="presOf" srcId="{FAB4F53D-39E2-454B-866A-A06AFFDDBB70}" destId="{08794B8D-1AE3-4C58-8E93-6DC1351F46E0}" srcOrd="0" destOrd="0" presId="urn:microsoft.com/office/officeart/2005/8/layout/orgChart1"/>
    <dgm:cxn modelId="{E3C25E81-1573-41CB-8290-98CC53E5F91F}" type="presOf" srcId="{56774BB8-8D7C-48F8-95C5-481B2EDE596A}" destId="{717CD991-FA25-4F6D-A143-23AC40A23116}" srcOrd="1" destOrd="0" presId="urn:microsoft.com/office/officeart/2005/8/layout/orgChart1"/>
    <dgm:cxn modelId="{B7721F08-57A0-48C0-B99E-AE22DC9F1701}" type="presOf" srcId="{08A5F7C5-5925-4D94-8F03-FB0EF5802902}" destId="{FE633280-C8FF-440A-8C57-AA42D184AB0B}" srcOrd="0" destOrd="0" presId="urn:microsoft.com/office/officeart/2005/8/layout/orgChart1"/>
    <dgm:cxn modelId="{C896BD36-FB21-4B85-B9BC-2CE625A29727}" type="presOf" srcId="{5EB2B56A-85EB-4C4C-AB9E-2CF0F1D42086}" destId="{496BDA22-7276-424C-B4C9-8B075A213109}" srcOrd="0" destOrd="0" presId="urn:microsoft.com/office/officeart/2005/8/layout/orgChart1"/>
    <dgm:cxn modelId="{81D0BC4B-26D9-4414-8161-908BF8C29B41}" srcId="{56774BB8-8D7C-48F8-95C5-481B2EDE596A}" destId="{2FAD80C9-5525-4293-AF1A-D2A03A08A03F}" srcOrd="5" destOrd="0" parTransId="{BE2757F6-B9D3-4512-9393-60EFF2178BE9}" sibTransId="{F99CD16B-DAD0-45D4-A75C-FEA37936D964}"/>
    <dgm:cxn modelId="{E9B3BB45-6FEB-4C1E-86AF-F21770C41D1C}" type="presOf" srcId="{1C313595-7250-4DE3-A3A1-2342B94585D4}" destId="{8218E015-7608-42AD-B79F-5473DA8A6BE5}" srcOrd="1" destOrd="0" presId="urn:microsoft.com/office/officeart/2005/8/layout/orgChart1"/>
    <dgm:cxn modelId="{9EF413FE-04D4-4737-87A0-D40D0F09DD50}" type="presOf" srcId="{FA1CEE9F-D709-48F8-9719-2355E3E1C670}" destId="{8A208962-0434-4FB1-AAA2-4236C5600708}" srcOrd="1" destOrd="0" presId="urn:microsoft.com/office/officeart/2005/8/layout/orgChart1"/>
    <dgm:cxn modelId="{5B8E1C31-E9D5-4C29-A54A-5BF1FB6D3DF7}" type="presOf" srcId="{F5723B2D-6A07-43F8-8E3C-6EA9BC82A285}" destId="{9623AF0A-7F56-4588-A6E0-D54DEB24897F}" srcOrd="0" destOrd="0" presId="urn:microsoft.com/office/officeart/2005/8/layout/orgChart1"/>
    <dgm:cxn modelId="{1BFE56AB-9A8D-419D-9512-D83C100DE664}" srcId="{B0107597-28B4-4554-A0F6-36544F70E7B2}" destId="{3508DDE8-BE4F-47AF-BDC1-62791186800C}" srcOrd="0" destOrd="0" parTransId="{CEF7D107-FAFD-4792-91DD-BACB4DFF12E6}" sibTransId="{1E8D2604-AEAB-40C7-B426-4FA0AA2124D9}"/>
    <dgm:cxn modelId="{65B2BE18-3B49-4541-94AB-9E450C511396}" type="presOf" srcId="{9FA279A9-9A70-4CDA-A721-0CCDCCDA1E22}" destId="{19B25ABC-DBEF-4B1D-8A1C-0921674A6555}" srcOrd="0" destOrd="0" presId="urn:microsoft.com/office/officeart/2005/8/layout/orgChart1"/>
    <dgm:cxn modelId="{30DB8A52-3EDE-461E-B53D-F9564F9C7FB1}" type="presOf" srcId="{24E3B871-FBAF-45C2-BC58-3B1FCD6B8B55}" destId="{2B23A831-D3BA-4B83-A2FC-B1408F302601}" srcOrd="1" destOrd="0" presId="urn:microsoft.com/office/officeart/2005/8/layout/orgChart1"/>
    <dgm:cxn modelId="{B1A86398-D7B0-448B-9FB5-D80D2AEFEE30}" type="presOf" srcId="{1496C577-8CCA-4A8F-A373-D15A5B68C012}" destId="{DF9A55FA-BB29-46D5-9CC5-521386E50070}" srcOrd="1" destOrd="0" presId="urn:microsoft.com/office/officeart/2005/8/layout/orgChart1"/>
    <dgm:cxn modelId="{1C4ACA0B-FF27-4AF3-8A67-784A96346717}" type="presOf" srcId="{1C313595-7250-4DE3-A3A1-2342B94585D4}" destId="{8173E13F-499D-4B6A-BC22-16F7A8229D23}" srcOrd="0" destOrd="0" presId="urn:microsoft.com/office/officeart/2005/8/layout/orgChart1"/>
    <dgm:cxn modelId="{0986C6DE-DEA0-4165-8399-92909119CD03}" srcId="{018E748B-2827-455B-A911-A1603EF5511C}" destId="{B53E0434-4BED-448D-9975-0D24DEA23CD4}" srcOrd="0" destOrd="0" parTransId="{AD7B3D61-C0E9-4B40-927B-A63887C9B0E2}" sibTransId="{71B012F2-D6F8-4A97-83B9-FD1A417124E2}"/>
    <dgm:cxn modelId="{8CFD3C9A-08B3-46B2-B75B-628D6F591E67}" srcId="{7619C936-EA99-4559-ABDB-88C6263C00BD}" destId="{2A9FEE16-AB2F-405D-BF02-FC9DCD68311C}" srcOrd="1" destOrd="0" parTransId="{E3A07D3B-5821-4FBF-90A8-1D77045F84CD}" sibTransId="{71A3AEE7-9EBA-462A-9D17-DA336F5F8556}"/>
    <dgm:cxn modelId="{CCCE317E-1F12-4135-A5EA-AC1E77E25E0F}" type="presOf" srcId="{7A6375D1-B669-43B4-85C6-B6686BC92A28}" destId="{C4AF89C9-C425-4E79-9A5A-0E44E44EF423}" srcOrd="1" destOrd="0" presId="urn:microsoft.com/office/officeart/2005/8/layout/orgChart1"/>
    <dgm:cxn modelId="{DBDAB8CB-442B-431B-A94C-26279599913F}" type="presOf" srcId="{1496C577-8CCA-4A8F-A373-D15A5B68C012}" destId="{873BAA60-3C94-4841-A54E-8DB76E28C8F6}" srcOrd="0" destOrd="0" presId="urn:microsoft.com/office/officeart/2005/8/layout/orgChart1"/>
    <dgm:cxn modelId="{2A5D456C-A65D-4522-BBA3-2D50512B83FB}" type="presOf" srcId="{2AFFEAB8-1BC6-4301-8153-1CDC80305A54}" destId="{A60BCAF1-EC73-4294-914C-8A0CEF8DC311}" srcOrd="1" destOrd="0" presId="urn:microsoft.com/office/officeart/2005/8/layout/orgChart1"/>
    <dgm:cxn modelId="{05839D8B-EC3D-4D0A-8D2E-BDC177394E00}" type="presOf" srcId="{FC4BC9E5-8604-46C9-94B8-F0660F1DB744}" destId="{C04FE1B9-1F66-4649-8FFF-D601EFD169EC}" srcOrd="0" destOrd="0" presId="urn:microsoft.com/office/officeart/2005/8/layout/orgChart1"/>
    <dgm:cxn modelId="{5A4B6554-5734-4C51-9499-4178A0E4018B}" srcId="{683BC91B-AA68-7246-9EFC-D43AAEE5B42E}" destId="{FFBA61D5-8CFB-4D5E-AD0B-A5CAF2B137BC}" srcOrd="1" destOrd="0" parTransId="{A692EA88-87AA-475C-BF83-0D2E344A8323}" sibTransId="{37C4B254-365D-41C7-8C39-FCC44CD97A73}"/>
    <dgm:cxn modelId="{0136B73A-0990-47B1-8F40-8A879DB11E43}" type="presOf" srcId="{ECC5B010-C050-4B4D-88AE-717944C526E9}" destId="{6AEA2DA0-942B-4357-9962-50EFB3B459EE}" srcOrd="0" destOrd="0" presId="urn:microsoft.com/office/officeart/2005/8/layout/orgChart1"/>
    <dgm:cxn modelId="{55FE403D-8D51-47AD-BFD7-80C594DEE200}" type="presOf" srcId="{E42E4A13-BF86-4A47-B025-D7D85B95AD46}" destId="{AFC6F34F-BF85-4BD3-9ABD-1A099BD86522}" srcOrd="1" destOrd="0" presId="urn:microsoft.com/office/officeart/2005/8/layout/orgChart1"/>
    <dgm:cxn modelId="{48ABD2FE-9B4B-4C77-8FF4-A3329E2F1D45}" type="presOf" srcId="{FFBA61D5-8CFB-4D5E-AD0B-A5CAF2B137BC}" destId="{BA2BCEA5-2947-4A3D-921C-DA5105B3B940}" srcOrd="0" destOrd="0" presId="urn:microsoft.com/office/officeart/2005/8/layout/orgChart1"/>
    <dgm:cxn modelId="{4B65A0B4-3F1B-4C7B-A44A-CE193D7BD397}" type="presOf" srcId="{FB9BAE66-5B6E-4FC8-A466-A8AF2021E75E}" destId="{5A9EC390-B688-4208-89C5-C7FA33D43635}" srcOrd="0" destOrd="0" presId="urn:microsoft.com/office/officeart/2005/8/layout/orgChart1"/>
    <dgm:cxn modelId="{E6BBD017-4B71-45FB-AD63-EB54E3DB0C4A}" type="presOf" srcId="{E3A07D3B-5821-4FBF-90A8-1D77045F84CD}" destId="{0967DA0F-A5AF-4871-92C7-C14DE343D67F}" srcOrd="0" destOrd="0" presId="urn:microsoft.com/office/officeart/2005/8/layout/orgChart1"/>
    <dgm:cxn modelId="{3575E6D2-EB1A-456E-9F12-B3F486D67944}" srcId="{7619C936-EA99-4559-ABDB-88C6263C00BD}" destId="{1C313595-7250-4DE3-A3A1-2342B94585D4}" srcOrd="0" destOrd="0" parTransId="{5EB2B56A-85EB-4C4C-AB9E-2CF0F1D42086}" sibTransId="{CABF3091-1731-42EE-A2D3-43B981CCF2F5}"/>
    <dgm:cxn modelId="{8C88070A-0397-456C-B58E-10ED44008253}" type="presOf" srcId="{C0C0B48B-E193-4C9E-B3BC-36C1C0004198}" destId="{3DB9DFBC-8FBC-4834-8F76-FDE7B62F7E02}" srcOrd="0" destOrd="0" presId="urn:microsoft.com/office/officeart/2005/8/layout/orgChart1"/>
    <dgm:cxn modelId="{1D2CFF6C-0580-4849-975E-BDF8CBF84D1C}" srcId="{0B5E5314-F888-45B7-8347-B22603C48256}" destId="{52C91446-554F-4CDA-A9B7-28C93CA9D477}" srcOrd="2" destOrd="0" parTransId="{4ED340C1-4733-444E-8911-070D824613D9}" sibTransId="{C3A65585-19F5-4BD0-9C33-54479384CDD8}"/>
    <dgm:cxn modelId="{86E096E0-9084-4D01-94CD-60E17C667333}" type="presOf" srcId="{7619C936-EA99-4559-ABDB-88C6263C00BD}" destId="{76E02213-0561-44DF-B2E2-9B65985C1F39}" srcOrd="0" destOrd="0" presId="urn:microsoft.com/office/officeart/2005/8/layout/orgChart1"/>
    <dgm:cxn modelId="{55684B11-F944-4F63-BE20-C528E07227A7}" type="presOf" srcId="{CEF7D107-FAFD-4792-91DD-BACB4DFF12E6}" destId="{AD2910A5-A94B-4FE8-ADF0-1362D514E226}" srcOrd="0" destOrd="0" presId="urn:microsoft.com/office/officeart/2005/8/layout/orgChart1"/>
    <dgm:cxn modelId="{5C9DC472-55D5-4977-BB84-382FBF198A50}" type="presOf" srcId="{AD31E11C-D355-4F7A-9796-FCA9AE032CB4}" destId="{CE3E5BED-39E4-4163-8DEA-CC53051E1DCD}" srcOrd="1" destOrd="0" presId="urn:microsoft.com/office/officeart/2005/8/layout/orgChart1"/>
    <dgm:cxn modelId="{026A0E6A-ED0F-476A-BC86-7A230BAE2D3D}" srcId="{56774BB8-8D7C-48F8-95C5-481B2EDE596A}" destId="{7619C936-EA99-4559-ABDB-88C6263C00BD}" srcOrd="1" destOrd="0" parTransId="{4A140686-54BC-4F50-91A3-2CF90DA3F735}" sibTransId="{A24B70FC-F420-4EA4-9A1C-AB0D95EF245C}"/>
    <dgm:cxn modelId="{8BFB9C76-776C-43D2-8308-9FCBF5E07485}" type="presOf" srcId="{C7C309C7-37D2-45CD-8578-310CF3F6D093}" destId="{4AA4D791-458E-4AFB-9EEA-75EC9AA2F5F7}" srcOrd="0" destOrd="0" presId="urn:microsoft.com/office/officeart/2005/8/layout/orgChart1"/>
    <dgm:cxn modelId="{01D019AE-3A69-4163-886D-1E652E7774B5}" type="presOf" srcId="{C2C9BA5D-63C6-4108-B77E-622B50CE7DF6}" destId="{5132A971-4D4A-49BC-A7AF-BA080E68F43A}" srcOrd="0" destOrd="0" presId="urn:microsoft.com/office/officeart/2005/8/layout/orgChart1"/>
    <dgm:cxn modelId="{DE4F6CD5-CF63-49BE-A54A-BA5DCBFA1DFE}" type="presOf" srcId="{46B51958-E2CC-42D2-BC54-FF0FB742B201}" destId="{80C218C6-128C-49FE-9D22-082FF5F6F163}" srcOrd="0" destOrd="0" presId="urn:microsoft.com/office/officeart/2005/8/layout/orgChart1"/>
    <dgm:cxn modelId="{B5A717DA-D45E-47F7-9C0D-B5FCE4CE3698}" type="presOf" srcId="{0364CC0C-42D7-4659-A842-FA6F38B5AAF9}" destId="{319BB621-88CA-4F9E-80B5-6083EF1B27FC}" srcOrd="0" destOrd="0" presId="urn:microsoft.com/office/officeart/2005/8/layout/orgChart1"/>
    <dgm:cxn modelId="{C6AC63A8-08CA-466A-AACD-D054B77E9317}" type="presOf" srcId="{52C91446-554F-4CDA-A9B7-28C93CA9D477}" destId="{279713D9-1511-412C-9DFB-ACA911C2B0F8}" srcOrd="0" destOrd="0" presId="urn:microsoft.com/office/officeart/2005/8/layout/orgChart1"/>
    <dgm:cxn modelId="{7ADBB474-79FE-4880-86C2-D362EF10619E}" type="presOf" srcId="{8AEEE8AC-6518-4CA5-A501-4D15E460A8DE}" destId="{9974F608-54FE-445F-9AF4-1FB180126A37}" srcOrd="1" destOrd="0" presId="urn:microsoft.com/office/officeart/2005/8/layout/orgChart1"/>
    <dgm:cxn modelId="{D3C7765C-D635-449A-8868-FEDF94C3F7CD}" type="presOf" srcId="{8B082AAF-DFBC-4914-847F-A4C76721A033}" destId="{FED8DC5B-C4CC-4822-82E3-19E99BDF9F01}" srcOrd="0" destOrd="0" presId="urn:microsoft.com/office/officeart/2005/8/layout/orgChart1"/>
    <dgm:cxn modelId="{DB2F1C59-C8C4-41EF-AAA8-BB10DAEE4A21}" type="presOf" srcId="{33A82CA6-5370-468C-AABA-E5ED8F51109B}" destId="{1D738646-B31B-48A5-AEF0-1DFF997737CA}" srcOrd="1" destOrd="0" presId="urn:microsoft.com/office/officeart/2005/8/layout/orgChart1"/>
    <dgm:cxn modelId="{6D277E4E-A58C-4A65-AC33-03C0A7EA316D}" srcId="{B0107597-28B4-4554-A0F6-36544F70E7B2}" destId="{9AB60F3B-0358-4C38-BD8B-5FC6E9648383}" srcOrd="5" destOrd="0" parTransId="{55EBE1F5-82F5-4FB7-ACB0-6DA2A42F7CB1}" sibTransId="{4F651AFE-0D03-4BB5-902E-B597CCBA5DFC}"/>
    <dgm:cxn modelId="{0CF6F06D-14A1-4C4D-99AB-C1D4E2DC4000}" type="presOf" srcId="{9AB60F3B-0358-4C38-BD8B-5FC6E9648383}" destId="{CC84EF41-9645-433D-AB30-47B3E08E92DB}" srcOrd="1" destOrd="0" presId="urn:microsoft.com/office/officeart/2005/8/layout/orgChart1"/>
    <dgm:cxn modelId="{F3C20EC5-D475-49A9-8110-249011DCE863}" type="presOf" srcId="{95EEB72C-347D-4E66-9017-3CC7904C1F5C}" destId="{62E4D774-E0FD-4CAC-BB50-3C97DFAAA164}" srcOrd="0" destOrd="0" presId="urn:microsoft.com/office/officeart/2005/8/layout/orgChart1"/>
    <dgm:cxn modelId="{EA123621-A4A1-4004-9C31-72639EBFD3E8}" srcId="{B0107597-28B4-4554-A0F6-36544F70E7B2}" destId="{FA1CEE9F-D709-48F8-9719-2355E3E1C670}" srcOrd="1" destOrd="0" parTransId="{C7C309C7-37D2-45CD-8578-310CF3F6D093}" sibTransId="{45BB5A68-A226-4F64-A6C2-58083440442E}"/>
    <dgm:cxn modelId="{514E38F5-100C-46D7-849B-AEDC4B338D08}" type="presOf" srcId="{2A9FEE16-AB2F-405D-BF02-FC9DCD68311C}" destId="{DB3B77D3-CE0D-4EF7-B540-D83F7564B9E6}" srcOrd="1" destOrd="0" presId="urn:microsoft.com/office/officeart/2005/8/layout/orgChart1"/>
    <dgm:cxn modelId="{DCF6A400-59F9-46B8-8706-9757F0900DD8}" type="presOf" srcId="{7619C936-EA99-4559-ABDB-88C6263C00BD}" destId="{0FA9241F-0AA9-4A26-9A7E-99017F8043F2}" srcOrd="1" destOrd="0" presId="urn:microsoft.com/office/officeart/2005/8/layout/orgChart1"/>
    <dgm:cxn modelId="{01DAE7D9-62E7-4A4D-B58E-62495E3C4A2C}" type="presOf" srcId="{8AEEE8AC-6518-4CA5-A501-4D15E460A8DE}" destId="{BBF86FDA-D32A-41AD-90A6-627C9F2935E9}" srcOrd="0" destOrd="0" presId="urn:microsoft.com/office/officeart/2005/8/layout/orgChart1"/>
    <dgm:cxn modelId="{01A6290D-EB1B-419B-8A87-F5291D6150B0}" type="presOf" srcId="{6FF0675D-549E-4C85-B609-DEB11B7E809D}" destId="{E0CBBE37-5107-4A7C-9E53-FACAA0D02C03}" srcOrd="0" destOrd="0" presId="urn:microsoft.com/office/officeart/2005/8/layout/orgChart1"/>
    <dgm:cxn modelId="{8C2C9150-7B6F-43E9-A22F-D68F7A5836ED}" type="presOf" srcId="{EFE2B4F4-4434-4FC3-8ADF-BB52EDFBAD46}" destId="{F526D2B5-34A2-488D-BA1E-8A0D6CBD3510}" srcOrd="0" destOrd="0" presId="urn:microsoft.com/office/officeart/2005/8/layout/orgChart1"/>
    <dgm:cxn modelId="{F3C76A6F-F81F-4DB1-B0E9-27FF55EB0765}" type="presOf" srcId="{9AB60F3B-0358-4C38-BD8B-5FC6E9648383}" destId="{AF9C9985-4A69-445D-9516-54DF51CCA8CF}" srcOrd="0" destOrd="0" presId="urn:microsoft.com/office/officeart/2005/8/layout/orgChart1"/>
    <dgm:cxn modelId="{675984A1-2C29-4DFF-A9AC-3C5F7D7E837E}" type="presOf" srcId="{F4FE772D-E89F-4C81-9894-E1414D5897F4}" destId="{983A9B2D-6348-4CCA-9878-8C8B10665831}" srcOrd="0" destOrd="0" presId="urn:microsoft.com/office/officeart/2005/8/layout/orgChart1"/>
    <dgm:cxn modelId="{01EDC041-4638-49D8-84B0-4E78D645F2C8}" type="presOf" srcId="{B0107597-28B4-4554-A0F6-36544F70E7B2}" destId="{B69EA812-41B7-4D4F-884E-27B47708E2B7}" srcOrd="0" destOrd="0" presId="urn:microsoft.com/office/officeart/2005/8/layout/orgChart1"/>
    <dgm:cxn modelId="{DA3B98B4-E85A-4150-B113-A45FA37C5A31}" type="presOf" srcId="{D4569D56-B629-415C-84DD-1F2FB1D3F579}" destId="{D452CE4F-1FCD-4C32-A0D9-869EA84120A8}" srcOrd="0" destOrd="0" presId="urn:microsoft.com/office/officeart/2005/8/layout/orgChart1"/>
    <dgm:cxn modelId="{0DE3E862-798C-4594-BCF6-1AA08D46F0BF}" type="presOf" srcId="{AD31E11C-D355-4F7A-9796-FCA9AE032CB4}" destId="{A7ED1616-ED79-4E54-9466-63B09E4E3F67}" srcOrd="0" destOrd="0" presId="urn:microsoft.com/office/officeart/2005/8/layout/orgChart1"/>
    <dgm:cxn modelId="{A730E15D-CF9F-43A2-982E-B74CE7924702}" type="presOf" srcId="{24E3B871-FBAF-45C2-BC58-3B1FCD6B8B55}" destId="{74727C69-96CE-454E-BF12-CAE7A0BEBD32}" srcOrd="0" destOrd="0" presId="urn:microsoft.com/office/officeart/2005/8/layout/orgChart1"/>
    <dgm:cxn modelId="{681FB42D-11CF-4316-BBC5-BA1CD9556346}" type="presOf" srcId="{3508DDE8-BE4F-47AF-BDC1-62791186800C}" destId="{6EA9498C-5F8D-4771-96B1-9D481F1468C9}" srcOrd="1" destOrd="0" presId="urn:microsoft.com/office/officeart/2005/8/layout/orgChart1"/>
    <dgm:cxn modelId="{E2304198-5D53-4D28-B00C-FB512543F1ED}" srcId="{B0107597-28B4-4554-A0F6-36544F70E7B2}" destId="{7A1ADCFB-8FF4-4018-8D89-48190BEE4F74}" srcOrd="4" destOrd="0" parTransId="{46B51958-E2CC-42D2-BC54-FF0FB742B201}" sibTransId="{43089BB9-F00A-4483-94A0-B9286DDC468F}"/>
    <dgm:cxn modelId="{7701BA1B-60BA-49A0-B0CC-40C03807AD73}" srcId="{C16A9036-DBB5-4449-99A6-6CAD5C994810}" destId="{56774BB8-8D7C-48F8-95C5-481B2EDE596A}" srcOrd="0" destOrd="0" parTransId="{787CDB28-34DB-4831-B226-4C43B05E837D}" sibTransId="{1CFD3F88-9F30-47D0-9F7D-EFAF9B044CFE}"/>
    <dgm:cxn modelId="{EB9B6EB8-7454-F94A-91C7-8394E0AF4B11}" srcId="{56774BB8-8D7C-48F8-95C5-481B2EDE596A}" destId="{683BC91B-AA68-7246-9EFC-D43AAEE5B42E}" srcOrd="3" destOrd="0" parTransId="{E6D89B99-2E45-C241-B344-41233D7BA1E7}" sibTransId="{56EA5402-2B05-AA45-8F7A-F6E78DA05D61}"/>
    <dgm:cxn modelId="{D85E6F79-E6D2-42CD-B915-38E9FF9BC5F3}" srcId="{49111EDC-9A24-4ABF-86EA-99A03C8853AC}" destId="{58B82D38-D984-47DB-8B15-315559CD1241}" srcOrd="0" destOrd="0" parTransId="{8B082AAF-DFBC-4914-847F-A4C76721A033}" sibTransId="{BA0C5F2E-8464-4B3D-9E41-5CF1102B8A1E}"/>
    <dgm:cxn modelId="{0674E723-C3CD-4F00-819B-7AC18857A1E7}" type="presOf" srcId="{018E748B-2827-455B-A911-A1603EF5511C}" destId="{365AA809-68B1-482F-B8CA-6EECE2CC3DC3}" srcOrd="0" destOrd="0" presId="urn:microsoft.com/office/officeart/2005/8/layout/orgChart1"/>
    <dgm:cxn modelId="{4CFCA823-C649-4614-9E49-469EB8A8BE89}" type="presOf" srcId="{FA1CEE9F-D709-48F8-9719-2355E3E1C670}" destId="{57D4B09A-8493-4434-A0DB-56C9188114B1}" srcOrd="0" destOrd="0" presId="urn:microsoft.com/office/officeart/2005/8/layout/orgChart1"/>
    <dgm:cxn modelId="{20836D3E-D950-4497-867A-DC411502F9B4}" type="presOf" srcId="{A6A48C0E-2CB8-4534-9F66-302028AACF24}" destId="{562667CD-46AB-404F-8563-E4A07B0DB674}" srcOrd="0" destOrd="0" presId="urn:microsoft.com/office/officeart/2005/8/layout/orgChart1"/>
    <dgm:cxn modelId="{26DB2C7A-4617-41FB-8BE3-97229632ACCC}" type="presOf" srcId="{52C91446-554F-4CDA-A9B7-28C93CA9D477}" destId="{0DC9E565-B745-4243-9D5F-E673C6A1EDAA}" srcOrd="1" destOrd="0" presId="urn:microsoft.com/office/officeart/2005/8/layout/orgChart1"/>
    <dgm:cxn modelId="{AEBE2705-6943-440B-BEA6-D16436F2E0AE}" type="presOf" srcId="{018E748B-2827-455B-A911-A1603EF5511C}" destId="{409BD207-A2F2-4903-81F7-A430EE87F4F5}" srcOrd="1" destOrd="0" presId="urn:microsoft.com/office/officeart/2005/8/layout/orgChart1"/>
    <dgm:cxn modelId="{043103E4-DAC4-45AA-B5A1-E2B12BE8D5F5}" type="presOf" srcId="{3508DDE8-BE4F-47AF-BDC1-62791186800C}" destId="{1E1075B8-B563-4F7A-A538-9106C4FAC742}" srcOrd="0" destOrd="0" presId="urn:microsoft.com/office/officeart/2005/8/layout/orgChart1"/>
    <dgm:cxn modelId="{D27F217F-AE6C-4D9F-A94B-3C133257617A}" srcId="{683BC91B-AA68-7246-9EFC-D43AAEE5B42E}" destId="{EFE2B4F4-4434-4FC3-8ADF-BB52EDFBAD46}" srcOrd="3" destOrd="0" parTransId="{D86686AE-9613-485B-A88F-1598D417B740}" sibTransId="{CE011C84-7818-4C57-B551-044078C11DA7}"/>
    <dgm:cxn modelId="{81954857-7C9F-4F06-8891-23A8220A40EF}" srcId="{018E748B-2827-455B-A911-A1603EF5511C}" destId="{1ADFD07F-9F11-4196-BD13-405DFD506DBD}" srcOrd="1" destOrd="0" parTransId="{FC4BC9E5-8604-46C9-94B8-F0660F1DB744}" sibTransId="{30188931-20D6-4474-8E75-4AD78B9BC853}"/>
    <dgm:cxn modelId="{E3D31968-EC75-4CDA-BE34-A4A311A63D30}" type="presOf" srcId="{B53E0434-4BED-448D-9975-0D24DEA23CD4}" destId="{83DE3D38-541A-4AC4-B781-70B0CD3B16D6}" srcOrd="0" destOrd="0" presId="urn:microsoft.com/office/officeart/2005/8/layout/orgChart1"/>
    <dgm:cxn modelId="{10900064-67D3-49EF-BA7E-C285DA286305}" type="presOf" srcId="{7A1ADCFB-8FF4-4018-8D89-48190BEE4F74}" destId="{5B72ED99-C701-4583-A53B-531FA28D7B33}" srcOrd="1" destOrd="0" presId="urn:microsoft.com/office/officeart/2005/8/layout/orgChart1"/>
    <dgm:cxn modelId="{4E4F4DD3-7316-45CF-BDD9-34DF943F55AF}" type="presOf" srcId="{2FB9EC1F-5913-4D87-B581-B52DDC289A00}" destId="{D0429196-9EC5-4A85-A0BB-70496134B3CE}" srcOrd="0" destOrd="0" presId="urn:microsoft.com/office/officeart/2005/8/layout/orgChart1"/>
    <dgm:cxn modelId="{520A0540-03CC-4463-9AB1-69DE8B08FE10}" srcId="{7201ABC1-05B0-4E44-89E5-F215642074B2}" destId="{FB9BAE66-5B6E-4FC8-A466-A8AF2021E75E}" srcOrd="2" destOrd="0" parTransId="{ECC5B010-C050-4B4D-88AE-717944C526E9}" sibTransId="{E944E6EC-0A03-4A0F-85EB-F52B7216E973}"/>
    <dgm:cxn modelId="{473A5B09-6D7C-4C68-830F-FD8D9CB36440}" type="presOf" srcId="{0B5E5314-F888-45B7-8347-B22603C48256}" destId="{C99B00FE-4433-4A2B-8775-F8DE729BA802}" srcOrd="1" destOrd="0" presId="urn:microsoft.com/office/officeart/2005/8/layout/orgChart1"/>
    <dgm:cxn modelId="{57276F5B-438E-4AF2-A892-85CF5CB86048}" type="presOf" srcId="{2652F1ED-5001-415E-BD51-2B99FF6A1D85}" destId="{C194D145-FBC7-47AF-BAA3-83AEA1FD0191}" srcOrd="0" destOrd="0" presId="urn:microsoft.com/office/officeart/2005/8/layout/orgChart1"/>
    <dgm:cxn modelId="{61ACA232-78AB-4E55-B5C4-7491F05F56EF}" type="presOf" srcId="{2AFFEAB8-1BC6-4301-8153-1CDC80305A54}" destId="{DB0616CF-25B0-46DA-9D11-AA48D1490353}" srcOrd="0" destOrd="0" presId="urn:microsoft.com/office/officeart/2005/8/layout/orgChart1"/>
    <dgm:cxn modelId="{AF0ECB55-B9C9-41A7-9CFD-E8C2B334629D}" type="presOf" srcId="{42204D37-37DA-4E15-AEFB-9C91151F1A54}" destId="{584C373D-DF4A-4737-9B14-AADA187EA30F}" srcOrd="0" destOrd="0" presId="urn:microsoft.com/office/officeart/2005/8/layout/orgChart1"/>
    <dgm:cxn modelId="{1E203B7E-8C8F-4F6E-A972-2D110C53083C}" srcId="{683BC91B-AA68-7246-9EFC-D43AAEE5B42E}" destId="{264B947E-8C30-432F-8276-D87AC49AADDF}" srcOrd="2" destOrd="0" parTransId="{2FB9EC1F-5913-4D87-B581-B52DDC289A00}" sibTransId="{F994EBB8-4BE2-46FE-B4A7-F3F7F0B2B541}"/>
    <dgm:cxn modelId="{94AFD64F-2C31-470A-87A8-2E3E3DDB254C}" type="presOf" srcId="{58B82D38-D984-47DB-8B15-315559CD1241}" destId="{55303E74-61FF-4B06-B70A-7871CF658FDD}" srcOrd="0" destOrd="0" presId="urn:microsoft.com/office/officeart/2005/8/layout/orgChart1"/>
    <dgm:cxn modelId="{F009576A-83A0-440D-B680-AE808AA8B41F}" type="presOf" srcId="{D8515E46-1986-4924-84DF-3B7B21CFE7D2}" destId="{4884F40F-6EAF-416E-A80B-5068D86323B7}" srcOrd="0" destOrd="0" presId="urn:microsoft.com/office/officeart/2005/8/layout/orgChart1"/>
    <dgm:cxn modelId="{DC00FABB-9CA2-46EF-BFA6-9227D478C748}" srcId="{49111EDC-9A24-4ABF-86EA-99A03C8853AC}" destId="{E405F3B1-9245-41F1-9DD4-3CBC804E22FC}" srcOrd="1" destOrd="0" parTransId="{9FA279A9-9A70-4CDA-A721-0CCDCCDA1E22}" sibTransId="{4117D101-53EB-4716-AF54-B926FC7308F3}"/>
    <dgm:cxn modelId="{31959626-8764-469E-8434-53B27DA6430B}" type="presOf" srcId="{1ADFD07F-9F11-4196-BD13-405DFD506DBD}" destId="{15867A04-5AD0-4E3C-B546-26CE469AF53B}" srcOrd="0" destOrd="0" presId="urn:microsoft.com/office/officeart/2005/8/layout/orgChart1"/>
    <dgm:cxn modelId="{C0F82073-82B4-44AF-B2BF-13F3AF79CC09}" srcId="{0B5E5314-F888-45B7-8347-B22603C48256}" destId="{2652F1ED-5001-415E-BD51-2B99FF6A1D85}" srcOrd="0" destOrd="0" parTransId="{A6A48C0E-2CB8-4534-9F66-302028AACF24}" sibTransId="{291B0562-DFFD-43CC-A568-F76EC5342372}"/>
    <dgm:cxn modelId="{EEFB92B2-579E-4569-AE6A-766C52DE4598}" type="presOf" srcId="{FB9BAE66-5B6E-4FC8-A466-A8AF2021E75E}" destId="{23EC6608-9CCF-4108-B578-2F7E12BD3DDB}" srcOrd="1" destOrd="0" presId="urn:microsoft.com/office/officeart/2005/8/layout/orgChart1"/>
    <dgm:cxn modelId="{72E61E43-DA49-4D6B-9104-2F7F0BD026BE}" type="presOf" srcId="{E44513DC-F74E-4CC1-97FB-E5B8931EB430}" destId="{F83E765A-6CA1-4AC8-95FB-CA4FECEDF072}" srcOrd="0" destOrd="0" presId="urn:microsoft.com/office/officeart/2005/8/layout/orgChart1"/>
    <dgm:cxn modelId="{62DBD3D7-DEE7-476A-B643-49D96FBE03D7}" type="presOf" srcId="{0CAE17A1-49DD-41CB-B8B3-FD287AFA2213}" destId="{73F98770-3B23-476D-86AE-2085ED0A724B}" srcOrd="0" destOrd="0" presId="urn:microsoft.com/office/officeart/2005/8/layout/orgChart1"/>
    <dgm:cxn modelId="{D4AA3E91-2B1A-426B-A7DE-E2DF50E8E05F}" type="presOf" srcId="{B4EFBF8D-62B7-4519-8231-EAAA2D91CC30}" destId="{CF0899A3-E77D-46E4-AE01-A0A1DC6DD52D}" srcOrd="0" destOrd="0" presId="urn:microsoft.com/office/officeart/2005/8/layout/orgChart1"/>
    <dgm:cxn modelId="{064C87F6-243D-4E62-B342-C773A8DD892D}" srcId="{2FAD80C9-5525-4293-AF1A-D2A03A08A03F}" destId="{7201ABC1-05B0-4E44-89E5-F215642074B2}" srcOrd="0" destOrd="0" parTransId="{D8515E46-1986-4924-84DF-3B7B21CFE7D2}" sibTransId="{88A59A0D-27CA-4DA0-9D19-84C22A1A4BBF}"/>
    <dgm:cxn modelId="{E4C3FDE0-0175-470A-8FC7-6051E96F2008}" type="presOf" srcId="{33A82CA6-5370-468C-AABA-E5ED8F51109B}" destId="{089478A1-9B21-4734-97F0-1003091F5274}" srcOrd="0" destOrd="0" presId="urn:microsoft.com/office/officeart/2005/8/layout/orgChart1"/>
    <dgm:cxn modelId="{28E3ED29-A6B3-4109-8CA1-B05A3035CF2B}" srcId="{2FAD80C9-5525-4293-AF1A-D2A03A08A03F}" destId="{B0107597-28B4-4554-A0F6-36544F70E7B2}" srcOrd="2" destOrd="0" parTransId="{A0BCE31B-F38E-495E-8B4D-E39798C7760B}" sibTransId="{E6D5BD5D-1DA5-4C1A-A3DC-39E410B34ECA}"/>
    <dgm:cxn modelId="{F841427F-E260-4FCC-86CD-54AD2F6485BF}" type="presOf" srcId="{614BDA3D-B92A-4F48-936F-85F41249E8E5}" destId="{FF0BF96C-1EF7-4B28-9EC3-5D007BFFCCED}" srcOrd="0" destOrd="0" presId="urn:microsoft.com/office/officeart/2005/8/layout/orgChart1"/>
    <dgm:cxn modelId="{ED9E6768-3516-4EBE-9062-522403374D6D}" type="presOf" srcId="{BCA8A95E-3A45-4803-8B24-CD604DBC424C}" destId="{CA6C6EC1-27BC-43B5-BC0D-30C852A21E86}" srcOrd="1" destOrd="0" presId="urn:microsoft.com/office/officeart/2005/8/layout/orgChart1"/>
    <dgm:cxn modelId="{DCE30456-C775-4607-AEC8-A9C1F0DC050A}" srcId="{B0107597-28B4-4554-A0F6-36544F70E7B2}" destId="{BCA8A95E-3A45-4803-8B24-CD604DBC424C}" srcOrd="7" destOrd="0" parTransId="{0CAE17A1-49DD-41CB-B8B3-FD287AFA2213}" sibTransId="{D94E88B6-6A2D-4CCC-AA08-3478FFC0160E}"/>
    <dgm:cxn modelId="{07D0703A-8267-4E47-B9B1-284604AE5664}" srcId="{B0107597-28B4-4554-A0F6-36544F70E7B2}" destId="{83EF34E1-3010-4FAB-B1F6-295435A9A95D}" srcOrd="6" destOrd="0" parTransId="{0237905D-622B-4D03-A61F-3555E3234AA7}" sibTransId="{BEB3D0C6-1F13-4B2D-9E7F-DA88D10B6EBC}"/>
    <dgm:cxn modelId="{1637B17F-29D0-4C15-B46A-B5800DB87CEE}" srcId="{683BC91B-AA68-7246-9EFC-D43AAEE5B42E}" destId="{7A6375D1-B669-43B4-85C6-B6686BC92A28}" srcOrd="4" destOrd="0" parTransId="{08A5F7C5-5925-4D94-8F03-FB0EF5802902}" sibTransId="{E66ED5FA-CD80-47EB-8C5D-3DAA75E489DE}"/>
    <dgm:cxn modelId="{29BCC763-76DE-4624-9C0A-B8400BF9B26E}" type="presOf" srcId="{7201ABC1-05B0-4E44-89E5-F215642074B2}" destId="{8F54FC07-DC82-4EC3-BE57-2EA7880AB23D}" srcOrd="1" destOrd="0" presId="urn:microsoft.com/office/officeart/2005/8/layout/orgChart1"/>
    <dgm:cxn modelId="{7426D964-482D-4A52-BB15-EFADB7655CAB}" type="presOf" srcId="{95EEB72C-347D-4E66-9017-3CC7904C1F5C}" destId="{5687B715-BDBC-4578-A396-9DFDD5DAB384}" srcOrd="1" destOrd="0" presId="urn:microsoft.com/office/officeart/2005/8/layout/orgChart1"/>
    <dgm:cxn modelId="{0E65D73B-5483-4CBE-AC15-99951D7F57B4}" type="presOf" srcId="{E405F3B1-9245-41F1-9DD4-3CBC804E22FC}" destId="{5755C307-07A7-43BF-801F-BC93BF30996F}" srcOrd="1" destOrd="0" presId="urn:microsoft.com/office/officeart/2005/8/layout/orgChart1"/>
    <dgm:cxn modelId="{3AFA90D4-E975-4FF2-B643-3255D946361B}" srcId="{0B5E5314-F888-45B7-8347-B22603C48256}" destId="{8AEEE8AC-6518-4CA5-A501-4D15E460A8DE}" srcOrd="4" destOrd="0" parTransId="{FAB4F53D-39E2-454B-866A-A06AFFDDBB70}" sibTransId="{046BE7F6-4D76-42BB-A909-37AD4F72AA6A}"/>
    <dgm:cxn modelId="{AD8E7654-915D-4824-A1EB-3DDE11509652}" srcId="{2FAD80C9-5525-4293-AF1A-D2A03A08A03F}" destId="{018E748B-2827-455B-A911-A1603EF5511C}" srcOrd="1" destOrd="0" parTransId="{0364CC0C-42D7-4659-A842-FA6F38B5AAF9}" sibTransId="{99D2797B-58B2-4A9F-B0BE-9FEB4CF77ED4}"/>
    <dgm:cxn modelId="{E11D3E22-B4E2-4ECB-9524-222ECA57C94F}" type="presOf" srcId="{7201ABC1-05B0-4E44-89E5-F215642074B2}" destId="{F1AE4899-8B11-4D01-ABB5-2055D43CFE18}" srcOrd="0" destOrd="0" presId="urn:microsoft.com/office/officeart/2005/8/layout/orgChart1"/>
    <dgm:cxn modelId="{5B6D81A9-A3DD-4D89-AF92-8DD26AAF7CA3}" srcId="{D4569D56-B629-415C-84DD-1F2FB1D3F579}" destId="{1496C577-8CCA-4A8F-A373-D15A5B68C012}" srcOrd="1" destOrd="0" parTransId="{42204D37-37DA-4E15-AEFB-9C91151F1A54}" sibTransId="{ADB90078-6D02-4D2D-93FF-C4C31AD73621}"/>
    <dgm:cxn modelId="{908546EB-01D3-4333-A18F-1BC58324C319}" type="presOf" srcId="{FFBA61D5-8CFB-4D5E-AD0B-A5CAF2B137BC}" destId="{EC7E5460-B68A-42BE-8EA5-2D333F033545}" srcOrd="1" destOrd="0" presId="urn:microsoft.com/office/officeart/2005/8/layout/orgChart1"/>
    <dgm:cxn modelId="{9709F3C2-830E-47FB-B644-1B1332FD5F3F}" type="presOf" srcId="{B812E74B-6BDE-4B55-B5E5-D61BAF215487}" destId="{90CE895E-D8D3-4FBC-939A-87C17573EC5A}" srcOrd="0" destOrd="0" presId="urn:microsoft.com/office/officeart/2005/8/layout/orgChart1"/>
    <dgm:cxn modelId="{18DC5D0A-82DF-44BF-A473-8D532FE880E0}" type="presOf" srcId="{2652F1ED-5001-415E-BD51-2B99FF6A1D85}" destId="{3054A7A3-9488-4167-96AA-E3FA1140C035}" srcOrd="1" destOrd="0" presId="urn:microsoft.com/office/officeart/2005/8/layout/orgChart1"/>
    <dgm:cxn modelId="{3E100803-4717-4C00-A2CE-4D74A7214423}" type="presOf" srcId="{0237905D-622B-4D03-A61F-3555E3234AA7}" destId="{E9732705-690E-43F4-86FE-54487C5D24B1}" srcOrd="0" destOrd="0" presId="urn:microsoft.com/office/officeart/2005/8/layout/orgChart1"/>
    <dgm:cxn modelId="{8D9F8E72-BD80-4CAE-B81F-1C333C8872A6}" type="presOf" srcId="{A0BCE31B-F38E-495E-8B4D-E39798C7760B}" destId="{851913F5-366C-4715-89C0-563463BBFB11}" srcOrd="0" destOrd="0" presId="urn:microsoft.com/office/officeart/2005/8/layout/orgChart1"/>
    <dgm:cxn modelId="{D1FEF825-117B-4784-9083-96537812BADC}" srcId="{7619C936-EA99-4559-ABDB-88C6263C00BD}" destId="{8F7D0A72-B0A1-4532-96AD-2716477F1525}" srcOrd="2" destOrd="0" parTransId="{84B598E1-9CD9-4A05-BC68-11E4C9FF45A8}" sibTransId="{69F0DF7E-02E3-4D57-A124-177512B35F28}"/>
    <dgm:cxn modelId="{AF4875D6-9773-43D8-A797-F92EC269F238}" type="presOf" srcId="{264B947E-8C30-432F-8276-D87AC49AADDF}" destId="{481238B2-BA56-436D-9571-9DEEF72D84A6}" srcOrd="0" destOrd="0" presId="urn:microsoft.com/office/officeart/2005/8/layout/orgChart1"/>
    <dgm:cxn modelId="{C352C30A-6F3D-4AFA-A52A-4689286D54D4}" type="presOf" srcId="{83EF34E1-3010-4FAB-B1F6-295435A9A95D}" destId="{5EB69C78-E0B0-48BE-A140-D8BC6E2B6594}" srcOrd="0" destOrd="0" presId="urn:microsoft.com/office/officeart/2005/8/layout/orgChart1"/>
    <dgm:cxn modelId="{EABC6085-5B4D-41E8-95E1-8B924D5B848F}" srcId="{56774BB8-8D7C-48F8-95C5-481B2EDE596A}" destId="{0B5E5314-F888-45B7-8347-B22603C48256}" srcOrd="0" destOrd="0" parTransId="{782C9E97-7083-43FB-8765-063A7A74D041}" sibTransId="{E7C39D75-B120-4766-BF64-CD20F9A09E36}"/>
    <dgm:cxn modelId="{52F99933-962E-47CA-BE4D-3CC918084200}" srcId="{0B5E5314-F888-45B7-8347-B22603C48256}" destId="{0467D5BE-2DFD-454B-97D2-37064437E5D5}" srcOrd="1" destOrd="0" parTransId="{F4FE772D-E89F-4C81-9894-E1414D5897F4}" sibTransId="{5BCBB620-C26D-497E-9874-6EF1B88BB7C7}"/>
    <dgm:cxn modelId="{E10D1A66-9DBB-44EE-93D6-04DDDCAC2EB8}" type="presOf" srcId="{4A140686-54BC-4F50-91A3-2CF90DA3F735}" destId="{4B32224D-51CF-41C1-8B5E-FED26EFB82BF}" srcOrd="0" destOrd="0" presId="urn:microsoft.com/office/officeart/2005/8/layout/orgChart1"/>
    <dgm:cxn modelId="{99BC7945-1B9C-41CA-B671-94E835531D5B}" srcId="{B0107597-28B4-4554-A0F6-36544F70E7B2}" destId="{24E3B871-FBAF-45C2-BC58-3B1FCD6B8B55}" srcOrd="3" destOrd="0" parTransId="{F64F6346-A274-460A-AE02-1FD055A6EE40}" sibTransId="{39677423-27EA-4DA6-A145-793D47C6D9BE}"/>
    <dgm:cxn modelId="{77EF70B5-DC4F-4E6A-9BE1-8069E9642A0E}" type="presOf" srcId="{0467D5BE-2DFD-454B-97D2-37064437E5D5}" destId="{34F970B8-A0DF-48C1-9E50-7915160322C2}" srcOrd="1" destOrd="0" presId="urn:microsoft.com/office/officeart/2005/8/layout/orgChart1"/>
    <dgm:cxn modelId="{AB4C2685-7A94-47DB-A22C-D7BDB791DF0E}" type="presOf" srcId="{56774BB8-8D7C-48F8-95C5-481B2EDE596A}" destId="{719BB457-37F4-43E6-97B9-D2DA3763EDE1}" srcOrd="0" destOrd="0" presId="urn:microsoft.com/office/officeart/2005/8/layout/orgChart1"/>
    <dgm:cxn modelId="{586914D2-5E4B-4D7D-A826-833DEBC451C0}" srcId="{56774BB8-8D7C-48F8-95C5-481B2EDE596A}" destId="{49111EDC-9A24-4ABF-86EA-99A03C8853AC}" srcOrd="4" destOrd="0" parTransId="{B4EFBF8D-62B7-4519-8231-EAAA2D91CC30}" sibTransId="{4C8E3EAA-FBD7-4773-85EA-B7719BDC359F}"/>
    <dgm:cxn modelId="{EE1C2725-D2FE-4A6E-911B-346EB7C2A4B9}" type="presOf" srcId="{E42E4A13-BF86-4A47-B025-D7D85B95AD46}" destId="{55963ED2-A5A1-4E9B-B5DE-7655CD06C503}" srcOrd="0" destOrd="0" presId="urn:microsoft.com/office/officeart/2005/8/layout/orgChart1"/>
    <dgm:cxn modelId="{7AE11C3E-046F-46B1-9178-629C8360F4DC}" type="presOf" srcId="{DFDACF2E-23DC-4A1D-8C6E-BB95D1DDB66C}" destId="{AC9E2039-31BA-4012-8AD2-2C2BEC3C002E}" srcOrd="0" destOrd="0" presId="urn:microsoft.com/office/officeart/2005/8/layout/orgChart1"/>
    <dgm:cxn modelId="{C24B58E0-6777-482F-8042-644687574919}" type="presOf" srcId="{2A9FEE16-AB2F-405D-BF02-FC9DCD68311C}" destId="{FE8912A1-0BC8-44F1-9C66-9FE6321F7817}" srcOrd="0" destOrd="0" presId="urn:microsoft.com/office/officeart/2005/8/layout/orgChart1"/>
    <dgm:cxn modelId="{81F0FF91-F07B-41A8-AEBB-0108C0BC4727}" type="presOf" srcId="{7A1ADCFB-8FF4-4018-8D89-48190BEE4F74}" destId="{200A62EB-367E-4EA9-B847-08EC884AD95E}" srcOrd="0" destOrd="0" presId="urn:microsoft.com/office/officeart/2005/8/layout/orgChart1"/>
    <dgm:cxn modelId="{152D2E3B-AD11-4F6F-9E8C-6ACC115AB5D8}" type="presOf" srcId="{B0107597-28B4-4554-A0F6-36544F70E7B2}" destId="{B5D7DEC5-F55A-433C-A0E2-00F0D53FC484}" srcOrd="1" destOrd="0" presId="urn:microsoft.com/office/officeart/2005/8/layout/orgChart1"/>
    <dgm:cxn modelId="{B525C265-1CC7-40C8-9186-A5948E703E08}" type="presOf" srcId="{683BC91B-AA68-7246-9EFC-D43AAEE5B42E}" destId="{51690A42-B020-4B4A-B906-99B3B433BBA8}" srcOrd="1" destOrd="0" presId="urn:microsoft.com/office/officeart/2005/8/layout/orgChart1"/>
    <dgm:cxn modelId="{D287FBB6-9CD7-40E9-A2CB-44212FD3D648}" srcId="{683BC91B-AA68-7246-9EFC-D43AAEE5B42E}" destId="{95EEB72C-347D-4E66-9017-3CC7904C1F5C}" srcOrd="0" destOrd="0" parTransId="{F5723B2D-6A07-43F8-8E3C-6EA9BC82A285}" sibTransId="{69E60992-4DCA-40C2-808A-1C9B7D56BEFF}"/>
    <dgm:cxn modelId="{7C51185B-3E86-4EC5-AB8B-046EA17BE86B}" type="presOf" srcId="{A692EA88-87AA-475C-BF83-0D2E344A8323}" destId="{80397FBC-AF6B-4961-84DE-7A8921D423EB}" srcOrd="0" destOrd="0" presId="urn:microsoft.com/office/officeart/2005/8/layout/orgChart1"/>
    <dgm:cxn modelId="{E663F1E9-55F9-467E-8B6A-1C105ABC8857}" srcId="{0B5E5314-F888-45B7-8347-B22603C48256}" destId="{2AFFEAB8-1BC6-4301-8153-1CDC80305A54}" srcOrd="5" destOrd="0" parTransId="{DFDACF2E-23DC-4A1D-8C6E-BB95D1DDB66C}" sibTransId="{66B59C28-3F67-4CAB-A0D5-8A8914802D36}"/>
    <dgm:cxn modelId="{034848F6-ACA8-4FD5-907B-BABDC9D3D6CA}" type="presOf" srcId="{6FF0675D-549E-4C85-B609-DEB11B7E809D}" destId="{1230CBEC-F68D-445E-8F31-B107617D01DE}" srcOrd="1" destOrd="0" presId="urn:microsoft.com/office/officeart/2005/8/layout/orgChart1"/>
    <dgm:cxn modelId="{84F62AE5-BCCA-40BE-8939-5AB4371CD568}" type="presOf" srcId="{F64F6346-A274-460A-AE02-1FD055A6EE40}" destId="{B3D46E75-A5DC-47D6-ABC0-3588F4AA86A4}" srcOrd="0" destOrd="0" presId="urn:microsoft.com/office/officeart/2005/8/layout/orgChart1"/>
    <dgm:cxn modelId="{DB2C1516-95B7-42C2-9490-87F57D786D40}" type="presOf" srcId="{8F7D0A72-B0A1-4532-96AD-2716477F1525}" destId="{FB74897A-340C-4639-B010-7883E36C4788}" srcOrd="1" destOrd="0" presId="urn:microsoft.com/office/officeart/2005/8/layout/orgChart1"/>
    <dgm:cxn modelId="{F0089F67-F4C2-4550-A515-3C06481895A3}" type="presOf" srcId="{BCA8A95E-3A45-4803-8B24-CD604DBC424C}" destId="{7B7A79EC-0EC4-453D-9674-67C65D512FF9}" srcOrd="0" destOrd="0" presId="urn:microsoft.com/office/officeart/2005/8/layout/orgChart1"/>
    <dgm:cxn modelId="{426AC6AD-04AD-48F4-8C4C-5BFFB67C6199}" type="presOf" srcId="{5E922C24-8434-41A7-8CCD-470E90B25DBB}" destId="{B72FEC6A-F785-4F3C-A3F6-A1ADBE5FCA2B}" srcOrd="1" destOrd="0" presId="urn:microsoft.com/office/officeart/2005/8/layout/orgChart1"/>
    <dgm:cxn modelId="{93CEEE85-9F73-4BF8-B2F2-129FEF29FDA3}" srcId="{D4569D56-B629-415C-84DD-1F2FB1D3F579}" destId="{33A82CA6-5370-468C-AABA-E5ED8F51109B}" srcOrd="0" destOrd="0" parTransId="{E44513DC-F74E-4CC1-97FB-E5B8931EB430}" sibTransId="{99BD7F83-FB45-4451-9003-C5B80D539F58}"/>
    <dgm:cxn modelId="{80C36ECA-0271-414F-BB0B-9F88A0CD3C64}" type="presOf" srcId="{7A6375D1-B669-43B4-85C6-B6686BC92A28}" destId="{75516AFB-B040-492B-8B9C-012BE87506DA}" srcOrd="0" destOrd="0" presId="urn:microsoft.com/office/officeart/2005/8/layout/orgChart1"/>
    <dgm:cxn modelId="{BD854CCA-F0B7-4D15-90BB-51C79745F190}" type="presOf" srcId="{75554BEE-E2F2-4B7D-9DE5-ABE1E12D5BDA}" destId="{5CD8FBB8-54ED-439B-84C8-F40F99F5D55E}" srcOrd="0" destOrd="0" presId="urn:microsoft.com/office/officeart/2005/8/layout/orgChart1"/>
    <dgm:cxn modelId="{B7B60DB7-5DC2-4D03-B519-2C116312B0BA}" type="presOf" srcId="{264B947E-8C30-432F-8276-D87AC49AADDF}" destId="{F6F59BBA-1E93-4AB5-9575-0FD2B862F73D}" srcOrd="1" destOrd="0" presId="urn:microsoft.com/office/officeart/2005/8/layout/orgChart1"/>
    <dgm:cxn modelId="{FFF1CD0C-FDF7-4C00-8752-2BC941DBF71B}" type="presOf" srcId="{49111EDC-9A24-4ABF-86EA-99A03C8853AC}" destId="{DE4374A5-9D76-402B-8D2F-DFB4ED3C6A06}" srcOrd="0" destOrd="0" presId="urn:microsoft.com/office/officeart/2005/8/layout/orgChart1"/>
    <dgm:cxn modelId="{59D59E6C-E7BC-49B9-9757-31F06465C934}" type="presOf" srcId="{2FAD80C9-5525-4293-AF1A-D2A03A08A03F}" destId="{9F22D119-44E4-463E-81EF-1F281B2488E3}" srcOrd="1" destOrd="0" presId="urn:microsoft.com/office/officeart/2005/8/layout/orgChart1"/>
    <dgm:cxn modelId="{2C08A279-6765-4D81-A7DE-6E99A619BB34}" type="presOf" srcId="{83EF34E1-3010-4FAB-B1F6-295435A9A95D}" destId="{D4F3B534-2D1E-44B3-9467-D76FFA997911}" srcOrd="1" destOrd="0" presId="urn:microsoft.com/office/officeart/2005/8/layout/orgChart1"/>
    <dgm:cxn modelId="{4F9D291C-230D-4FA5-BCFC-83F284E18782}" type="presOf" srcId="{D86686AE-9613-485B-A88F-1598D417B740}" destId="{3BA88E6F-D81C-4FD4-B504-32CD0681CEAD}" srcOrd="0" destOrd="0" presId="urn:microsoft.com/office/officeart/2005/8/layout/orgChart1"/>
    <dgm:cxn modelId="{739ADD9B-C5C5-4FD5-9CDD-EE309157D73B}" type="presOf" srcId="{84B598E1-9CD9-4A05-BC68-11E4C9FF45A8}" destId="{E91C15EC-86F3-45F1-A22F-A2D316073BCA}" srcOrd="0" destOrd="0" presId="urn:microsoft.com/office/officeart/2005/8/layout/orgChart1"/>
    <dgm:cxn modelId="{36446FF6-7D91-4D50-9FBC-E3CCA852C835}" srcId="{7201ABC1-05B0-4E44-89E5-F215642074B2}" destId="{6FF0675D-549E-4C85-B609-DEB11B7E809D}" srcOrd="0" destOrd="0" parTransId="{614BDA3D-B92A-4F48-936F-85F41249E8E5}" sibTransId="{98621BA5-7CD4-404B-9D30-075CBA309544}"/>
    <dgm:cxn modelId="{B6DB81F5-DDEB-4155-BDD6-FFC796F6531B}" type="presOf" srcId="{2FAD80C9-5525-4293-AF1A-D2A03A08A03F}" destId="{A686AFA9-FB78-4D55-9D67-A6FA2559D652}" srcOrd="0" destOrd="0" presId="urn:microsoft.com/office/officeart/2005/8/layout/orgChart1"/>
    <dgm:cxn modelId="{2BC6A50D-25D2-46EF-8E4A-DA79A5F9C75E}" type="presParOf" srcId="{06246336-DCEC-4CDF-9D9A-C1CD74918602}" destId="{4CDC5893-C2F6-4ED5-859E-5F41CE4BE08B}" srcOrd="0" destOrd="0" presId="urn:microsoft.com/office/officeart/2005/8/layout/orgChart1"/>
    <dgm:cxn modelId="{6C7A9944-1CF4-4769-A3F5-085390797DC7}" type="presParOf" srcId="{4CDC5893-C2F6-4ED5-859E-5F41CE4BE08B}" destId="{A6D3E141-5791-4ED1-B69F-B36E2F2D5EBF}" srcOrd="0" destOrd="0" presId="urn:microsoft.com/office/officeart/2005/8/layout/orgChart1"/>
    <dgm:cxn modelId="{DCC98B4A-86E8-4567-9C1B-11229CFDC911}" type="presParOf" srcId="{A6D3E141-5791-4ED1-B69F-B36E2F2D5EBF}" destId="{719BB457-37F4-43E6-97B9-D2DA3763EDE1}" srcOrd="0" destOrd="0" presId="urn:microsoft.com/office/officeart/2005/8/layout/orgChart1"/>
    <dgm:cxn modelId="{37F97E5D-D7D4-4225-B116-E4EE5DDE942F}" type="presParOf" srcId="{A6D3E141-5791-4ED1-B69F-B36E2F2D5EBF}" destId="{717CD991-FA25-4F6D-A143-23AC40A23116}" srcOrd="1" destOrd="0" presId="urn:microsoft.com/office/officeart/2005/8/layout/orgChart1"/>
    <dgm:cxn modelId="{FAFA0D12-6571-450B-BB20-876C47D13516}" type="presParOf" srcId="{4CDC5893-C2F6-4ED5-859E-5F41CE4BE08B}" destId="{DB92DADE-960E-4B53-8602-75F0DD8B8C90}" srcOrd="1" destOrd="0" presId="urn:microsoft.com/office/officeart/2005/8/layout/orgChart1"/>
    <dgm:cxn modelId="{2892B294-70D0-4C18-BF44-BA6462B43846}" type="presParOf" srcId="{DB92DADE-960E-4B53-8602-75F0DD8B8C90}" destId="{60CF706F-C66D-4A78-87A4-EE226BA9CDF1}" srcOrd="0" destOrd="0" presId="urn:microsoft.com/office/officeart/2005/8/layout/orgChart1"/>
    <dgm:cxn modelId="{CC5AAE41-A5C2-473C-9B92-1EEF0DF5B8DE}" type="presParOf" srcId="{DB92DADE-960E-4B53-8602-75F0DD8B8C90}" destId="{0728F118-22E8-4900-9748-E2B7594E7065}" srcOrd="1" destOrd="0" presId="urn:microsoft.com/office/officeart/2005/8/layout/orgChart1"/>
    <dgm:cxn modelId="{C4607A6C-1E5E-4289-8DEE-A5C6D8BC4648}" type="presParOf" srcId="{0728F118-22E8-4900-9748-E2B7594E7065}" destId="{7B0980EA-FFEF-4712-9327-416E4F65B752}" srcOrd="0" destOrd="0" presId="urn:microsoft.com/office/officeart/2005/8/layout/orgChart1"/>
    <dgm:cxn modelId="{061B4CA8-0E6D-4D6A-8AF6-23CFB37CA9BA}" type="presParOf" srcId="{7B0980EA-FFEF-4712-9327-416E4F65B752}" destId="{99FE9214-30A1-48C6-A943-44AC29666CCD}" srcOrd="0" destOrd="0" presId="urn:microsoft.com/office/officeart/2005/8/layout/orgChart1"/>
    <dgm:cxn modelId="{4A818DEF-AE5D-49BA-89C2-8BD9D03F3696}" type="presParOf" srcId="{7B0980EA-FFEF-4712-9327-416E4F65B752}" destId="{C99B00FE-4433-4A2B-8775-F8DE729BA802}" srcOrd="1" destOrd="0" presId="urn:microsoft.com/office/officeart/2005/8/layout/orgChart1"/>
    <dgm:cxn modelId="{7B08C26C-AC60-4398-BE32-44BD66A41520}" type="presParOf" srcId="{0728F118-22E8-4900-9748-E2B7594E7065}" destId="{F2D79A1F-A103-4FF5-8766-3F187AB5A5B6}" srcOrd="1" destOrd="0" presId="urn:microsoft.com/office/officeart/2005/8/layout/orgChart1"/>
    <dgm:cxn modelId="{9632943C-7B54-4BB1-A4E7-E291BBD2DA00}" type="presParOf" srcId="{F2D79A1F-A103-4FF5-8766-3F187AB5A5B6}" destId="{562667CD-46AB-404F-8563-E4A07B0DB674}" srcOrd="0" destOrd="0" presId="urn:microsoft.com/office/officeart/2005/8/layout/orgChart1"/>
    <dgm:cxn modelId="{24CD7784-4046-4F62-A77F-3B02D4A0E6EF}" type="presParOf" srcId="{F2D79A1F-A103-4FF5-8766-3F187AB5A5B6}" destId="{0E8B028B-5C56-48A1-B1E2-95D238C2EAC5}" srcOrd="1" destOrd="0" presId="urn:microsoft.com/office/officeart/2005/8/layout/orgChart1"/>
    <dgm:cxn modelId="{D2667DCE-79F1-469F-BDA0-FF5E37FF5A8E}" type="presParOf" srcId="{0E8B028B-5C56-48A1-B1E2-95D238C2EAC5}" destId="{B75EE7F5-ABC6-424E-BB76-C831BC017012}" srcOrd="0" destOrd="0" presId="urn:microsoft.com/office/officeart/2005/8/layout/orgChart1"/>
    <dgm:cxn modelId="{BE3ED9E4-A749-4804-BAB6-DA980998049B}" type="presParOf" srcId="{B75EE7F5-ABC6-424E-BB76-C831BC017012}" destId="{C194D145-FBC7-47AF-BAA3-83AEA1FD0191}" srcOrd="0" destOrd="0" presId="urn:microsoft.com/office/officeart/2005/8/layout/orgChart1"/>
    <dgm:cxn modelId="{D112053C-AD6A-4980-B7EA-E9A76743B12E}" type="presParOf" srcId="{B75EE7F5-ABC6-424E-BB76-C831BC017012}" destId="{3054A7A3-9488-4167-96AA-E3FA1140C035}" srcOrd="1" destOrd="0" presId="urn:microsoft.com/office/officeart/2005/8/layout/orgChart1"/>
    <dgm:cxn modelId="{D4500D1F-17E6-4A47-9695-9EB2A1E7FE81}" type="presParOf" srcId="{0E8B028B-5C56-48A1-B1E2-95D238C2EAC5}" destId="{16D0AD6A-4E12-4418-8918-B656EB0BED46}" srcOrd="1" destOrd="0" presId="urn:microsoft.com/office/officeart/2005/8/layout/orgChart1"/>
    <dgm:cxn modelId="{557542EB-250C-4727-A542-3B00893F01AE}" type="presParOf" srcId="{0E8B028B-5C56-48A1-B1E2-95D238C2EAC5}" destId="{35C3E183-7462-457C-B062-184179815D03}" srcOrd="2" destOrd="0" presId="urn:microsoft.com/office/officeart/2005/8/layout/orgChart1"/>
    <dgm:cxn modelId="{5096F207-153A-446A-86CB-2F83F6618274}" type="presParOf" srcId="{F2D79A1F-A103-4FF5-8766-3F187AB5A5B6}" destId="{983A9B2D-6348-4CCA-9878-8C8B10665831}" srcOrd="2" destOrd="0" presId="urn:microsoft.com/office/officeart/2005/8/layout/orgChart1"/>
    <dgm:cxn modelId="{40066385-53C7-4397-A431-C1EEDB90AA8E}" type="presParOf" srcId="{F2D79A1F-A103-4FF5-8766-3F187AB5A5B6}" destId="{F5A4206B-7593-4471-B2D6-BB113D6D95B3}" srcOrd="3" destOrd="0" presId="urn:microsoft.com/office/officeart/2005/8/layout/orgChart1"/>
    <dgm:cxn modelId="{C320DAC4-B104-4C1C-9CFD-D6F765DC856F}" type="presParOf" srcId="{F5A4206B-7593-4471-B2D6-BB113D6D95B3}" destId="{8D6D3E3F-EF78-49E8-B6F6-74856F4C32D7}" srcOrd="0" destOrd="0" presId="urn:microsoft.com/office/officeart/2005/8/layout/orgChart1"/>
    <dgm:cxn modelId="{9CE84A9C-9AE1-45F5-9EAC-70A51E89131A}" type="presParOf" srcId="{8D6D3E3F-EF78-49E8-B6F6-74856F4C32D7}" destId="{987A90C3-477E-4F0D-B35F-0E4923FE2296}" srcOrd="0" destOrd="0" presId="urn:microsoft.com/office/officeart/2005/8/layout/orgChart1"/>
    <dgm:cxn modelId="{E62BC36B-49A4-47C9-B923-C9ACB8B5DFED}" type="presParOf" srcId="{8D6D3E3F-EF78-49E8-B6F6-74856F4C32D7}" destId="{34F970B8-A0DF-48C1-9E50-7915160322C2}" srcOrd="1" destOrd="0" presId="urn:microsoft.com/office/officeart/2005/8/layout/orgChart1"/>
    <dgm:cxn modelId="{1FE78B34-3DD8-4BC1-913D-E2E0739E3A91}" type="presParOf" srcId="{F5A4206B-7593-4471-B2D6-BB113D6D95B3}" destId="{AA2F2050-C60A-4E41-8DF1-9D49FBD0E40E}" srcOrd="1" destOrd="0" presId="urn:microsoft.com/office/officeart/2005/8/layout/orgChart1"/>
    <dgm:cxn modelId="{7709CEA5-6F48-46E6-AA70-6CBD641E3B69}" type="presParOf" srcId="{F5A4206B-7593-4471-B2D6-BB113D6D95B3}" destId="{05B2438E-AFEA-4E94-AB63-6D4872B805C2}" srcOrd="2" destOrd="0" presId="urn:microsoft.com/office/officeart/2005/8/layout/orgChart1"/>
    <dgm:cxn modelId="{BEAC3826-0E04-4B6F-AA0E-A0430A5CBABD}" type="presParOf" srcId="{F2D79A1F-A103-4FF5-8766-3F187AB5A5B6}" destId="{766D5157-08EE-458F-9128-76BB81445E8B}" srcOrd="4" destOrd="0" presId="urn:microsoft.com/office/officeart/2005/8/layout/orgChart1"/>
    <dgm:cxn modelId="{F4389614-8CDE-4C6B-8A4D-D4225A0E0230}" type="presParOf" srcId="{F2D79A1F-A103-4FF5-8766-3F187AB5A5B6}" destId="{F4CB6C57-D615-4279-81FB-D15D7BB174B1}" srcOrd="5" destOrd="0" presId="urn:microsoft.com/office/officeart/2005/8/layout/orgChart1"/>
    <dgm:cxn modelId="{C84022FA-BBF4-4D8A-90D9-EF8201C3FBFD}" type="presParOf" srcId="{F4CB6C57-D615-4279-81FB-D15D7BB174B1}" destId="{3E5DEDDC-B22E-4B84-80F6-D77A4A9F145E}" srcOrd="0" destOrd="0" presId="urn:microsoft.com/office/officeart/2005/8/layout/orgChart1"/>
    <dgm:cxn modelId="{CD96ECD6-F689-4A39-A233-421DE8028D86}" type="presParOf" srcId="{3E5DEDDC-B22E-4B84-80F6-D77A4A9F145E}" destId="{279713D9-1511-412C-9DFB-ACA911C2B0F8}" srcOrd="0" destOrd="0" presId="urn:microsoft.com/office/officeart/2005/8/layout/orgChart1"/>
    <dgm:cxn modelId="{E0E576EB-E6B9-484E-AA2D-B32277A36279}" type="presParOf" srcId="{3E5DEDDC-B22E-4B84-80F6-D77A4A9F145E}" destId="{0DC9E565-B745-4243-9D5F-E673C6A1EDAA}" srcOrd="1" destOrd="0" presId="urn:microsoft.com/office/officeart/2005/8/layout/orgChart1"/>
    <dgm:cxn modelId="{232ABC23-C35C-449F-9AD1-6BF20C900CB9}" type="presParOf" srcId="{F4CB6C57-D615-4279-81FB-D15D7BB174B1}" destId="{FFB699C8-F2AD-4808-B266-76D7BF80ED32}" srcOrd="1" destOrd="0" presId="urn:microsoft.com/office/officeart/2005/8/layout/orgChart1"/>
    <dgm:cxn modelId="{32C097B5-435D-4923-8E6A-E17EB735685F}" type="presParOf" srcId="{F4CB6C57-D615-4279-81FB-D15D7BB174B1}" destId="{DE07C973-834F-48AD-95CB-F2DE526B9F5F}" srcOrd="2" destOrd="0" presId="urn:microsoft.com/office/officeart/2005/8/layout/orgChart1"/>
    <dgm:cxn modelId="{F886A663-9574-48D7-A3AA-D32641517EC7}" type="presParOf" srcId="{F2D79A1F-A103-4FF5-8766-3F187AB5A5B6}" destId="{FCC18B0B-F985-4F52-84C5-4E88055BAE42}" srcOrd="6" destOrd="0" presId="urn:microsoft.com/office/officeart/2005/8/layout/orgChart1"/>
    <dgm:cxn modelId="{37AC431A-D753-4C21-975C-2D9046434E04}" type="presParOf" srcId="{F2D79A1F-A103-4FF5-8766-3F187AB5A5B6}" destId="{E77C8C8A-62EA-4725-A862-49851442B61B}" srcOrd="7" destOrd="0" presId="urn:microsoft.com/office/officeart/2005/8/layout/orgChart1"/>
    <dgm:cxn modelId="{0E734358-EEAC-4BA1-9725-10FA1821AC99}" type="presParOf" srcId="{E77C8C8A-62EA-4725-A862-49851442B61B}" destId="{9086B17E-9FE1-49E2-854F-1E14A48EFBBA}" srcOrd="0" destOrd="0" presId="urn:microsoft.com/office/officeart/2005/8/layout/orgChart1"/>
    <dgm:cxn modelId="{EEE7BB03-CAA0-4451-BE78-336BFC5BE814}" type="presParOf" srcId="{9086B17E-9FE1-49E2-854F-1E14A48EFBBA}" destId="{A7ED1616-ED79-4E54-9466-63B09E4E3F67}" srcOrd="0" destOrd="0" presId="urn:microsoft.com/office/officeart/2005/8/layout/orgChart1"/>
    <dgm:cxn modelId="{FD441F40-20F6-472A-AB2B-5D9B8F605890}" type="presParOf" srcId="{9086B17E-9FE1-49E2-854F-1E14A48EFBBA}" destId="{CE3E5BED-39E4-4163-8DEA-CC53051E1DCD}" srcOrd="1" destOrd="0" presId="urn:microsoft.com/office/officeart/2005/8/layout/orgChart1"/>
    <dgm:cxn modelId="{DD1492A6-9833-4272-B0F8-EB9EEC6FA8D2}" type="presParOf" srcId="{E77C8C8A-62EA-4725-A862-49851442B61B}" destId="{5673D549-9CAD-4A8D-9588-CDDA08141778}" srcOrd="1" destOrd="0" presId="urn:microsoft.com/office/officeart/2005/8/layout/orgChart1"/>
    <dgm:cxn modelId="{1E93CC60-7F55-4EE2-97CA-D5FA6E7C6018}" type="presParOf" srcId="{E77C8C8A-62EA-4725-A862-49851442B61B}" destId="{7B5AF9CC-8652-4791-9DCD-2F927A1637ED}" srcOrd="2" destOrd="0" presId="urn:microsoft.com/office/officeart/2005/8/layout/orgChart1"/>
    <dgm:cxn modelId="{40D2C48B-0998-4B68-BCD9-6DA1440A94DC}" type="presParOf" srcId="{F2D79A1F-A103-4FF5-8766-3F187AB5A5B6}" destId="{08794B8D-1AE3-4C58-8E93-6DC1351F46E0}" srcOrd="8" destOrd="0" presId="urn:microsoft.com/office/officeart/2005/8/layout/orgChart1"/>
    <dgm:cxn modelId="{E0D94A13-56A1-4884-BB53-D9D38B738A34}" type="presParOf" srcId="{F2D79A1F-A103-4FF5-8766-3F187AB5A5B6}" destId="{2959ABD9-EF24-4D1A-BCFC-2E7DEE872138}" srcOrd="9" destOrd="0" presId="urn:microsoft.com/office/officeart/2005/8/layout/orgChart1"/>
    <dgm:cxn modelId="{00A3BB02-445A-4426-B25D-958B513AB727}" type="presParOf" srcId="{2959ABD9-EF24-4D1A-BCFC-2E7DEE872138}" destId="{E2F9FB4C-4102-41CD-BA67-EF72B387BD6A}" srcOrd="0" destOrd="0" presId="urn:microsoft.com/office/officeart/2005/8/layout/orgChart1"/>
    <dgm:cxn modelId="{67EACBBE-8BD2-4FA8-B3DD-1D22A73B9B2A}" type="presParOf" srcId="{E2F9FB4C-4102-41CD-BA67-EF72B387BD6A}" destId="{BBF86FDA-D32A-41AD-90A6-627C9F2935E9}" srcOrd="0" destOrd="0" presId="urn:microsoft.com/office/officeart/2005/8/layout/orgChart1"/>
    <dgm:cxn modelId="{FA703DE9-C92A-48BC-86F8-4AC0B4D3E36F}" type="presParOf" srcId="{E2F9FB4C-4102-41CD-BA67-EF72B387BD6A}" destId="{9974F608-54FE-445F-9AF4-1FB180126A37}" srcOrd="1" destOrd="0" presId="urn:microsoft.com/office/officeart/2005/8/layout/orgChart1"/>
    <dgm:cxn modelId="{D26630D1-EB5D-4082-B5FD-0CCF2DDC2D0B}" type="presParOf" srcId="{2959ABD9-EF24-4D1A-BCFC-2E7DEE872138}" destId="{2E954B0D-A31E-44B8-A1D5-1DCDD88D50F0}" srcOrd="1" destOrd="0" presId="urn:microsoft.com/office/officeart/2005/8/layout/orgChart1"/>
    <dgm:cxn modelId="{BED8CF62-9222-4060-AB73-1A0C6284AD51}" type="presParOf" srcId="{2959ABD9-EF24-4D1A-BCFC-2E7DEE872138}" destId="{77DD5D88-A6E0-4A2D-919E-BCE3F9DFD86C}" srcOrd="2" destOrd="0" presId="urn:microsoft.com/office/officeart/2005/8/layout/orgChart1"/>
    <dgm:cxn modelId="{543F4AFE-9604-416F-8EC2-663DE5ADE688}" type="presParOf" srcId="{F2D79A1F-A103-4FF5-8766-3F187AB5A5B6}" destId="{AC9E2039-31BA-4012-8AD2-2C2BEC3C002E}" srcOrd="10" destOrd="0" presId="urn:microsoft.com/office/officeart/2005/8/layout/orgChart1"/>
    <dgm:cxn modelId="{B20422B9-7D04-4052-835A-F8B4C673237E}" type="presParOf" srcId="{F2D79A1F-A103-4FF5-8766-3F187AB5A5B6}" destId="{4E9E5898-E295-4D61-B415-EFFE4F44695D}" srcOrd="11" destOrd="0" presId="urn:microsoft.com/office/officeart/2005/8/layout/orgChart1"/>
    <dgm:cxn modelId="{2FE5B082-29FF-41FE-A482-FA9CB2B0F9E2}" type="presParOf" srcId="{4E9E5898-E295-4D61-B415-EFFE4F44695D}" destId="{900DC990-1D43-40B0-A831-FA50F995DF24}" srcOrd="0" destOrd="0" presId="urn:microsoft.com/office/officeart/2005/8/layout/orgChart1"/>
    <dgm:cxn modelId="{D27B1FF3-276F-4180-870F-0F064DDA79A3}" type="presParOf" srcId="{900DC990-1D43-40B0-A831-FA50F995DF24}" destId="{DB0616CF-25B0-46DA-9D11-AA48D1490353}" srcOrd="0" destOrd="0" presId="urn:microsoft.com/office/officeart/2005/8/layout/orgChart1"/>
    <dgm:cxn modelId="{13312DBD-966A-4093-ADC5-0927BC78F24C}" type="presParOf" srcId="{900DC990-1D43-40B0-A831-FA50F995DF24}" destId="{A60BCAF1-EC73-4294-914C-8A0CEF8DC311}" srcOrd="1" destOrd="0" presId="urn:microsoft.com/office/officeart/2005/8/layout/orgChart1"/>
    <dgm:cxn modelId="{C64185E8-B38D-48B0-8174-03AE10EBDF97}" type="presParOf" srcId="{4E9E5898-E295-4D61-B415-EFFE4F44695D}" destId="{20E7B3FD-97A8-4609-9C53-55349FCAFAD2}" srcOrd="1" destOrd="0" presId="urn:microsoft.com/office/officeart/2005/8/layout/orgChart1"/>
    <dgm:cxn modelId="{D4D38BD3-2C4C-4AED-AB5D-2EB24AE4EB85}" type="presParOf" srcId="{4E9E5898-E295-4D61-B415-EFFE4F44695D}" destId="{5FBD253C-2F7A-471E-A5CF-FA4F950B5484}" srcOrd="2" destOrd="0" presId="urn:microsoft.com/office/officeart/2005/8/layout/orgChart1"/>
    <dgm:cxn modelId="{966C6D0E-57D2-4B3F-8768-F00F0DEB3854}" type="presParOf" srcId="{F2D79A1F-A103-4FF5-8766-3F187AB5A5B6}" destId="{D08ABE97-DEE6-40C5-AA43-571B3F008AE0}" srcOrd="12" destOrd="0" presId="urn:microsoft.com/office/officeart/2005/8/layout/orgChart1"/>
    <dgm:cxn modelId="{8B71B4A0-469F-4299-AE7C-676A2ABBA574}" type="presParOf" srcId="{F2D79A1F-A103-4FF5-8766-3F187AB5A5B6}" destId="{07497718-6CAF-4035-81C6-ACC5620DCE87}" srcOrd="13" destOrd="0" presId="urn:microsoft.com/office/officeart/2005/8/layout/orgChart1"/>
    <dgm:cxn modelId="{7B3519C2-8308-4687-895D-A44F97531AC9}" type="presParOf" srcId="{07497718-6CAF-4035-81C6-ACC5620DCE87}" destId="{099D4944-CF05-4AE6-9F7A-4AC3D1EE17E9}" srcOrd="0" destOrd="0" presId="urn:microsoft.com/office/officeart/2005/8/layout/orgChart1"/>
    <dgm:cxn modelId="{6EDCE9DB-CB6B-401A-9962-BEC56E19AA77}" type="presParOf" srcId="{099D4944-CF05-4AE6-9F7A-4AC3D1EE17E9}" destId="{55963ED2-A5A1-4E9B-B5DE-7655CD06C503}" srcOrd="0" destOrd="0" presId="urn:microsoft.com/office/officeart/2005/8/layout/orgChart1"/>
    <dgm:cxn modelId="{4A484153-544A-4941-AC1E-D57727B94371}" type="presParOf" srcId="{099D4944-CF05-4AE6-9F7A-4AC3D1EE17E9}" destId="{AFC6F34F-BF85-4BD3-9ABD-1A099BD86522}" srcOrd="1" destOrd="0" presId="urn:microsoft.com/office/officeart/2005/8/layout/orgChart1"/>
    <dgm:cxn modelId="{431FA165-90D2-4046-9EAF-5D4F06D6036F}" type="presParOf" srcId="{07497718-6CAF-4035-81C6-ACC5620DCE87}" destId="{3576CC4E-AD13-444F-9F0D-A3D3E5CFE41B}" srcOrd="1" destOrd="0" presId="urn:microsoft.com/office/officeart/2005/8/layout/orgChart1"/>
    <dgm:cxn modelId="{18A4653D-91CB-4C65-B9E3-B09E7623959D}" type="presParOf" srcId="{07497718-6CAF-4035-81C6-ACC5620DCE87}" destId="{D350E1ED-32AB-4DC7-A18C-FF27FC416345}" srcOrd="2" destOrd="0" presId="urn:microsoft.com/office/officeart/2005/8/layout/orgChart1"/>
    <dgm:cxn modelId="{5D2C9296-E75C-4AA8-85E9-5727CD0550A1}" type="presParOf" srcId="{0728F118-22E8-4900-9748-E2B7594E7065}" destId="{51922B7B-C82B-46B6-9D58-D80A4E92E9D0}" srcOrd="2" destOrd="0" presId="urn:microsoft.com/office/officeart/2005/8/layout/orgChart1"/>
    <dgm:cxn modelId="{10659DE5-756F-4982-A599-A6BA8669AF85}" type="presParOf" srcId="{DB92DADE-960E-4B53-8602-75F0DD8B8C90}" destId="{4B32224D-51CF-41C1-8B5E-FED26EFB82BF}" srcOrd="2" destOrd="0" presId="urn:microsoft.com/office/officeart/2005/8/layout/orgChart1"/>
    <dgm:cxn modelId="{BE955CE3-5933-4CFB-9219-0BAB9063C196}" type="presParOf" srcId="{DB92DADE-960E-4B53-8602-75F0DD8B8C90}" destId="{22D14AC8-489E-447E-AE41-53CA171CDA57}" srcOrd="3" destOrd="0" presId="urn:microsoft.com/office/officeart/2005/8/layout/orgChart1"/>
    <dgm:cxn modelId="{1863A962-AF76-4EE2-B261-9513A01968CE}" type="presParOf" srcId="{22D14AC8-489E-447E-AE41-53CA171CDA57}" destId="{B751A21B-0A67-4E07-A77C-EC274D3C3C94}" srcOrd="0" destOrd="0" presId="urn:microsoft.com/office/officeart/2005/8/layout/orgChart1"/>
    <dgm:cxn modelId="{BBD418BA-CA82-49DE-A963-396B37F781FE}" type="presParOf" srcId="{B751A21B-0A67-4E07-A77C-EC274D3C3C94}" destId="{76E02213-0561-44DF-B2E2-9B65985C1F39}" srcOrd="0" destOrd="0" presId="urn:microsoft.com/office/officeart/2005/8/layout/orgChart1"/>
    <dgm:cxn modelId="{1C658340-F83A-4B5E-B108-24EA79B94919}" type="presParOf" srcId="{B751A21B-0A67-4E07-A77C-EC274D3C3C94}" destId="{0FA9241F-0AA9-4A26-9A7E-99017F8043F2}" srcOrd="1" destOrd="0" presId="urn:microsoft.com/office/officeart/2005/8/layout/orgChart1"/>
    <dgm:cxn modelId="{6EFFB8B1-AAF1-4267-9239-7CF4736AB990}" type="presParOf" srcId="{22D14AC8-489E-447E-AE41-53CA171CDA57}" destId="{E2AEFD9A-2930-485C-831C-740C63195E50}" srcOrd="1" destOrd="0" presId="urn:microsoft.com/office/officeart/2005/8/layout/orgChart1"/>
    <dgm:cxn modelId="{E6D17B8A-A5BA-4D32-AA8D-8670A4D8940A}" type="presParOf" srcId="{E2AEFD9A-2930-485C-831C-740C63195E50}" destId="{496BDA22-7276-424C-B4C9-8B075A213109}" srcOrd="0" destOrd="0" presId="urn:microsoft.com/office/officeart/2005/8/layout/orgChart1"/>
    <dgm:cxn modelId="{91556E58-B43C-41BB-A8FF-0E363B641AA2}" type="presParOf" srcId="{E2AEFD9A-2930-485C-831C-740C63195E50}" destId="{A384B7CE-9CDB-4D48-A96F-3AD892CCD121}" srcOrd="1" destOrd="0" presId="urn:microsoft.com/office/officeart/2005/8/layout/orgChart1"/>
    <dgm:cxn modelId="{DAA82682-5900-4B3B-9CB5-A4D794268D40}" type="presParOf" srcId="{A384B7CE-9CDB-4D48-A96F-3AD892CCD121}" destId="{DE6F785C-70BF-424F-A0AA-B98F437E01EF}" srcOrd="0" destOrd="0" presId="urn:microsoft.com/office/officeart/2005/8/layout/orgChart1"/>
    <dgm:cxn modelId="{3057C55D-FBE4-450B-84C7-C592EDC7CFFA}" type="presParOf" srcId="{DE6F785C-70BF-424F-A0AA-B98F437E01EF}" destId="{8173E13F-499D-4B6A-BC22-16F7A8229D23}" srcOrd="0" destOrd="0" presId="urn:microsoft.com/office/officeart/2005/8/layout/orgChart1"/>
    <dgm:cxn modelId="{2E19BE85-2FCD-4793-AF8C-6DAFF1EBA4A9}" type="presParOf" srcId="{DE6F785C-70BF-424F-A0AA-B98F437E01EF}" destId="{8218E015-7608-42AD-B79F-5473DA8A6BE5}" srcOrd="1" destOrd="0" presId="urn:microsoft.com/office/officeart/2005/8/layout/orgChart1"/>
    <dgm:cxn modelId="{B84B0B4A-5589-4FE2-A17D-A8859C3EF7E7}" type="presParOf" srcId="{A384B7CE-9CDB-4D48-A96F-3AD892CCD121}" destId="{972E0241-5FEB-4E63-B4AC-305E09C9A28F}" srcOrd="1" destOrd="0" presId="urn:microsoft.com/office/officeart/2005/8/layout/orgChart1"/>
    <dgm:cxn modelId="{E8B83367-4ECD-4E89-ABBA-C4ACD1DE18DA}" type="presParOf" srcId="{A384B7CE-9CDB-4D48-A96F-3AD892CCD121}" destId="{3034B3FF-C005-4396-8970-12FD8C335CFF}" srcOrd="2" destOrd="0" presId="urn:microsoft.com/office/officeart/2005/8/layout/orgChart1"/>
    <dgm:cxn modelId="{84F95AC8-FA7E-4AF0-BF1B-711698DC31D6}" type="presParOf" srcId="{E2AEFD9A-2930-485C-831C-740C63195E50}" destId="{0967DA0F-A5AF-4871-92C7-C14DE343D67F}" srcOrd="2" destOrd="0" presId="urn:microsoft.com/office/officeart/2005/8/layout/orgChart1"/>
    <dgm:cxn modelId="{DF0A1196-2005-414C-B6A0-7E9454BDF900}" type="presParOf" srcId="{E2AEFD9A-2930-485C-831C-740C63195E50}" destId="{987A1C0D-3CEB-4CE1-9D6F-8A34818AC770}" srcOrd="3" destOrd="0" presId="urn:microsoft.com/office/officeart/2005/8/layout/orgChart1"/>
    <dgm:cxn modelId="{465BA3D1-18B7-4F9F-865C-F67B8C4BA392}" type="presParOf" srcId="{987A1C0D-3CEB-4CE1-9D6F-8A34818AC770}" destId="{4FEC8E4E-B31B-482B-82A7-47964DC99200}" srcOrd="0" destOrd="0" presId="urn:microsoft.com/office/officeart/2005/8/layout/orgChart1"/>
    <dgm:cxn modelId="{D81E0836-CBB9-416B-8722-82DCABB38BF9}" type="presParOf" srcId="{4FEC8E4E-B31B-482B-82A7-47964DC99200}" destId="{FE8912A1-0BC8-44F1-9C66-9FE6321F7817}" srcOrd="0" destOrd="0" presId="urn:microsoft.com/office/officeart/2005/8/layout/orgChart1"/>
    <dgm:cxn modelId="{E4490BD6-61EA-486E-8331-A9CE1DE17B26}" type="presParOf" srcId="{4FEC8E4E-B31B-482B-82A7-47964DC99200}" destId="{DB3B77D3-CE0D-4EF7-B540-D83F7564B9E6}" srcOrd="1" destOrd="0" presId="urn:microsoft.com/office/officeart/2005/8/layout/orgChart1"/>
    <dgm:cxn modelId="{CB8D816B-89BA-4BBF-94BA-C97E6A2A4864}" type="presParOf" srcId="{987A1C0D-3CEB-4CE1-9D6F-8A34818AC770}" destId="{A0704DDB-0FD1-4DEF-87D0-7A9F5F4C988D}" srcOrd="1" destOrd="0" presId="urn:microsoft.com/office/officeart/2005/8/layout/orgChart1"/>
    <dgm:cxn modelId="{0257257D-2A47-4BB5-8E7B-16962A324841}" type="presParOf" srcId="{987A1C0D-3CEB-4CE1-9D6F-8A34818AC770}" destId="{2620B71D-B38B-47A7-9298-07A3DAF61370}" srcOrd="2" destOrd="0" presId="urn:microsoft.com/office/officeart/2005/8/layout/orgChart1"/>
    <dgm:cxn modelId="{9077D580-2551-4F7C-B916-8FE07E270FB5}" type="presParOf" srcId="{E2AEFD9A-2930-485C-831C-740C63195E50}" destId="{E91C15EC-86F3-45F1-A22F-A2D316073BCA}" srcOrd="4" destOrd="0" presId="urn:microsoft.com/office/officeart/2005/8/layout/orgChart1"/>
    <dgm:cxn modelId="{A522E607-14E8-4096-BD8A-2C638B493CE4}" type="presParOf" srcId="{E2AEFD9A-2930-485C-831C-740C63195E50}" destId="{27353C22-84F5-440E-A86F-A4BDD5A22E70}" srcOrd="5" destOrd="0" presId="urn:microsoft.com/office/officeart/2005/8/layout/orgChart1"/>
    <dgm:cxn modelId="{BE2A98E2-CA9A-48D8-95CB-500C8199AF7A}" type="presParOf" srcId="{27353C22-84F5-440E-A86F-A4BDD5A22E70}" destId="{CD18845B-86B0-4E55-A848-A9429BB3BC8E}" srcOrd="0" destOrd="0" presId="urn:microsoft.com/office/officeart/2005/8/layout/orgChart1"/>
    <dgm:cxn modelId="{0D2D00AF-4514-4BED-8362-1935708428CB}" type="presParOf" srcId="{CD18845B-86B0-4E55-A848-A9429BB3BC8E}" destId="{87230408-DD09-4231-93B4-F1B15B2CD25B}" srcOrd="0" destOrd="0" presId="urn:microsoft.com/office/officeart/2005/8/layout/orgChart1"/>
    <dgm:cxn modelId="{FD5D99AA-2EAC-4253-953A-01C555EA469A}" type="presParOf" srcId="{CD18845B-86B0-4E55-A848-A9429BB3BC8E}" destId="{FB74897A-340C-4639-B010-7883E36C4788}" srcOrd="1" destOrd="0" presId="urn:microsoft.com/office/officeart/2005/8/layout/orgChart1"/>
    <dgm:cxn modelId="{81453056-6544-4890-88EC-180E0580E523}" type="presParOf" srcId="{27353C22-84F5-440E-A86F-A4BDD5A22E70}" destId="{373B9B3C-35BC-4CE5-AC6A-F5ADCE0A4BE9}" srcOrd="1" destOrd="0" presId="urn:microsoft.com/office/officeart/2005/8/layout/orgChart1"/>
    <dgm:cxn modelId="{B5690154-7325-4A11-9BA6-8FB6DF3C63A9}" type="presParOf" srcId="{27353C22-84F5-440E-A86F-A4BDD5A22E70}" destId="{D7718FCC-212B-4FB9-9F36-C4EDB5A2C39A}" srcOrd="2" destOrd="0" presId="urn:microsoft.com/office/officeart/2005/8/layout/orgChart1"/>
    <dgm:cxn modelId="{5224CEB4-3679-448D-AE85-4C82B4E5BC98}" type="presParOf" srcId="{22D14AC8-489E-447E-AE41-53CA171CDA57}" destId="{FF5711FC-FC98-42D8-86D7-00418B99BACD}" srcOrd="2" destOrd="0" presId="urn:microsoft.com/office/officeart/2005/8/layout/orgChart1"/>
    <dgm:cxn modelId="{204314BC-C120-43E9-ACAD-617BE67EE82C}" type="presParOf" srcId="{DB92DADE-960E-4B53-8602-75F0DD8B8C90}" destId="{3DB9DFBC-8FBC-4834-8F76-FDE7B62F7E02}" srcOrd="4" destOrd="0" presId="urn:microsoft.com/office/officeart/2005/8/layout/orgChart1"/>
    <dgm:cxn modelId="{D57B7452-E130-4B2A-BCAE-4A19E73FC5A3}" type="presParOf" srcId="{DB92DADE-960E-4B53-8602-75F0DD8B8C90}" destId="{9A0A72EA-83CA-4884-9466-D9EC4E5B58DF}" srcOrd="5" destOrd="0" presId="urn:microsoft.com/office/officeart/2005/8/layout/orgChart1"/>
    <dgm:cxn modelId="{20D88DBF-8464-4595-A8C7-548441C4DFAF}" type="presParOf" srcId="{9A0A72EA-83CA-4884-9466-D9EC4E5B58DF}" destId="{81F31C0F-38FF-4EC0-A203-615456CAB9FE}" srcOrd="0" destOrd="0" presId="urn:microsoft.com/office/officeart/2005/8/layout/orgChart1"/>
    <dgm:cxn modelId="{D2B1CF41-681B-40F1-982D-B2C266C3A5D5}" type="presParOf" srcId="{81F31C0F-38FF-4EC0-A203-615456CAB9FE}" destId="{D452CE4F-1FCD-4C32-A0D9-869EA84120A8}" srcOrd="0" destOrd="0" presId="urn:microsoft.com/office/officeart/2005/8/layout/orgChart1"/>
    <dgm:cxn modelId="{EA4B92E0-5A5F-4DD8-B733-7581A299A8ED}" type="presParOf" srcId="{81F31C0F-38FF-4EC0-A203-615456CAB9FE}" destId="{32F5D08A-FA21-4B22-B5FA-063B8F30E64E}" srcOrd="1" destOrd="0" presId="urn:microsoft.com/office/officeart/2005/8/layout/orgChart1"/>
    <dgm:cxn modelId="{5561873F-B628-4581-9845-0050F0BE15AD}" type="presParOf" srcId="{9A0A72EA-83CA-4884-9466-D9EC4E5B58DF}" destId="{0A747F27-11D0-45EB-B230-527F310F859A}" srcOrd="1" destOrd="0" presId="urn:microsoft.com/office/officeart/2005/8/layout/orgChart1"/>
    <dgm:cxn modelId="{CBDC1534-1F05-4266-A601-F3A0FDF92D63}" type="presParOf" srcId="{0A747F27-11D0-45EB-B230-527F310F859A}" destId="{F83E765A-6CA1-4AC8-95FB-CA4FECEDF072}" srcOrd="0" destOrd="0" presId="urn:microsoft.com/office/officeart/2005/8/layout/orgChart1"/>
    <dgm:cxn modelId="{C446204E-7A44-4E13-B720-06D35D79462B}" type="presParOf" srcId="{0A747F27-11D0-45EB-B230-527F310F859A}" destId="{0455423B-DD85-4E55-B613-D99C929D90EE}" srcOrd="1" destOrd="0" presId="urn:microsoft.com/office/officeart/2005/8/layout/orgChart1"/>
    <dgm:cxn modelId="{0B4D30D2-F17A-453A-A394-BC421CC2C787}" type="presParOf" srcId="{0455423B-DD85-4E55-B613-D99C929D90EE}" destId="{499A02CC-9FA0-422B-9A62-5D65E1AF71FA}" srcOrd="0" destOrd="0" presId="urn:microsoft.com/office/officeart/2005/8/layout/orgChart1"/>
    <dgm:cxn modelId="{D97F8309-0277-4E6A-8C45-6651167819A8}" type="presParOf" srcId="{499A02CC-9FA0-422B-9A62-5D65E1AF71FA}" destId="{089478A1-9B21-4734-97F0-1003091F5274}" srcOrd="0" destOrd="0" presId="urn:microsoft.com/office/officeart/2005/8/layout/orgChart1"/>
    <dgm:cxn modelId="{D6D00DCF-7CFB-4DD5-B688-16446BD9AB62}" type="presParOf" srcId="{499A02CC-9FA0-422B-9A62-5D65E1AF71FA}" destId="{1D738646-B31B-48A5-AEF0-1DFF997737CA}" srcOrd="1" destOrd="0" presId="urn:microsoft.com/office/officeart/2005/8/layout/orgChart1"/>
    <dgm:cxn modelId="{79CB3B4E-E8D0-4AA7-9539-EFA96B71F3B5}" type="presParOf" srcId="{0455423B-DD85-4E55-B613-D99C929D90EE}" destId="{EC510A1D-91DC-4112-AC11-78C90BCBD2BF}" srcOrd="1" destOrd="0" presId="urn:microsoft.com/office/officeart/2005/8/layout/orgChart1"/>
    <dgm:cxn modelId="{C519F28E-5930-47AA-9944-34B14796521D}" type="presParOf" srcId="{0455423B-DD85-4E55-B613-D99C929D90EE}" destId="{F7223AF8-0A2C-457A-AE5A-C24D450F9E53}" srcOrd="2" destOrd="0" presId="urn:microsoft.com/office/officeart/2005/8/layout/orgChart1"/>
    <dgm:cxn modelId="{65929872-A77F-4B6F-8F85-DC535A46B727}" type="presParOf" srcId="{0A747F27-11D0-45EB-B230-527F310F859A}" destId="{584C373D-DF4A-4737-9B14-AADA187EA30F}" srcOrd="2" destOrd="0" presId="urn:microsoft.com/office/officeart/2005/8/layout/orgChart1"/>
    <dgm:cxn modelId="{033FEAB3-D645-4B8C-A73A-22E8763F1FBF}" type="presParOf" srcId="{0A747F27-11D0-45EB-B230-527F310F859A}" destId="{017626DE-D531-4077-91AE-44CEF0CABC6C}" srcOrd="3" destOrd="0" presId="urn:microsoft.com/office/officeart/2005/8/layout/orgChart1"/>
    <dgm:cxn modelId="{0B884A6F-D749-488D-937B-0B84C59CD787}" type="presParOf" srcId="{017626DE-D531-4077-91AE-44CEF0CABC6C}" destId="{542A329E-14DB-4536-85F7-DA19AAA3FD87}" srcOrd="0" destOrd="0" presId="urn:microsoft.com/office/officeart/2005/8/layout/orgChart1"/>
    <dgm:cxn modelId="{58ECF6E9-43A3-48A5-A3EE-A7695E460A54}" type="presParOf" srcId="{542A329E-14DB-4536-85F7-DA19AAA3FD87}" destId="{873BAA60-3C94-4841-A54E-8DB76E28C8F6}" srcOrd="0" destOrd="0" presId="urn:microsoft.com/office/officeart/2005/8/layout/orgChart1"/>
    <dgm:cxn modelId="{7C7DD978-6C59-4D48-87EF-6CC5874E65C7}" type="presParOf" srcId="{542A329E-14DB-4536-85F7-DA19AAA3FD87}" destId="{DF9A55FA-BB29-46D5-9CC5-521386E50070}" srcOrd="1" destOrd="0" presId="urn:microsoft.com/office/officeart/2005/8/layout/orgChart1"/>
    <dgm:cxn modelId="{A4BDBC41-C666-4E74-BD7B-16AD323EBFF4}" type="presParOf" srcId="{017626DE-D531-4077-91AE-44CEF0CABC6C}" destId="{55A77A8C-5F1D-4F3F-8C1F-C5AFDC2B0848}" srcOrd="1" destOrd="0" presId="urn:microsoft.com/office/officeart/2005/8/layout/orgChart1"/>
    <dgm:cxn modelId="{32FD4FCC-B167-41EC-9FCF-4DD0548843CB}" type="presParOf" srcId="{017626DE-D531-4077-91AE-44CEF0CABC6C}" destId="{62C3378B-414D-423A-AADF-1120BE46011A}" srcOrd="2" destOrd="0" presId="urn:microsoft.com/office/officeart/2005/8/layout/orgChart1"/>
    <dgm:cxn modelId="{0323EC58-85C6-4D96-867E-31DD48501D2E}" type="presParOf" srcId="{9A0A72EA-83CA-4884-9466-D9EC4E5B58DF}" destId="{D7BEE72B-A71A-4456-B2EB-2A79B8DC4CCE}" srcOrd="2" destOrd="0" presId="urn:microsoft.com/office/officeart/2005/8/layout/orgChart1"/>
    <dgm:cxn modelId="{14F944A7-1DA9-406E-B527-04D90736A3CA}" type="presParOf" srcId="{DB92DADE-960E-4B53-8602-75F0DD8B8C90}" destId="{9B7DF5CB-E3A7-704E-84DC-C7BA21DC47B6}" srcOrd="6" destOrd="0" presId="urn:microsoft.com/office/officeart/2005/8/layout/orgChart1"/>
    <dgm:cxn modelId="{37CE472D-533E-4906-9EEF-FA9FC565E026}" type="presParOf" srcId="{DB92DADE-960E-4B53-8602-75F0DD8B8C90}" destId="{D7EFA0DB-08C3-F643-A0B7-F6E6505C400E}" srcOrd="7" destOrd="0" presId="urn:microsoft.com/office/officeart/2005/8/layout/orgChart1"/>
    <dgm:cxn modelId="{924D4830-8B63-43DE-94B8-8AC5F0ED5E98}" type="presParOf" srcId="{D7EFA0DB-08C3-F643-A0B7-F6E6505C400E}" destId="{B7D8CB9E-54BE-634A-8B75-68726E856610}" srcOrd="0" destOrd="0" presId="urn:microsoft.com/office/officeart/2005/8/layout/orgChart1"/>
    <dgm:cxn modelId="{EF1DBAAA-ED1E-41C8-8ABA-6A5239FFB7C5}" type="presParOf" srcId="{B7D8CB9E-54BE-634A-8B75-68726E856610}" destId="{1F0DE4B8-4B5D-264C-967B-7171BBD0BF97}" srcOrd="0" destOrd="0" presId="urn:microsoft.com/office/officeart/2005/8/layout/orgChart1"/>
    <dgm:cxn modelId="{E4BEE2E8-DD6D-4E9B-BF26-1ABFC49D11B8}" type="presParOf" srcId="{B7D8CB9E-54BE-634A-8B75-68726E856610}" destId="{51690A42-B020-4B4A-B906-99B3B433BBA8}" srcOrd="1" destOrd="0" presId="urn:microsoft.com/office/officeart/2005/8/layout/orgChart1"/>
    <dgm:cxn modelId="{287C5672-DCE9-4F11-A8C6-ABA61571690C}" type="presParOf" srcId="{D7EFA0DB-08C3-F643-A0B7-F6E6505C400E}" destId="{BD990A05-9C87-724C-9AA1-AB02DF72C366}" srcOrd="1" destOrd="0" presId="urn:microsoft.com/office/officeart/2005/8/layout/orgChart1"/>
    <dgm:cxn modelId="{12BE2D6A-2DC7-403C-A025-4032CC6473B2}" type="presParOf" srcId="{BD990A05-9C87-724C-9AA1-AB02DF72C366}" destId="{9623AF0A-7F56-4588-A6E0-D54DEB24897F}" srcOrd="0" destOrd="0" presId="urn:microsoft.com/office/officeart/2005/8/layout/orgChart1"/>
    <dgm:cxn modelId="{E7E836CC-5FD1-4E6E-84C3-A5BAD113A9FF}" type="presParOf" srcId="{BD990A05-9C87-724C-9AA1-AB02DF72C366}" destId="{93A528E8-ACC6-4897-9E2C-062E97D4FDE2}" srcOrd="1" destOrd="0" presId="urn:microsoft.com/office/officeart/2005/8/layout/orgChart1"/>
    <dgm:cxn modelId="{8CA5B511-B6F5-4154-A1D0-522C9567907E}" type="presParOf" srcId="{93A528E8-ACC6-4897-9E2C-062E97D4FDE2}" destId="{B928FEB0-E3B5-4B6F-AD42-CF5CF486913D}" srcOrd="0" destOrd="0" presId="urn:microsoft.com/office/officeart/2005/8/layout/orgChart1"/>
    <dgm:cxn modelId="{BA9B81D0-AFE4-4728-934F-D73F821F6D84}" type="presParOf" srcId="{B928FEB0-E3B5-4B6F-AD42-CF5CF486913D}" destId="{62E4D774-E0FD-4CAC-BB50-3C97DFAAA164}" srcOrd="0" destOrd="0" presId="urn:microsoft.com/office/officeart/2005/8/layout/orgChart1"/>
    <dgm:cxn modelId="{78CC309C-69B2-4C2E-A9A6-32F5E21C66C9}" type="presParOf" srcId="{B928FEB0-E3B5-4B6F-AD42-CF5CF486913D}" destId="{5687B715-BDBC-4578-A396-9DFDD5DAB384}" srcOrd="1" destOrd="0" presId="urn:microsoft.com/office/officeart/2005/8/layout/orgChart1"/>
    <dgm:cxn modelId="{2C63DDB3-C254-46F7-A090-56F3A61F2451}" type="presParOf" srcId="{93A528E8-ACC6-4897-9E2C-062E97D4FDE2}" destId="{2015D9B1-0344-4726-B66D-0101A4A4374B}" srcOrd="1" destOrd="0" presId="urn:microsoft.com/office/officeart/2005/8/layout/orgChart1"/>
    <dgm:cxn modelId="{C3BB4570-058E-4247-801B-9B076C73AEC3}" type="presParOf" srcId="{93A528E8-ACC6-4897-9E2C-062E97D4FDE2}" destId="{0E46D9EB-625F-4C66-80FE-3150F7D914B8}" srcOrd="2" destOrd="0" presId="urn:microsoft.com/office/officeart/2005/8/layout/orgChart1"/>
    <dgm:cxn modelId="{8B5772E3-3235-41D5-8909-908DBCAFBF2D}" type="presParOf" srcId="{BD990A05-9C87-724C-9AA1-AB02DF72C366}" destId="{80397FBC-AF6B-4961-84DE-7A8921D423EB}" srcOrd="2" destOrd="0" presId="urn:microsoft.com/office/officeart/2005/8/layout/orgChart1"/>
    <dgm:cxn modelId="{DD48F065-CCD6-4470-ABF7-E7A106CE1837}" type="presParOf" srcId="{BD990A05-9C87-724C-9AA1-AB02DF72C366}" destId="{133B5E34-1713-4840-A16B-CB1E8B6C18D2}" srcOrd="3" destOrd="0" presId="urn:microsoft.com/office/officeart/2005/8/layout/orgChart1"/>
    <dgm:cxn modelId="{9EB37C51-1C2C-440F-8180-FD77D9F171B6}" type="presParOf" srcId="{133B5E34-1713-4840-A16B-CB1E8B6C18D2}" destId="{8977805B-BA6B-461C-A7ED-E6FB4BC3B442}" srcOrd="0" destOrd="0" presId="urn:microsoft.com/office/officeart/2005/8/layout/orgChart1"/>
    <dgm:cxn modelId="{690F8C78-1D17-4F8E-A79B-2CAA2678DF48}" type="presParOf" srcId="{8977805B-BA6B-461C-A7ED-E6FB4BC3B442}" destId="{BA2BCEA5-2947-4A3D-921C-DA5105B3B940}" srcOrd="0" destOrd="0" presId="urn:microsoft.com/office/officeart/2005/8/layout/orgChart1"/>
    <dgm:cxn modelId="{F06689AA-EB68-4B73-8B77-90CB58E6B6D8}" type="presParOf" srcId="{8977805B-BA6B-461C-A7ED-E6FB4BC3B442}" destId="{EC7E5460-B68A-42BE-8EA5-2D333F033545}" srcOrd="1" destOrd="0" presId="urn:microsoft.com/office/officeart/2005/8/layout/orgChart1"/>
    <dgm:cxn modelId="{087D5F0E-1718-4529-BFAD-1C6460DBFCE5}" type="presParOf" srcId="{133B5E34-1713-4840-A16B-CB1E8B6C18D2}" destId="{36A7A215-A667-4129-BCDA-9852B06897FE}" srcOrd="1" destOrd="0" presId="urn:microsoft.com/office/officeart/2005/8/layout/orgChart1"/>
    <dgm:cxn modelId="{4AD2FE2D-D950-47A2-BF15-F50B2F9EBC6E}" type="presParOf" srcId="{133B5E34-1713-4840-A16B-CB1E8B6C18D2}" destId="{14880EA8-CC91-40E4-887D-3E1EB4C261B6}" srcOrd="2" destOrd="0" presId="urn:microsoft.com/office/officeart/2005/8/layout/orgChart1"/>
    <dgm:cxn modelId="{67A52DF6-7CB7-40AE-8EAC-9C034C556BF1}" type="presParOf" srcId="{BD990A05-9C87-724C-9AA1-AB02DF72C366}" destId="{D0429196-9EC5-4A85-A0BB-70496134B3CE}" srcOrd="4" destOrd="0" presId="urn:microsoft.com/office/officeart/2005/8/layout/orgChart1"/>
    <dgm:cxn modelId="{A0BB2AD3-0EBF-4BA9-9A19-C6912C7EE89E}" type="presParOf" srcId="{BD990A05-9C87-724C-9AA1-AB02DF72C366}" destId="{2B3F05F4-9115-4810-B488-1B576F43EB82}" srcOrd="5" destOrd="0" presId="urn:microsoft.com/office/officeart/2005/8/layout/orgChart1"/>
    <dgm:cxn modelId="{7C3EE25F-5F83-4B58-A22D-1310B15C5382}" type="presParOf" srcId="{2B3F05F4-9115-4810-B488-1B576F43EB82}" destId="{6D38C5F4-7A72-43C1-97E5-0E9A4914FEA7}" srcOrd="0" destOrd="0" presId="urn:microsoft.com/office/officeart/2005/8/layout/orgChart1"/>
    <dgm:cxn modelId="{C827F87B-EC13-4A7A-89FB-372AE859E890}" type="presParOf" srcId="{6D38C5F4-7A72-43C1-97E5-0E9A4914FEA7}" destId="{481238B2-BA56-436D-9571-9DEEF72D84A6}" srcOrd="0" destOrd="0" presId="urn:microsoft.com/office/officeart/2005/8/layout/orgChart1"/>
    <dgm:cxn modelId="{10F1B47B-B60E-46EF-B4FE-64C0011DE3FC}" type="presParOf" srcId="{6D38C5F4-7A72-43C1-97E5-0E9A4914FEA7}" destId="{F6F59BBA-1E93-4AB5-9575-0FD2B862F73D}" srcOrd="1" destOrd="0" presId="urn:microsoft.com/office/officeart/2005/8/layout/orgChart1"/>
    <dgm:cxn modelId="{739D3293-6939-4F2C-AE3F-A6E5359C6309}" type="presParOf" srcId="{2B3F05F4-9115-4810-B488-1B576F43EB82}" destId="{F9766855-9AD3-41C8-8D8E-DF70C4EE943E}" srcOrd="1" destOrd="0" presId="urn:microsoft.com/office/officeart/2005/8/layout/orgChart1"/>
    <dgm:cxn modelId="{9B2A43CF-0C95-49F6-A2FF-83D4F3A8D05C}" type="presParOf" srcId="{2B3F05F4-9115-4810-B488-1B576F43EB82}" destId="{472B349F-EFBD-4195-A9C9-DC69F5D89508}" srcOrd="2" destOrd="0" presId="urn:microsoft.com/office/officeart/2005/8/layout/orgChart1"/>
    <dgm:cxn modelId="{25493387-E31C-48EC-9475-579DF606A65B}" type="presParOf" srcId="{BD990A05-9C87-724C-9AA1-AB02DF72C366}" destId="{3BA88E6F-D81C-4FD4-B504-32CD0681CEAD}" srcOrd="6" destOrd="0" presId="urn:microsoft.com/office/officeart/2005/8/layout/orgChart1"/>
    <dgm:cxn modelId="{26044DBF-C106-411F-9D3D-650BEA5EB80F}" type="presParOf" srcId="{BD990A05-9C87-724C-9AA1-AB02DF72C366}" destId="{58152E55-3EF2-46C6-9013-47D480E47FF8}" srcOrd="7" destOrd="0" presId="urn:microsoft.com/office/officeart/2005/8/layout/orgChart1"/>
    <dgm:cxn modelId="{B6A6F9DE-5CB2-4FB4-93BF-C34167818147}" type="presParOf" srcId="{58152E55-3EF2-46C6-9013-47D480E47FF8}" destId="{02F23F5B-A86C-411B-8384-28C406FE160F}" srcOrd="0" destOrd="0" presId="urn:microsoft.com/office/officeart/2005/8/layout/orgChart1"/>
    <dgm:cxn modelId="{5F3358EA-4006-4029-BE98-04BAB4BBDC71}" type="presParOf" srcId="{02F23F5B-A86C-411B-8384-28C406FE160F}" destId="{F526D2B5-34A2-488D-BA1E-8A0D6CBD3510}" srcOrd="0" destOrd="0" presId="urn:microsoft.com/office/officeart/2005/8/layout/orgChart1"/>
    <dgm:cxn modelId="{22C6FD5B-712E-42FB-87A4-A075DEE83094}" type="presParOf" srcId="{02F23F5B-A86C-411B-8384-28C406FE160F}" destId="{ABEE86B0-A84D-4284-8C50-B159CCB322AB}" srcOrd="1" destOrd="0" presId="urn:microsoft.com/office/officeart/2005/8/layout/orgChart1"/>
    <dgm:cxn modelId="{19096DC2-DE18-44AE-B075-C1E23232F812}" type="presParOf" srcId="{58152E55-3EF2-46C6-9013-47D480E47FF8}" destId="{8F90E307-95BA-43AD-AE31-C8AA81393DAD}" srcOrd="1" destOrd="0" presId="urn:microsoft.com/office/officeart/2005/8/layout/orgChart1"/>
    <dgm:cxn modelId="{A1BBD1BD-87E9-442D-B9F6-A91CF8D9E19B}" type="presParOf" srcId="{58152E55-3EF2-46C6-9013-47D480E47FF8}" destId="{ACCBCB3C-B45B-4BC6-838A-0A010D642DE0}" srcOrd="2" destOrd="0" presId="urn:microsoft.com/office/officeart/2005/8/layout/orgChart1"/>
    <dgm:cxn modelId="{723A2822-DF2C-4750-A1B2-2BBA102C9E4D}" type="presParOf" srcId="{BD990A05-9C87-724C-9AA1-AB02DF72C366}" destId="{FE633280-C8FF-440A-8C57-AA42D184AB0B}" srcOrd="8" destOrd="0" presId="urn:microsoft.com/office/officeart/2005/8/layout/orgChart1"/>
    <dgm:cxn modelId="{49C3AC7E-63C7-4129-BEF0-9903715DBC45}" type="presParOf" srcId="{BD990A05-9C87-724C-9AA1-AB02DF72C366}" destId="{706547CE-1EAD-4D66-8C8E-4A3DD59BAAD5}" srcOrd="9" destOrd="0" presId="urn:microsoft.com/office/officeart/2005/8/layout/orgChart1"/>
    <dgm:cxn modelId="{7FDFFF62-D616-42C3-9228-300C1F31BD10}" type="presParOf" srcId="{706547CE-1EAD-4D66-8C8E-4A3DD59BAAD5}" destId="{3AC25F9E-BCB8-4FD6-82B3-E0706351EB5B}" srcOrd="0" destOrd="0" presId="urn:microsoft.com/office/officeart/2005/8/layout/orgChart1"/>
    <dgm:cxn modelId="{898E5851-3BE3-4D61-9CCA-1F01DEBAA9A0}" type="presParOf" srcId="{3AC25F9E-BCB8-4FD6-82B3-E0706351EB5B}" destId="{75516AFB-B040-492B-8B9C-012BE87506DA}" srcOrd="0" destOrd="0" presId="urn:microsoft.com/office/officeart/2005/8/layout/orgChart1"/>
    <dgm:cxn modelId="{6870DCA7-BDC3-4BBF-9025-C4D13A699EF3}" type="presParOf" srcId="{3AC25F9E-BCB8-4FD6-82B3-E0706351EB5B}" destId="{C4AF89C9-C425-4E79-9A5A-0E44E44EF423}" srcOrd="1" destOrd="0" presId="urn:microsoft.com/office/officeart/2005/8/layout/orgChart1"/>
    <dgm:cxn modelId="{0CF610C0-934D-43D4-ABC4-6E142068627A}" type="presParOf" srcId="{706547CE-1EAD-4D66-8C8E-4A3DD59BAAD5}" destId="{21B0AC67-4257-4D7E-BBDA-3045FCA179EE}" srcOrd="1" destOrd="0" presId="urn:microsoft.com/office/officeart/2005/8/layout/orgChart1"/>
    <dgm:cxn modelId="{A30341F6-AF7B-40CA-BE8C-533A574F7D62}" type="presParOf" srcId="{706547CE-1EAD-4D66-8C8E-4A3DD59BAAD5}" destId="{DF632008-1E80-4283-9343-103910F92B5E}" srcOrd="2" destOrd="0" presId="urn:microsoft.com/office/officeart/2005/8/layout/orgChart1"/>
    <dgm:cxn modelId="{E38A80B9-2F11-46D6-BA12-1D98476CFD9E}" type="presParOf" srcId="{D7EFA0DB-08C3-F643-A0B7-F6E6505C400E}" destId="{41EAEE69-214C-BD43-A133-EB8632C069DF}" srcOrd="2" destOrd="0" presId="urn:microsoft.com/office/officeart/2005/8/layout/orgChart1"/>
    <dgm:cxn modelId="{C01D5F66-E355-4B1B-A2F4-153416286931}" type="presParOf" srcId="{DB92DADE-960E-4B53-8602-75F0DD8B8C90}" destId="{CF0899A3-E77D-46E4-AE01-A0A1DC6DD52D}" srcOrd="8" destOrd="0" presId="urn:microsoft.com/office/officeart/2005/8/layout/orgChart1"/>
    <dgm:cxn modelId="{2042CE6B-34E0-45E1-93C9-492D2CD0DFFF}" type="presParOf" srcId="{DB92DADE-960E-4B53-8602-75F0DD8B8C90}" destId="{134EB228-F77D-4C81-9350-4470DAA402FA}" srcOrd="9" destOrd="0" presId="urn:microsoft.com/office/officeart/2005/8/layout/orgChart1"/>
    <dgm:cxn modelId="{EA43277A-29EC-43C1-9000-76058C46ABFE}" type="presParOf" srcId="{134EB228-F77D-4C81-9350-4470DAA402FA}" destId="{DDFFC62D-8C53-4D3C-A4F8-61A93EC9729A}" srcOrd="0" destOrd="0" presId="urn:microsoft.com/office/officeart/2005/8/layout/orgChart1"/>
    <dgm:cxn modelId="{2660EC4F-CFB2-4439-B569-7475E8B4C96A}" type="presParOf" srcId="{DDFFC62D-8C53-4D3C-A4F8-61A93EC9729A}" destId="{DE4374A5-9D76-402B-8D2F-DFB4ED3C6A06}" srcOrd="0" destOrd="0" presId="urn:microsoft.com/office/officeart/2005/8/layout/orgChart1"/>
    <dgm:cxn modelId="{10BEC182-B414-4AE0-9B63-FB3781A07743}" type="presParOf" srcId="{DDFFC62D-8C53-4D3C-A4F8-61A93EC9729A}" destId="{1A4959DD-2965-4106-9DAD-A55983416B64}" srcOrd="1" destOrd="0" presId="urn:microsoft.com/office/officeart/2005/8/layout/orgChart1"/>
    <dgm:cxn modelId="{DDFD54FE-72F0-4EC0-B2CF-B415CF3CEAA0}" type="presParOf" srcId="{134EB228-F77D-4C81-9350-4470DAA402FA}" destId="{E62848F5-E80F-479D-AE4B-BEC9066434B5}" srcOrd="1" destOrd="0" presId="urn:microsoft.com/office/officeart/2005/8/layout/orgChart1"/>
    <dgm:cxn modelId="{B7F28ABD-6631-4856-A795-AB583B952820}" type="presParOf" srcId="{E62848F5-E80F-479D-AE4B-BEC9066434B5}" destId="{FED8DC5B-C4CC-4822-82E3-19E99BDF9F01}" srcOrd="0" destOrd="0" presId="urn:microsoft.com/office/officeart/2005/8/layout/orgChart1"/>
    <dgm:cxn modelId="{8F25405A-3251-4A16-BCAB-3F40A054AD6B}" type="presParOf" srcId="{E62848F5-E80F-479D-AE4B-BEC9066434B5}" destId="{9AD808C4-D767-4CE0-A5CA-822AEC172A51}" srcOrd="1" destOrd="0" presId="urn:microsoft.com/office/officeart/2005/8/layout/orgChart1"/>
    <dgm:cxn modelId="{C76C5C1E-36C9-48CB-B913-1344DFE3F469}" type="presParOf" srcId="{9AD808C4-D767-4CE0-A5CA-822AEC172A51}" destId="{33E63735-777C-4E64-B506-FF590DA8B2F9}" srcOrd="0" destOrd="0" presId="urn:microsoft.com/office/officeart/2005/8/layout/orgChart1"/>
    <dgm:cxn modelId="{33BBED37-9BBC-476A-854B-4339870F3E9E}" type="presParOf" srcId="{33E63735-777C-4E64-B506-FF590DA8B2F9}" destId="{55303E74-61FF-4B06-B70A-7871CF658FDD}" srcOrd="0" destOrd="0" presId="urn:microsoft.com/office/officeart/2005/8/layout/orgChart1"/>
    <dgm:cxn modelId="{D3DE6049-6433-49DF-9C4E-D4320D36BC03}" type="presParOf" srcId="{33E63735-777C-4E64-B506-FF590DA8B2F9}" destId="{AED01ABB-D4C8-45D6-B031-DD84ECB5650B}" srcOrd="1" destOrd="0" presId="urn:microsoft.com/office/officeart/2005/8/layout/orgChart1"/>
    <dgm:cxn modelId="{FB89EAFC-5BF7-4F14-822A-59129E8923BD}" type="presParOf" srcId="{9AD808C4-D767-4CE0-A5CA-822AEC172A51}" destId="{86147077-93D1-4ABF-99FB-EDE3350F85FD}" srcOrd="1" destOrd="0" presId="urn:microsoft.com/office/officeart/2005/8/layout/orgChart1"/>
    <dgm:cxn modelId="{EE2A3574-2876-4FB4-A3ED-C60FCE25B6DB}" type="presParOf" srcId="{9AD808C4-D767-4CE0-A5CA-822AEC172A51}" destId="{C823DB55-6D13-4BE4-8110-42C1C343AD64}" srcOrd="2" destOrd="0" presId="urn:microsoft.com/office/officeart/2005/8/layout/orgChart1"/>
    <dgm:cxn modelId="{5C2CF098-7EA1-4BA0-A3F0-A3E5642C4A38}" type="presParOf" srcId="{E62848F5-E80F-479D-AE4B-BEC9066434B5}" destId="{19B25ABC-DBEF-4B1D-8A1C-0921674A6555}" srcOrd="2" destOrd="0" presId="urn:microsoft.com/office/officeart/2005/8/layout/orgChart1"/>
    <dgm:cxn modelId="{DDE7FCB5-2346-4AEC-91DD-54BA53D29D21}" type="presParOf" srcId="{E62848F5-E80F-479D-AE4B-BEC9066434B5}" destId="{023ED8EF-9605-4D40-B573-32E32C8A2F3A}" srcOrd="3" destOrd="0" presId="urn:microsoft.com/office/officeart/2005/8/layout/orgChart1"/>
    <dgm:cxn modelId="{B395BD25-DD75-43ED-9377-87F56BA08DD3}" type="presParOf" srcId="{023ED8EF-9605-4D40-B573-32E32C8A2F3A}" destId="{6FB4DB03-8583-4006-9949-FF0BDC55EE29}" srcOrd="0" destOrd="0" presId="urn:microsoft.com/office/officeart/2005/8/layout/orgChart1"/>
    <dgm:cxn modelId="{6FA15091-9731-4F48-B1FC-2C4FEEE93834}" type="presParOf" srcId="{6FB4DB03-8583-4006-9949-FF0BDC55EE29}" destId="{67AC9910-F943-45A4-9791-36FB1EDA303D}" srcOrd="0" destOrd="0" presId="urn:microsoft.com/office/officeart/2005/8/layout/orgChart1"/>
    <dgm:cxn modelId="{C9841B85-7812-4D5E-B30A-45FE2AB279E3}" type="presParOf" srcId="{6FB4DB03-8583-4006-9949-FF0BDC55EE29}" destId="{5755C307-07A7-43BF-801F-BC93BF30996F}" srcOrd="1" destOrd="0" presId="urn:microsoft.com/office/officeart/2005/8/layout/orgChart1"/>
    <dgm:cxn modelId="{9331247E-212F-4FF2-B136-93BE50AB73C9}" type="presParOf" srcId="{023ED8EF-9605-4D40-B573-32E32C8A2F3A}" destId="{9834C70B-D239-44BB-BB0B-FD3E7650D7F0}" srcOrd="1" destOrd="0" presId="urn:microsoft.com/office/officeart/2005/8/layout/orgChart1"/>
    <dgm:cxn modelId="{8C7ADF96-D32A-4B3E-8B70-E7AFB0415C5C}" type="presParOf" srcId="{023ED8EF-9605-4D40-B573-32E32C8A2F3A}" destId="{F9015BC0-9BF3-4412-8326-2C54646A3381}" srcOrd="2" destOrd="0" presId="urn:microsoft.com/office/officeart/2005/8/layout/orgChart1"/>
    <dgm:cxn modelId="{34DCB59C-96C4-49E2-B0EC-6E2F567A6BF3}" type="presParOf" srcId="{134EB228-F77D-4C81-9350-4470DAA402FA}" destId="{1784D3BD-A595-4598-893F-D86B5984B653}" srcOrd="2" destOrd="0" presId="urn:microsoft.com/office/officeart/2005/8/layout/orgChart1"/>
    <dgm:cxn modelId="{798661F6-4DCC-4DAC-9456-58E34313C4AC}" type="presParOf" srcId="{DB92DADE-960E-4B53-8602-75F0DD8B8C90}" destId="{40FC6387-15A8-4986-A217-C2EE177AD358}" srcOrd="10" destOrd="0" presId="urn:microsoft.com/office/officeart/2005/8/layout/orgChart1"/>
    <dgm:cxn modelId="{280C524B-25E4-494A-8063-3CEFC1EF9326}" type="presParOf" srcId="{DB92DADE-960E-4B53-8602-75F0DD8B8C90}" destId="{7B44C5B1-84AF-4D6F-BF3C-591BCAE9E7C8}" srcOrd="11" destOrd="0" presId="urn:microsoft.com/office/officeart/2005/8/layout/orgChart1"/>
    <dgm:cxn modelId="{C1367288-C839-46E4-A683-2F7DC8AEA477}" type="presParOf" srcId="{7B44C5B1-84AF-4D6F-BF3C-591BCAE9E7C8}" destId="{6212C1C2-9EF4-4B10-86F0-F9D1FFE36581}" srcOrd="0" destOrd="0" presId="urn:microsoft.com/office/officeart/2005/8/layout/orgChart1"/>
    <dgm:cxn modelId="{D1E84615-6977-4D93-9DE8-A8ABE236D1FE}" type="presParOf" srcId="{6212C1C2-9EF4-4B10-86F0-F9D1FFE36581}" destId="{A686AFA9-FB78-4D55-9D67-A6FA2559D652}" srcOrd="0" destOrd="0" presId="urn:microsoft.com/office/officeart/2005/8/layout/orgChart1"/>
    <dgm:cxn modelId="{18585CD3-7031-4C8C-B37E-DE479844B74C}" type="presParOf" srcId="{6212C1C2-9EF4-4B10-86F0-F9D1FFE36581}" destId="{9F22D119-44E4-463E-81EF-1F281B2488E3}" srcOrd="1" destOrd="0" presId="urn:microsoft.com/office/officeart/2005/8/layout/orgChart1"/>
    <dgm:cxn modelId="{BD5A9428-8978-48F2-BD03-1B878610958F}" type="presParOf" srcId="{7B44C5B1-84AF-4D6F-BF3C-591BCAE9E7C8}" destId="{78C31B0D-17D4-44C0-8B6C-63A24171AE5D}" srcOrd="1" destOrd="0" presId="urn:microsoft.com/office/officeart/2005/8/layout/orgChart1"/>
    <dgm:cxn modelId="{23974CAD-0836-496D-8C79-FFD62BFB9DFA}" type="presParOf" srcId="{78C31B0D-17D4-44C0-8B6C-63A24171AE5D}" destId="{4884F40F-6EAF-416E-A80B-5068D86323B7}" srcOrd="0" destOrd="0" presId="urn:microsoft.com/office/officeart/2005/8/layout/orgChart1"/>
    <dgm:cxn modelId="{4CF4199B-8D2C-429B-AE35-F7D573342852}" type="presParOf" srcId="{78C31B0D-17D4-44C0-8B6C-63A24171AE5D}" destId="{6EC2B6CA-B9F9-4851-BF8E-DC11CA117091}" srcOrd="1" destOrd="0" presId="urn:microsoft.com/office/officeart/2005/8/layout/orgChart1"/>
    <dgm:cxn modelId="{A81175EA-B816-4FD6-A63C-0AC594AE5BB0}" type="presParOf" srcId="{6EC2B6CA-B9F9-4851-BF8E-DC11CA117091}" destId="{8732602A-C1E7-49FC-AC54-26C5FF77CFB3}" srcOrd="0" destOrd="0" presId="urn:microsoft.com/office/officeart/2005/8/layout/orgChart1"/>
    <dgm:cxn modelId="{5F9403A1-DFA4-413D-A9AF-E325F2D2AE4A}" type="presParOf" srcId="{8732602A-C1E7-49FC-AC54-26C5FF77CFB3}" destId="{F1AE4899-8B11-4D01-ABB5-2055D43CFE18}" srcOrd="0" destOrd="0" presId="urn:microsoft.com/office/officeart/2005/8/layout/orgChart1"/>
    <dgm:cxn modelId="{A9572FAD-9B30-497E-9D45-FDA01F7E1840}" type="presParOf" srcId="{8732602A-C1E7-49FC-AC54-26C5FF77CFB3}" destId="{8F54FC07-DC82-4EC3-BE57-2EA7880AB23D}" srcOrd="1" destOrd="0" presId="urn:microsoft.com/office/officeart/2005/8/layout/orgChart1"/>
    <dgm:cxn modelId="{05E887A6-3B16-4239-9E63-02571E1CBC38}" type="presParOf" srcId="{6EC2B6CA-B9F9-4851-BF8E-DC11CA117091}" destId="{5CAD2449-B974-4F9B-9AE2-7A7DBD2C0AFD}" srcOrd="1" destOrd="0" presId="urn:microsoft.com/office/officeart/2005/8/layout/orgChart1"/>
    <dgm:cxn modelId="{D4BFD9C9-D2AE-41C8-87F9-7517CCF9EB78}" type="presParOf" srcId="{5CAD2449-B974-4F9B-9AE2-7A7DBD2C0AFD}" destId="{FF0BF96C-1EF7-4B28-9EC3-5D007BFFCCED}" srcOrd="0" destOrd="0" presId="urn:microsoft.com/office/officeart/2005/8/layout/orgChart1"/>
    <dgm:cxn modelId="{F5CDC69F-A141-4C6B-91B5-643F99AF4C62}" type="presParOf" srcId="{5CAD2449-B974-4F9B-9AE2-7A7DBD2C0AFD}" destId="{86E4C5B7-7AEB-43CA-B2B8-61F9408A1DCE}" srcOrd="1" destOrd="0" presId="urn:microsoft.com/office/officeart/2005/8/layout/orgChart1"/>
    <dgm:cxn modelId="{011C2141-0C13-4A84-8CA2-5FE696E7E2F0}" type="presParOf" srcId="{86E4C5B7-7AEB-43CA-B2B8-61F9408A1DCE}" destId="{8285A303-156C-437C-9E0F-DC010282F0BB}" srcOrd="0" destOrd="0" presId="urn:microsoft.com/office/officeart/2005/8/layout/orgChart1"/>
    <dgm:cxn modelId="{09FACFD4-1A3E-46C3-864F-A262E7E02919}" type="presParOf" srcId="{8285A303-156C-437C-9E0F-DC010282F0BB}" destId="{E0CBBE37-5107-4A7C-9E53-FACAA0D02C03}" srcOrd="0" destOrd="0" presId="urn:microsoft.com/office/officeart/2005/8/layout/orgChart1"/>
    <dgm:cxn modelId="{4AE4314F-C6B8-4951-A102-E97871D1EF74}" type="presParOf" srcId="{8285A303-156C-437C-9E0F-DC010282F0BB}" destId="{1230CBEC-F68D-445E-8F31-B107617D01DE}" srcOrd="1" destOrd="0" presId="urn:microsoft.com/office/officeart/2005/8/layout/orgChart1"/>
    <dgm:cxn modelId="{AB1BF848-D6AE-4229-BFB4-795CE9A41C81}" type="presParOf" srcId="{86E4C5B7-7AEB-43CA-B2B8-61F9408A1DCE}" destId="{704E04C7-AA2B-4DCA-84A5-4511D9D38467}" srcOrd="1" destOrd="0" presId="urn:microsoft.com/office/officeart/2005/8/layout/orgChart1"/>
    <dgm:cxn modelId="{D07430D3-4EBE-4916-9F3A-DBEA5DDDA748}" type="presParOf" srcId="{86E4C5B7-7AEB-43CA-B2B8-61F9408A1DCE}" destId="{9F1F2059-1FD3-4717-AEE6-9AEF7B1C3D76}" srcOrd="2" destOrd="0" presId="urn:microsoft.com/office/officeart/2005/8/layout/orgChart1"/>
    <dgm:cxn modelId="{C40556B8-2CF4-4BEE-9B36-67F6790F24CB}" type="presParOf" srcId="{5CAD2449-B974-4F9B-9AE2-7A7DBD2C0AFD}" destId="{5CD8FBB8-54ED-439B-84C8-F40F99F5D55E}" srcOrd="2" destOrd="0" presId="urn:microsoft.com/office/officeart/2005/8/layout/orgChart1"/>
    <dgm:cxn modelId="{AA6EE033-5AD8-4B3D-9037-751F3E884310}" type="presParOf" srcId="{5CAD2449-B974-4F9B-9AE2-7A7DBD2C0AFD}" destId="{364AA89E-DE80-4209-825E-D68A7192426C}" srcOrd="3" destOrd="0" presId="urn:microsoft.com/office/officeart/2005/8/layout/orgChart1"/>
    <dgm:cxn modelId="{E0B4E334-0D1A-494A-8938-CE8150E35F82}" type="presParOf" srcId="{364AA89E-DE80-4209-825E-D68A7192426C}" destId="{91A7D8F7-7AB7-4802-8255-DCF8ABBEF939}" srcOrd="0" destOrd="0" presId="urn:microsoft.com/office/officeart/2005/8/layout/orgChart1"/>
    <dgm:cxn modelId="{EC4047C6-79C8-40F2-980A-DDF03FCACB1B}" type="presParOf" srcId="{91A7D8F7-7AB7-4802-8255-DCF8ABBEF939}" destId="{90CE895E-D8D3-4FBC-939A-87C17573EC5A}" srcOrd="0" destOrd="0" presId="urn:microsoft.com/office/officeart/2005/8/layout/orgChart1"/>
    <dgm:cxn modelId="{B68F0110-25AA-46D7-ABFD-6F42F8BE473A}" type="presParOf" srcId="{91A7D8F7-7AB7-4802-8255-DCF8ABBEF939}" destId="{DC28D7F6-5902-46C7-9A8E-F156C1A5577B}" srcOrd="1" destOrd="0" presId="urn:microsoft.com/office/officeart/2005/8/layout/orgChart1"/>
    <dgm:cxn modelId="{2C247B74-8F0C-4D35-9BF8-0D30E3B0CA1C}" type="presParOf" srcId="{364AA89E-DE80-4209-825E-D68A7192426C}" destId="{11798375-8176-4269-AFC9-79A6001DE7A2}" srcOrd="1" destOrd="0" presId="urn:microsoft.com/office/officeart/2005/8/layout/orgChart1"/>
    <dgm:cxn modelId="{41AE4083-C56E-40F6-B6D0-391DEC398E6F}" type="presParOf" srcId="{364AA89E-DE80-4209-825E-D68A7192426C}" destId="{BC839597-9D14-4256-8A79-0F658C5D521F}" srcOrd="2" destOrd="0" presId="urn:microsoft.com/office/officeart/2005/8/layout/orgChart1"/>
    <dgm:cxn modelId="{5FFB3475-2AE1-4E10-8E39-64F990769604}" type="presParOf" srcId="{5CAD2449-B974-4F9B-9AE2-7A7DBD2C0AFD}" destId="{6AEA2DA0-942B-4357-9962-50EFB3B459EE}" srcOrd="4" destOrd="0" presId="urn:microsoft.com/office/officeart/2005/8/layout/orgChart1"/>
    <dgm:cxn modelId="{8E3CDCA3-0AC4-4D08-A61D-1402ED0DA159}" type="presParOf" srcId="{5CAD2449-B974-4F9B-9AE2-7A7DBD2C0AFD}" destId="{EB0B763E-A60C-409F-8AB0-EB1219287DAD}" srcOrd="5" destOrd="0" presId="urn:microsoft.com/office/officeart/2005/8/layout/orgChart1"/>
    <dgm:cxn modelId="{9B5E6221-6C69-47B2-9069-85D966450077}" type="presParOf" srcId="{EB0B763E-A60C-409F-8AB0-EB1219287DAD}" destId="{BED0C7CD-7399-4009-BC2E-3108D4C41106}" srcOrd="0" destOrd="0" presId="urn:microsoft.com/office/officeart/2005/8/layout/orgChart1"/>
    <dgm:cxn modelId="{2471BC80-CEA8-497B-9197-656F32F49B2F}" type="presParOf" srcId="{BED0C7CD-7399-4009-BC2E-3108D4C41106}" destId="{5A9EC390-B688-4208-89C5-C7FA33D43635}" srcOrd="0" destOrd="0" presId="urn:microsoft.com/office/officeart/2005/8/layout/orgChart1"/>
    <dgm:cxn modelId="{35711147-B49A-4BA7-8D21-AEA469EBA0F2}" type="presParOf" srcId="{BED0C7CD-7399-4009-BC2E-3108D4C41106}" destId="{23EC6608-9CCF-4108-B578-2F7E12BD3DDB}" srcOrd="1" destOrd="0" presId="urn:microsoft.com/office/officeart/2005/8/layout/orgChart1"/>
    <dgm:cxn modelId="{1CB0DFF2-5578-490F-BB9D-72D0311962AA}" type="presParOf" srcId="{EB0B763E-A60C-409F-8AB0-EB1219287DAD}" destId="{F508CBC1-7A31-488C-A46D-6314FA49F390}" srcOrd="1" destOrd="0" presId="urn:microsoft.com/office/officeart/2005/8/layout/orgChart1"/>
    <dgm:cxn modelId="{6B859909-A9EE-42BD-BF1C-BBFF2AD392A1}" type="presParOf" srcId="{EB0B763E-A60C-409F-8AB0-EB1219287DAD}" destId="{F9D9860F-0C6A-470B-88B1-5F22AAFB606E}" srcOrd="2" destOrd="0" presId="urn:microsoft.com/office/officeart/2005/8/layout/orgChart1"/>
    <dgm:cxn modelId="{93B3199F-A849-45B1-9C88-665DF9646B8C}" type="presParOf" srcId="{6EC2B6CA-B9F9-4851-BF8E-DC11CA117091}" destId="{0BB23B2D-C602-466C-B6C2-CB48129FC555}" srcOrd="2" destOrd="0" presId="urn:microsoft.com/office/officeart/2005/8/layout/orgChart1"/>
    <dgm:cxn modelId="{E7DB9A7E-4F25-46BC-A4BF-1D0DE8D6CF2E}" type="presParOf" srcId="{78C31B0D-17D4-44C0-8B6C-63A24171AE5D}" destId="{319BB621-88CA-4F9E-80B5-6083EF1B27FC}" srcOrd="2" destOrd="0" presId="urn:microsoft.com/office/officeart/2005/8/layout/orgChart1"/>
    <dgm:cxn modelId="{C2944583-221B-4D3B-83DD-BA13A76AB351}" type="presParOf" srcId="{78C31B0D-17D4-44C0-8B6C-63A24171AE5D}" destId="{3EE1C52C-A674-42D3-BE6D-2164A967A805}" srcOrd="3" destOrd="0" presId="urn:microsoft.com/office/officeart/2005/8/layout/orgChart1"/>
    <dgm:cxn modelId="{29DF8EE7-83FC-4576-B019-A1C2D95E78B2}" type="presParOf" srcId="{3EE1C52C-A674-42D3-BE6D-2164A967A805}" destId="{34B676F3-EEBF-4667-944D-8BD993B0C536}" srcOrd="0" destOrd="0" presId="urn:microsoft.com/office/officeart/2005/8/layout/orgChart1"/>
    <dgm:cxn modelId="{64AD499C-4ED5-4619-BAC1-14DD9310FF26}" type="presParOf" srcId="{34B676F3-EEBF-4667-944D-8BD993B0C536}" destId="{365AA809-68B1-482F-B8CA-6EECE2CC3DC3}" srcOrd="0" destOrd="0" presId="urn:microsoft.com/office/officeart/2005/8/layout/orgChart1"/>
    <dgm:cxn modelId="{889F69AA-BE1E-41C7-B2F6-59C89D640EB0}" type="presParOf" srcId="{34B676F3-EEBF-4667-944D-8BD993B0C536}" destId="{409BD207-A2F2-4903-81F7-A430EE87F4F5}" srcOrd="1" destOrd="0" presId="urn:microsoft.com/office/officeart/2005/8/layout/orgChart1"/>
    <dgm:cxn modelId="{E4142746-D4A9-4398-8569-CB58FBDE83EE}" type="presParOf" srcId="{3EE1C52C-A674-42D3-BE6D-2164A967A805}" destId="{10BEF9AA-CF3B-47A6-AFD3-3C88827CEE3E}" srcOrd="1" destOrd="0" presId="urn:microsoft.com/office/officeart/2005/8/layout/orgChart1"/>
    <dgm:cxn modelId="{D439F943-B68D-4B2A-B8E4-306DD3E703EC}" type="presParOf" srcId="{10BEF9AA-CF3B-47A6-AFD3-3C88827CEE3E}" destId="{AD875428-4BF7-46C1-9F11-7FEF16EA0736}" srcOrd="0" destOrd="0" presId="urn:microsoft.com/office/officeart/2005/8/layout/orgChart1"/>
    <dgm:cxn modelId="{37C75A6D-A2FC-45EB-BE31-DBCC36900621}" type="presParOf" srcId="{10BEF9AA-CF3B-47A6-AFD3-3C88827CEE3E}" destId="{A4642DF9-E49E-4075-ACE2-2A218528F808}" srcOrd="1" destOrd="0" presId="urn:microsoft.com/office/officeart/2005/8/layout/orgChart1"/>
    <dgm:cxn modelId="{DE1BA77F-89E8-427E-80F4-6BB0D1B44340}" type="presParOf" srcId="{A4642DF9-E49E-4075-ACE2-2A218528F808}" destId="{98EF2A2B-0881-451B-9C76-89646AF06848}" srcOrd="0" destOrd="0" presId="urn:microsoft.com/office/officeart/2005/8/layout/orgChart1"/>
    <dgm:cxn modelId="{715AC9C1-6327-475D-BE9B-8F3195767523}" type="presParOf" srcId="{98EF2A2B-0881-451B-9C76-89646AF06848}" destId="{83DE3D38-541A-4AC4-B781-70B0CD3B16D6}" srcOrd="0" destOrd="0" presId="urn:microsoft.com/office/officeart/2005/8/layout/orgChart1"/>
    <dgm:cxn modelId="{2917BE64-9EAE-4593-A81E-CE1AD852AAA7}" type="presParOf" srcId="{98EF2A2B-0881-451B-9C76-89646AF06848}" destId="{9266DEE5-3B1A-4FB8-820B-840F17155AF6}" srcOrd="1" destOrd="0" presId="urn:microsoft.com/office/officeart/2005/8/layout/orgChart1"/>
    <dgm:cxn modelId="{8C39109E-61F9-41D5-B445-C69D7BA9D373}" type="presParOf" srcId="{A4642DF9-E49E-4075-ACE2-2A218528F808}" destId="{87E22CF8-E69C-4A59-B2F8-3E864CA68913}" srcOrd="1" destOrd="0" presId="urn:microsoft.com/office/officeart/2005/8/layout/orgChart1"/>
    <dgm:cxn modelId="{F51D3672-F27C-468D-8F5D-35F99D822057}" type="presParOf" srcId="{A4642DF9-E49E-4075-ACE2-2A218528F808}" destId="{D40C878D-27BB-4FCD-9DA2-FAD88F87A69F}" srcOrd="2" destOrd="0" presId="urn:microsoft.com/office/officeart/2005/8/layout/orgChart1"/>
    <dgm:cxn modelId="{5BBF1D8A-7A6C-4946-9959-0381FC91DE35}" type="presParOf" srcId="{10BEF9AA-CF3B-47A6-AFD3-3C88827CEE3E}" destId="{C04FE1B9-1F66-4649-8FFF-D601EFD169EC}" srcOrd="2" destOrd="0" presId="urn:microsoft.com/office/officeart/2005/8/layout/orgChart1"/>
    <dgm:cxn modelId="{F76515E3-2B36-4D08-AE1D-11A775A16558}" type="presParOf" srcId="{10BEF9AA-CF3B-47A6-AFD3-3C88827CEE3E}" destId="{4E84F07B-65C6-49CE-8F7D-49F03CE5F714}" srcOrd="3" destOrd="0" presId="urn:microsoft.com/office/officeart/2005/8/layout/orgChart1"/>
    <dgm:cxn modelId="{B86C038C-5120-4757-A930-F626BDF709F2}" type="presParOf" srcId="{4E84F07B-65C6-49CE-8F7D-49F03CE5F714}" destId="{F2BEC104-71A4-4443-B760-1127E9B16D2C}" srcOrd="0" destOrd="0" presId="urn:microsoft.com/office/officeart/2005/8/layout/orgChart1"/>
    <dgm:cxn modelId="{A4DCA090-5ECA-41CD-AB3F-9B89148A9B8D}" type="presParOf" srcId="{F2BEC104-71A4-4443-B760-1127E9B16D2C}" destId="{15867A04-5AD0-4E3C-B546-26CE469AF53B}" srcOrd="0" destOrd="0" presId="urn:microsoft.com/office/officeart/2005/8/layout/orgChart1"/>
    <dgm:cxn modelId="{6FAD4BB1-0B7C-4E00-B92D-829EDE2165EB}" type="presParOf" srcId="{F2BEC104-71A4-4443-B760-1127E9B16D2C}" destId="{39915874-9C7E-4D7C-89FF-F2753877A587}" srcOrd="1" destOrd="0" presId="urn:microsoft.com/office/officeart/2005/8/layout/orgChart1"/>
    <dgm:cxn modelId="{0DB93E2C-B473-4FB5-B485-E2BE210B8245}" type="presParOf" srcId="{4E84F07B-65C6-49CE-8F7D-49F03CE5F714}" destId="{A211B06E-CA8F-4C5F-84EE-51806FFC253A}" srcOrd="1" destOrd="0" presId="urn:microsoft.com/office/officeart/2005/8/layout/orgChart1"/>
    <dgm:cxn modelId="{A69EB505-B5C5-4B1B-8756-D0BA77F51707}" type="presParOf" srcId="{4E84F07B-65C6-49CE-8F7D-49F03CE5F714}" destId="{856EE74E-CF45-4FB3-B88D-EAA6267B769F}" srcOrd="2" destOrd="0" presId="urn:microsoft.com/office/officeart/2005/8/layout/orgChart1"/>
    <dgm:cxn modelId="{D7EB89E9-982A-4837-8698-B116C5F68D68}" type="presParOf" srcId="{3EE1C52C-A674-42D3-BE6D-2164A967A805}" destId="{DAC223A0-4B17-49FB-A4E0-0C264FCD1B0A}" srcOrd="2" destOrd="0" presId="urn:microsoft.com/office/officeart/2005/8/layout/orgChart1"/>
    <dgm:cxn modelId="{723CF65E-4932-4354-B32D-EAF43D8D2109}" type="presParOf" srcId="{78C31B0D-17D4-44C0-8B6C-63A24171AE5D}" destId="{851913F5-366C-4715-89C0-563463BBFB11}" srcOrd="4" destOrd="0" presId="urn:microsoft.com/office/officeart/2005/8/layout/orgChart1"/>
    <dgm:cxn modelId="{9F1DC18E-F902-45D4-A226-58565756CC9C}" type="presParOf" srcId="{78C31B0D-17D4-44C0-8B6C-63A24171AE5D}" destId="{371B7D5F-1385-408D-90DA-4770D6ED179B}" srcOrd="5" destOrd="0" presId="urn:microsoft.com/office/officeart/2005/8/layout/orgChart1"/>
    <dgm:cxn modelId="{1BD07F59-735A-4C1E-8451-B196C330100C}" type="presParOf" srcId="{371B7D5F-1385-408D-90DA-4770D6ED179B}" destId="{F4B0E5FD-0985-449A-9778-72EFF724BB64}" srcOrd="0" destOrd="0" presId="urn:microsoft.com/office/officeart/2005/8/layout/orgChart1"/>
    <dgm:cxn modelId="{C994FDAD-1248-4DA6-92FA-FE2D13E63CEA}" type="presParOf" srcId="{F4B0E5FD-0985-449A-9778-72EFF724BB64}" destId="{B69EA812-41B7-4D4F-884E-27B47708E2B7}" srcOrd="0" destOrd="0" presId="urn:microsoft.com/office/officeart/2005/8/layout/orgChart1"/>
    <dgm:cxn modelId="{F0361144-A8FA-47BB-9EBA-76990CCD626F}" type="presParOf" srcId="{F4B0E5FD-0985-449A-9778-72EFF724BB64}" destId="{B5D7DEC5-F55A-433C-A0E2-00F0D53FC484}" srcOrd="1" destOrd="0" presId="urn:microsoft.com/office/officeart/2005/8/layout/orgChart1"/>
    <dgm:cxn modelId="{01E4F070-D5FB-4E26-BD2C-CAFC14BF2FB6}" type="presParOf" srcId="{371B7D5F-1385-408D-90DA-4770D6ED179B}" destId="{3635501E-3509-4699-ACE3-FEA7E57B38EB}" srcOrd="1" destOrd="0" presId="urn:microsoft.com/office/officeart/2005/8/layout/orgChart1"/>
    <dgm:cxn modelId="{4509AFAF-81F3-4DEB-97EF-15C4CECEFF1B}" type="presParOf" srcId="{3635501E-3509-4699-ACE3-FEA7E57B38EB}" destId="{AD2910A5-A94B-4FE8-ADF0-1362D514E226}" srcOrd="0" destOrd="0" presId="urn:microsoft.com/office/officeart/2005/8/layout/orgChart1"/>
    <dgm:cxn modelId="{4D7F1E30-A41D-4205-B1FB-1225B71180C4}" type="presParOf" srcId="{3635501E-3509-4699-ACE3-FEA7E57B38EB}" destId="{A4F5E589-9F85-4FE8-B624-DA27701B09B3}" srcOrd="1" destOrd="0" presId="urn:microsoft.com/office/officeart/2005/8/layout/orgChart1"/>
    <dgm:cxn modelId="{5F6863B2-DC76-49A1-8B88-869557554CD5}" type="presParOf" srcId="{A4F5E589-9F85-4FE8-B624-DA27701B09B3}" destId="{C03C8D74-D7B4-4C48-BE36-9B947B9E0E69}" srcOrd="0" destOrd="0" presId="urn:microsoft.com/office/officeart/2005/8/layout/orgChart1"/>
    <dgm:cxn modelId="{4B7A6F83-B8B0-4884-A12F-9A35C47C0747}" type="presParOf" srcId="{C03C8D74-D7B4-4C48-BE36-9B947B9E0E69}" destId="{1E1075B8-B563-4F7A-A538-9106C4FAC742}" srcOrd="0" destOrd="0" presId="urn:microsoft.com/office/officeart/2005/8/layout/orgChart1"/>
    <dgm:cxn modelId="{DB5435BC-705A-4858-8A98-F374D0AD0158}" type="presParOf" srcId="{C03C8D74-D7B4-4C48-BE36-9B947B9E0E69}" destId="{6EA9498C-5F8D-4771-96B1-9D481F1468C9}" srcOrd="1" destOrd="0" presId="urn:microsoft.com/office/officeart/2005/8/layout/orgChart1"/>
    <dgm:cxn modelId="{CB9E160D-B73A-440C-9F43-3AC7E86A688E}" type="presParOf" srcId="{A4F5E589-9F85-4FE8-B624-DA27701B09B3}" destId="{19C139EC-83A4-4273-8297-536D3E95553F}" srcOrd="1" destOrd="0" presId="urn:microsoft.com/office/officeart/2005/8/layout/orgChart1"/>
    <dgm:cxn modelId="{C7114047-51BB-4D19-A051-3FC7D4DCFF03}" type="presParOf" srcId="{A4F5E589-9F85-4FE8-B624-DA27701B09B3}" destId="{C0DE3BA6-4DC2-4900-8D90-B5F613801231}" srcOrd="2" destOrd="0" presId="urn:microsoft.com/office/officeart/2005/8/layout/orgChart1"/>
    <dgm:cxn modelId="{ED138EB6-8DB3-4A26-A689-6DCF72C0F5B8}" type="presParOf" srcId="{3635501E-3509-4699-ACE3-FEA7E57B38EB}" destId="{4AA4D791-458E-4AFB-9EEA-75EC9AA2F5F7}" srcOrd="2" destOrd="0" presId="urn:microsoft.com/office/officeart/2005/8/layout/orgChart1"/>
    <dgm:cxn modelId="{5F87536F-0F0C-4543-91D4-4B3CC6A2FA45}" type="presParOf" srcId="{3635501E-3509-4699-ACE3-FEA7E57B38EB}" destId="{1BAC81CD-B004-49F4-8C38-6305482DDB51}" srcOrd="3" destOrd="0" presId="urn:microsoft.com/office/officeart/2005/8/layout/orgChart1"/>
    <dgm:cxn modelId="{67C8A061-6E85-4C93-BCEC-5BAD51A128F0}" type="presParOf" srcId="{1BAC81CD-B004-49F4-8C38-6305482DDB51}" destId="{1ACCBFC1-4EC8-4C2E-8426-8DF65AB1C3A0}" srcOrd="0" destOrd="0" presId="urn:microsoft.com/office/officeart/2005/8/layout/orgChart1"/>
    <dgm:cxn modelId="{3E64EC69-9F7F-4B36-A54E-9222782B88DE}" type="presParOf" srcId="{1ACCBFC1-4EC8-4C2E-8426-8DF65AB1C3A0}" destId="{57D4B09A-8493-4434-A0DB-56C9188114B1}" srcOrd="0" destOrd="0" presId="urn:microsoft.com/office/officeart/2005/8/layout/orgChart1"/>
    <dgm:cxn modelId="{45A712AF-7FDF-467A-9266-D1EF405475BD}" type="presParOf" srcId="{1ACCBFC1-4EC8-4C2E-8426-8DF65AB1C3A0}" destId="{8A208962-0434-4FB1-AAA2-4236C5600708}" srcOrd="1" destOrd="0" presId="urn:microsoft.com/office/officeart/2005/8/layout/orgChart1"/>
    <dgm:cxn modelId="{97C69FDB-4108-4670-8EDD-A79FE7C1D51B}" type="presParOf" srcId="{1BAC81CD-B004-49F4-8C38-6305482DDB51}" destId="{F07D7C62-D4BA-4AB8-8974-DE55F7C27EA8}" srcOrd="1" destOrd="0" presId="urn:microsoft.com/office/officeart/2005/8/layout/orgChart1"/>
    <dgm:cxn modelId="{0F4B5674-B4DC-45EE-A142-2B47685C8C6C}" type="presParOf" srcId="{1BAC81CD-B004-49F4-8C38-6305482DDB51}" destId="{F9B8EB69-D985-445C-87E9-8F761657C2C0}" srcOrd="2" destOrd="0" presId="urn:microsoft.com/office/officeart/2005/8/layout/orgChart1"/>
    <dgm:cxn modelId="{90BE6F42-BF13-4AC5-845A-95823CF203E7}" type="presParOf" srcId="{3635501E-3509-4699-ACE3-FEA7E57B38EB}" destId="{5132A971-4D4A-49BC-A7AF-BA080E68F43A}" srcOrd="4" destOrd="0" presId="urn:microsoft.com/office/officeart/2005/8/layout/orgChart1"/>
    <dgm:cxn modelId="{4FA5F94B-F1E9-43CA-A5F9-344D099C8BC4}" type="presParOf" srcId="{3635501E-3509-4699-ACE3-FEA7E57B38EB}" destId="{8CF0F897-AB65-40A9-B9FA-FE3DE20C5B60}" srcOrd="5" destOrd="0" presId="urn:microsoft.com/office/officeart/2005/8/layout/orgChart1"/>
    <dgm:cxn modelId="{74D0CB8F-5491-4FB1-9FD7-440D7D1234BC}" type="presParOf" srcId="{8CF0F897-AB65-40A9-B9FA-FE3DE20C5B60}" destId="{2E3B12BE-C983-4151-A20D-A904321BB137}" srcOrd="0" destOrd="0" presId="urn:microsoft.com/office/officeart/2005/8/layout/orgChart1"/>
    <dgm:cxn modelId="{3FA73117-C60D-49C2-A9B8-B033F0A13478}" type="presParOf" srcId="{2E3B12BE-C983-4151-A20D-A904321BB137}" destId="{2904A4A2-CE01-491E-8524-F5FFEFD38AF0}" srcOrd="0" destOrd="0" presId="urn:microsoft.com/office/officeart/2005/8/layout/orgChart1"/>
    <dgm:cxn modelId="{A69BAB73-63A1-4838-AD4D-732D1A663F2E}" type="presParOf" srcId="{2E3B12BE-C983-4151-A20D-A904321BB137}" destId="{B72FEC6A-F785-4F3C-A3F6-A1ADBE5FCA2B}" srcOrd="1" destOrd="0" presId="urn:microsoft.com/office/officeart/2005/8/layout/orgChart1"/>
    <dgm:cxn modelId="{E6B3E8E9-79B5-44CC-BB7E-582EE6BA4B66}" type="presParOf" srcId="{8CF0F897-AB65-40A9-B9FA-FE3DE20C5B60}" destId="{62C8321F-CB9A-40DD-BB3E-72D259578BBE}" srcOrd="1" destOrd="0" presId="urn:microsoft.com/office/officeart/2005/8/layout/orgChart1"/>
    <dgm:cxn modelId="{464FB985-852D-40DF-87EF-DBD3BD7B8F48}" type="presParOf" srcId="{8CF0F897-AB65-40A9-B9FA-FE3DE20C5B60}" destId="{C85DFB4A-B05B-4AB1-8707-DCDFFD5851F0}" srcOrd="2" destOrd="0" presId="urn:microsoft.com/office/officeart/2005/8/layout/orgChart1"/>
    <dgm:cxn modelId="{3BC842D5-0576-4FF5-9DF7-23AEE68444D6}" type="presParOf" srcId="{3635501E-3509-4699-ACE3-FEA7E57B38EB}" destId="{B3D46E75-A5DC-47D6-ABC0-3588F4AA86A4}" srcOrd="6" destOrd="0" presId="urn:microsoft.com/office/officeart/2005/8/layout/orgChart1"/>
    <dgm:cxn modelId="{25FADCC0-D9AE-448D-B545-387D75D04BEB}" type="presParOf" srcId="{3635501E-3509-4699-ACE3-FEA7E57B38EB}" destId="{E410417C-058E-4782-AC26-65E968DC027B}" srcOrd="7" destOrd="0" presId="urn:microsoft.com/office/officeart/2005/8/layout/orgChart1"/>
    <dgm:cxn modelId="{7BD508C6-D990-49D1-AB74-0A38B223B114}" type="presParOf" srcId="{E410417C-058E-4782-AC26-65E968DC027B}" destId="{8C87D4E3-A557-40DF-B95C-A9CB9BF552D2}" srcOrd="0" destOrd="0" presId="urn:microsoft.com/office/officeart/2005/8/layout/orgChart1"/>
    <dgm:cxn modelId="{15395E89-E2AC-41D8-AEEE-28E94E572CAE}" type="presParOf" srcId="{8C87D4E3-A557-40DF-B95C-A9CB9BF552D2}" destId="{74727C69-96CE-454E-BF12-CAE7A0BEBD32}" srcOrd="0" destOrd="0" presId="urn:microsoft.com/office/officeart/2005/8/layout/orgChart1"/>
    <dgm:cxn modelId="{9DCD63BE-5B50-4F4D-A217-2C1CE863BD28}" type="presParOf" srcId="{8C87D4E3-A557-40DF-B95C-A9CB9BF552D2}" destId="{2B23A831-D3BA-4B83-A2FC-B1408F302601}" srcOrd="1" destOrd="0" presId="urn:microsoft.com/office/officeart/2005/8/layout/orgChart1"/>
    <dgm:cxn modelId="{0CB8A69B-1BFF-4476-9F27-441DAA830D6A}" type="presParOf" srcId="{E410417C-058E-4782-AC26-65E968DC027B}" destId="{5F9CCDFF-D3A2-4E6E-B7DA-B78443F1F523}" srcOrd="1" destOrd="0" presId="urn:microsoft.com/office/officeart/2005/8/layout/orgChart1"/>
    <dgm:cxn modelId="{9BE6C146-A7F8-4C6D-9ADC-6C985E477068}" type="presParOf" srcId="{E410417C-058E-4782-AC26-65E968DC027B}" destId="{146FF88A-F001-4DE9-A73B-46F17AB06237}" srcOrd="2" destOrd="0" presId="urn:microsoft.com/office/officeart/2005/8/layout/orgChart1"/>
    <dgm:cxn modelId="{C095A0FC-FF90-4CFE-B054-0AF0C5D18BEC}" type="presParOf" srcId="{3635501E-3509-4699-ACE3-FEA7E57B38EB}" destId="{80C218C6-128C-49FE-9D22-082FF5F6F163}" srcOrd="8" destOrd="0" presId="urn:microsoft.com/office/officeart/2005/8/layout/orgChart1"/>
    <dgm:cxn modelId="{D5419070-D695-4C03-AF39-38CAEF479BC3}" type="presParOf" srcId="{3635501E-3509-4699-ACE3-FEA7E57B38EB}" destId="{D860ED97-6D57-452E-AC15-4114A1E166C2}" srcOrd="9" destOrd="0" presId="urn:microsoft.com/office/officeart/2005/8/layout/orgChart1"/>
    <dgm:cxn modelId="{6E4E03B5-9C9F-46D6-BFEF-5626493F6EE0}" type="presParOf" srcId="{D860ED97-6D57-452E-AC15-4114A1E166C2}" destId="{E7144FFF-B35E-438B-8227-A00873F4DEB9}" srcOrd="0" destOrd="0" presId="urn:microsoft.com/office/officeart/2005/8/layout/orgChart1"/>
    <dgm:cxn modelId="{815051EA-8C26-4423-B794-F38E04E64C53}" type="presParOf" srcId="{E7144FFF-B35E-438B-8227-A00873F4DEB9}" destId="{200A62EB-367E-4EA9-B847-08EC884AD95E}" srcOrd="0" destOrd="0" presId="urn:microsoft.com/office/officeart/2005/8/layout/orgChart1"/>
    <dgm:cxn modelId="{70C26D9E-3C45-44D2-8F75-BBA942841156}" type="presParOf" srcId="{E7144FFF-B35E-438B-8227-A00873F4DEB9}" destId="{5B72ED99-C701-4583-A53B-531FA28D7B33}" srcOrd="1" destOrd="0" presId="urn:microsoft.com/office/officeart/2005/8/layout/orgChart1"/>
    <dgm:cxn modelId="{59ADAEF2-5AC6-45AD-AB29-045C038F720B}" type="presParOf" srcId="{D860ED97-6D57-452E-AC15-4114A1E166C2}" destId="{CAC1CF41-C8D6-4076-86E0-AEE00137C9A9}" srcOrd="1" destOrd="0" presId="urn:microsoft.com/office/officeart/2005/8/layout/orgChart1"/>
    <dgm:cxn modelId="{6D9278CA-3838-4D6E-AD2D-3735BE9E6BF1}" type="presParOf" srcId="{D860ED97-6D57-452E-AC15-4114A1E166C2}" destId="{A1957606-EF14-4506-9666-4F7AE0A1C5BD}" srcOrd="2" destOrd="0" presId="urn:microsoft.com/office/officeart/2005/8/layout/orgChart1"/>
    <dgm:cxn modelId="{A224F7FD-8DBE-4476-BB8E-14FB53341094}" type="presParOf" srcId="{3635501E-3509-4699-ACE3-FEA7E57B38EB}" destId="{21FC7F3B-6BAE-4EAE-8DD5-E2B2DA83A4E5}" srcOrd="10" destOrd="0" presId="urn:microsoft.com/office/officeart/2005/8/layout/orgChart1"/>
    <dgm:cxn modelId="{C113BBCB-9B2C-4D34-8113-30873BD8A882}" type="presParOf" srcId="{3635501E-3509-4699-ACE3-FEA7E57B38EB}" destId="{C5A6E465-0FBF-4513-85C3-C19FBF866308}" srcOrd="11" destOrd="0" presId="urn:microsoft.com/office/officeart/2005/8/layout/orgChart1"/>
    <dgm:cxn modelId="{8B82A65B-3156-4583-A828-863CE37403DF}" type="presParOf" srcId="{C5A6E465-0FBF-4513-85C3-C19FBF866308}" destId="{D64FC0DB-5573-4237-AA94-0C9ADAF95F84}" srcOrd="0" destOrd="0" presId="urn:microsoft.com/office/officeart/2005/8/layout/orgChart1"/>
    <dgm:cxn modelId="{44B4CC41-86B7-4C14-B5E0-C15E2068D1FD}" type="presParOf" srcId="{D64FC0DB-5573-4237-AA94-0C9ADAF95F84}" destId="{AF9C9985-4A69-445D-9516-54DF51CCA8CF}" srcOrd="0" destOrd="0" presId="urn:microsoft.com/office/officeart/2005/8/layout/orgChart1"/>
    <dgm:cxn modelId="{D6802BCE-03A1-48E8-A144-A9DD08B4C5C7}" type="presParOf" srcId="{D64FC0DB-5573-4237-AA94-0C9ADAF95F84}" destId="{CC84EF41-9645-433D-AB30-47B3E08E92DB}" srcOrd="1" destOrd="0" presId="urn:microsoft.com/office/officeart/2005/8/layout/orgChart1"/>
    <dgm:cxn modelId="{EB296D47-F5F9-4517-A9E8-2AA9DEDAA6D7}" type="presParOf" srcId="{C5A6E465-0FBF-4513-85C3-C19FBF866308}" destId="{1383B575-A16C-4B3B-BC43-E8B3366FC3BA}" srcOrd="1" destOrd="0" presId="urn:microsoft.com/office/officeart/2005/8/layout/orgChart1"/>
    <dgm:cxn modelId="{A54C5FE6-19A8-420B-92CE-EA5E4DAD2EBA}" type="presParOf" srcId="{C5A6E465-0FBF-4513-85C3-C19FBF866308}" destId="{1D63080F-84B4-4AAB-9933-CE505496CB77}" srcOrd="2" destOrd="0" presId="urn:microsoft.com/office/officeart/2005/8/layout/orgChart1"/>
    <dgm:cxn modelId="{86476701-58EB-4AFC-9DFF-950405E4A608}" type="presParOf" srcId="{3635501E-3509-4699-ACE3-FEA7E57B38EB}" destId="{E9732705-690E-43F4-86FE-54487C5D24B1}" srcOrd="12" destOrd="0" presId="urn:microsoft.com/office/officeart/2005/8/layout/orgChart1"/>
    <dgm:cxn modelId="{48A12EC4-F6E7-4417-A551-9EE294067627}" type="presParOf" srcId="{3635501E-3509-4699-ACE3-FEA7E57B38EB}" destId="{C51CEC04-3BC2-4727-BB44-E51E7FDB26CB}" srcOrd="13" destOrd="0" presId="urn:microsoft.com/office/officeart/2005/8/layout/orgChart1"/>
    <dgm:cxn modelId="{EB959A31-28CB-48CB-9B85-B9DBCFE43B23}" type="presParOf" srcId="{C51CEC04-3BC2-4727-BB44-E51E7FDB26CB}" destId="{8C264C53-0A67-4334-A75D-D29AB7A5E871}" srcOrd="0" destOrd="0" presId="urn:microsoft.com/office/officeart/2005/8/layout/orgChart1"/>
    <dgm:cxn modelId="{1EBB6DEC-3B82-49C0-A7A9-D5E643982A95}" type="presParOf" srcId="{8C264C53-0A67-4334-A75D-D29AB7A5E871}" destId="{5EB69C78-E0B0-48BE-A140-D8BC6E2B6594}" srcOrd="0" destOrd="0" presId="urn:microsoft.com/office/officeart/2005/8/layout/orgChart1"/>
    <dgm:cxn modelId="{3DA853FD-4282-437A-9619-AFD84B345231}" type="presParOf" srcId="{8C264C53-0A67-4334-A75D-D29AB7A5E871}" destId="{D4F3B534-2D1E-44B3-9467-D76FFA997911}" srcOrd="1" destOrd="0" presId="urn:microsoft.com/office/officeart/2005/8/layout/orgChart1"/>
    <dgm:cxn modelId="{C680A7D5-410D-4995-B83F-A458CD5315DD}" type="presParOf" srcId="{C51CEC04-3BC2-4727-BB44-E51E7FDB26CB}" destId="{CD2867A3-2CBB-4F0D-9DD0-0F7D3F1809B8}" srcOrd="1" destOrd="0" presId="urn:microsoft.com/office/officeart/2005/8/layout/orgChart1"/>
    <dgm:cxn modelId="{EA546AEE-D3A7-47CA-BB4C-D67121E36A4B}" type="presParOf" srcId="{C51CEC04-3BC2-4727-BB44-E51E7FDB26CB}" destId="{EC393C9F-E108-41C9-B21F-FE055889BE77}" srcOrd="2" destOrd="0" presId="urn:microsoft.com/office/officeart/2005/8/layout/orgChart1"/>
    <dgm:cxn modelId="{2C75AD79-2336-4965-9046-47CF54B95C7D}" type="presParOf" srcId="{3635501E-3509-4699-ACE3-FEA7E57B38EB}" destId="{73F98770-3B23-476D-86AE-2085ED0A724B}" srcOrd="14" destOrd="0" presId="urn:microsoft.com/office/officeart/2005/8/layout/orgChart1"/>
    <dgm:cxn modelId="{5E77DD78-C158-4373-9CAA-E9F06FFD2D3A}" type="presParOf" srcId="{3635501E-3509-4699-ACE3-FEA7E57B38EB}" destId="{7F7530AD-E260-46FB-BE79-44B83DC8B018}" srcOrd="15" destOrd="0" presId="urn:microsoft.com/office/officeart/2005/8/layout/orgChart1"/>
    <dgm:cxn modelId="{9ACA7C60-6648-4AB4-AFDD-D90F95A2506F}" type="presParOf" srcId="{7F7530AD-E260-46FB-BE79-44B83DC8B018}" destId="{EB97AB92-E6B7-4C82-A514-F3A3BC489E42}" srcOrd="0" destOrd="0" presId="urn:microsoft.com/office/officeart/2005/8/layout/orgChart1"/>
    <dgm:cxn modelId="{79AC5C29-0457-4BF8-8EC0-326EFDEF32DD}" type="presParOf" srcId="{EB97AB92-E6B7-4C82-A514-F3A3BC489E42}" destId="{7B7A79EC-0EC4-453D-9674-67C65D512FF9}" srcOrd="0" destOrd="0" presId="urn:microsoft.com/office/officeart/2005/8/layout/orgChart1"/>
    <dgm:cxn modelId="{98AA3C45-0A9E-464D-AFBC-41508BC5B0C5}" type="presParOf" srcId="{EB97AB92-E6B7-4C82-A514-F3A3BC489E42}" destId="{CA6C6EC1-27BC-43B5-BC0D-30C852A21E86}" srcOrd="1" destOrd="0" presId="urn:microsoft.com/office/officeart/2005/8/layout/orgChart1"/>
    <dgm:cxn modelId="{281436C1-78B0-4EAF-AF3A-4163E910E2D1}" type="presParOf" srcId="{7F7530AD-E260-46FB-BE79-44B83DC8B018}" destId="{7E234BCC-D49B-46E5-ABE2-A2F5886E1BC5}" srcOrd="1" destOrd="0" presId="urn:microsoft.com/office/officeart/2005/8/layout/orgChart1"/>
    <dgm:cxn modelId="{BD509B99-9F84-458B-9B53-9EB4AA351637}" type="presParOf" srcId="{7F7530AD-E260-46FB-BE79-44B83DC8B018}" destId="{EEFA0952-E3E5-4D02-AC10-3F9D0AA955E2}" srcOrd="2" destOrd="0" presId="urn:microsoft.com/office/officeart/2005/8/layout/orgChart1"/>
    <dgm:cxn modelId="{013CC287-E57B-4C0F-8CC3-7AD8A5CD1F08}" type="presParOf" srcId="{371B7D5F-1385-408D-90DA-4770D6ED179B}" destId="{7BED61C5-0761-4AB5-964B-029AEB96AEDC}" srcOrd="2" destOrd="0" presId="urn:microsoft.com/office/officeart/2005/8/layout/orgChart1"/>
    <dgm:cxn modelId="{4E688536-62D0-4ADA-A6D4-89DE47EFDB0C}" type="presParOf" srcId="{7B44C5B1-84AF-4D6F-BF3C-591BCAE9E7C8}" destId="{654112EC-2809-4C1E-B523-56CF14BAF320}" srcOrd="2" destOrd="0" presId="urn:microsoft.com/office/officeart/2005/8/layout/orgChart1"/>
    <dgm:cxn modelId="{F80143B3-09A2-48C7-A5BA-FD8399D68440}" type="presParOf" srcId="{4CDC5893-C2F6-4ED5-859E-5F41CE4BE08B}" destId="{D18B8545-D52C-461C-A5EC-E2CDE36CC11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F98770-3B23-476D-86AE-2085ED0A724B}">
      <dsp:nvSpPr>
        <dsp:cNvPr id="0" name=""/>
        <dsp:cNvSpPr/>
      </dsp:nvSpPr>
      <dsp:spPr>
        <a:xfrm>
          <a:off x="7815269" y="1900389"/>
          <a:ext cx="145403" cy="4325621"/>
        </a:xfrm>
        <a:custGeom>
          <a:avLst/>
          <a:gdLst/>
          <a:ahLst/>
          <a:cxnLst/>
          <a:rect l="0" t="0" r="0" b="0"/>
          <a:pathLst>
            <a:path>
              <a:moveTo>
                <a:pt x="0" y="0"/>
              </a:moveTo>
              <a:lnTo>
                <a:pt x="0" y="4325621"/>
              </a:lnTo>
              <a:lnTo>
                <a:pt x="145403" y="4325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32705-690E-43F4-86FE-54487C5D24B1}">
      <dsp:nvSpPr>
        <dsp:cNvPr id="0" name=""/>
        <dsp:cNvSpPr/>
      </dsp:nvSpPr>
      <dsp:spPr>
        <a:xfrm>
          <a:off x="7815269" y="1900389"/>
          <a:ext cx="135999" cy="3799916"/>
        </a:xfrm>
        <a:custGeom>
          <a:avLst/>
          <a:gdLst/>
          <a:ahLst/>
          <a:cxnLst/>
          <a:rect l="0" t="0" r="0" b="0"/>
          <a:pathLst>
            <a:path>
              <a:moveTo>
                <a:pt x="0" y="0"/>
              </a:moveTo>
              <a:lnTo>
                <a:pt x="0" y="3799916"/>
              </a:lnTo>
              <a:lnTo>
                <a:pt x="135999" y="3799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C7F3B-6BAE-4EAE-8DD5-E2B2DA83A4E5}">
      <dsp:nvSpPr>
        <dsp:cNvPr id="0" name=""/>
        <dsp:cNvSpPr/>
      </dsp:nvSpPr>
      <dsp:spPr>
        <a:xfrm>
          <a:off x="7815269" y="1900389"/>
          <a:ext cx="135999" cy="3228319"/>
        </a:xfrm>
        <a:custGeom>
          <a:avLst/>
          <a:gdLst/>
          <a:ahLst/>
          <a:cxnLst/>
          <a:rect l="0" t="0" r="0" b="0"/>
          <a:pathLst>
            <a:path>
              <a:moveTo>
                <a:pt x="0" y="0"/>
              </a:moveTo>
              <a:lnTo>
                <a:pt x="0" y="3228319"/>
              </a:lnTo>
              <a:lnTo>
                <a:pt x="135999" y="3228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218C6-128C-49FE-9D22-082FF5F6F163}">
      <dsp:nvSpPr>
        <dsp:cNvPr id="0" name=""/>
        <dsp:cNvSpPr/>
      </dsp:nvSpPr>
      <dsp:spPr>
        <a:xfrm>
          <a:off x="7815269" y="1900389"/>
          <a:ext cx="135999" cy="2656721"/>
        </a:xfrm>
        <a:custGeom>
          <a:avLst/>
          <a:gdLst/>
          <a:ahLst/>
          <a:cxnLst/>
          <a:rect l="0" t="0" r="0" b="0"/>
          <a:pathLst>
            <a:path>
              <a:moveTo>
                <a:pt x="0" y="0"/>
              </a:moveTo>
              <a:lnTo>
                <a:pt x="0" y="2656721"/>
              </a:lnTo>
              <a:lnTo>
                <a:pt x="135999" y="265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46E75-A5DC-47D6-ABC0-3588F4AA86A4}">
      <dsp:nvSpPr>
        <dsp:cNvPr id="0" name=""/>
        <dsp:cNvSpPr/>
      </dsp:nvSpPr>
      <dsp:spPr>
        <a:xfrm>
          <a:off x="7815269" y="1900389"/>
          <a:ext cx="135999" cy="2085123"/>
        </a:xfrm>
        <a:custGeom>
          <a:avLst/>
          <a:gdLst/>
          <a:ahLst/>
          <a:cxnLst/>
          <a:rect l="0" t="0" r="0" b="0"/>
          <a:pathLst>
            <a:path>
              <a:moveTo>
                <a:pt x="0" y="0"/>
              </a:moveTo>
              <a:lnTo>
                <a:pt x="0" y="2085123"/>
              </a:lnTo>
              <a:lnTo>
                <a:pt x="135999" y="20851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32A971-4D4A-49BC-A7AF-BA080E68F43A}">
      <dsp:nvSpPr>
        <dsp:cNvPr id="0" name=""/>
        <dsp:cNvSpPr/>
      </dsp:nvSpPr>
      <dsp:spPr>
        <a:xfrm>
          <a:off x="7815269" y="1900389"/>
          <a:ext cx="135999" cy="1513526"/>
        </a:xfrm>
        <a:custGeom>
          <a:avLst/>
          <a:gdLst/>
          <a:ahLst/>
          <a:cxnLst/>
          <a:rect l="0" t="0" r="0" b="0"/>
          <a:pathLst>
            <a:path>
              <a:moveTo>
                <a:pt x="0" y="0"/>
              </a:moveTo>
              <a:lnTo>
                <a:pt x="0" y="1513526"/>
              </a:lnTo>
              <a:lnTo>
                <a:pt x="135999" y="1513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4D791-458E-4AFB-9EEA-75EC9AA2F5F7}">
      <dsp:nvSpPr>
        <dsp:cNvPr id="0" name=""/>
        <dsp:cNvSpPr/>
      </dsp:nvSpPr>
      <dsp:spPr>
        <a:xfrm>
          <a:off x="7815269" y="1900389"/>
          <a:ext cx="135999" cy="941928"/>
        </a:xfrm>
        <a:custGeom>
          <a:avLst/>
          <a:gdLst/>
          <a:ahLst/>
          <a:cxnLst/>
          <a:rect l="0" t="0" r="0" b="0"/>
          <a:pathLst>
            <a:path>
              <a:moveTo>
                <a:pt x="0" y="0"/>
              </a:moveTo>
              <a:lnTo>
                <a:pt x="0" y="941928"/>
              </a:lnTo>
              <a:lnTo>
                <a:pt x="135999"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910A5-A94B-4FE8-ADF0-1362D514E226}">
      <dsp:nvSpPr>
        <dsp:cNvPr id="0" name=""/>
        <dsp:cNvSpPr/>
      </dsp:nvSpPr>
      <dsp:spPr>
        <a:xfrm>
          <a:off x="7815269" y="1900389"/>
          <a:ext cx="135999" cy="370330"/>
        </a:xfrm>
        <a:custGeom>
          <a:avLst/>
          <a:gdLst/>
          <a:ahLst/>
          <a:cxnLst/>
          <a:rect l="0" t="0" r="0" b="0"/>
          <a:pathLst>
            <a:path>
              <a:moveTo>
                <a:pt x="0" y="0"/>
              </a:moveTo>
              <a:lnTo>
                <a:pt x="0" y="370330"/>
              </a:lnTo>
              <a:lnTo>
                <a:pt x="135999"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913F5-366C-4715-89C0-563463BBFB11}">
      <dsp:nvSpPr>
        <dsp:cNvPr id="0" name=""/>
        <dsp:cNvSpPr/>
      </dsp:nvSpPr>
      <dsp:spPr>
        <a:xfrm>
          <a:off x="7178404" y="1328792"/>
          <a:ext cx="958891" cy="169064"/>
        </a:xfrm>
        <a:custGeom>
          <a:avLst/>
          <a:gdLst/>
          <a:ahLst/>
          <a:cxnLst/>
          <a:rect l="0" t="0" r="0" b="0"/>
          <a:pathLst>
            <a:path>
              <a:moveTo>
                <a:pt x="0" y="0"/>
              </a:moveTo>
              <a:lnTo>
                <a:pt x="0" y="84532"/>
              </a:lnTo>
              <a:lnTo>
                <a:pt x="958891" y="84532"/>
              </a:lnTo>
              <a:lnTo>
                <a:pt x="958891" y="169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FE1B9-1F66-4649-8FFF-D601EFD169EC}">
      <dsp:nvSpPr>
        <dsp:cNvPr id="0" name=""/>
        <dsp:cNvSpPr/>
      </dsp:nvSpPr>
      <dsp:spPr>
        <a:xfrm>
          <a:off x="6841138" y="1900389"/>
          <a:ext cx="135999" cy="941928"/>
        </a:xfrm>
        <a:custGeom>
          <a:avLst/>
          <a:gdLst/>
          <a:ahLst/>
          <a:cxnLst/>
          <a:rect l="0" t="0" r="0" b="0"/>
          <a:pathLst>
            <a:path>
              <a:moveTo>
                <a:pt x="0" y="0"/>
              </a:moveTo>
              <a:lnTo>
                <a:pt x="0" y="941928"/>
              </a:lnTo>
              <a:lnTo>
                <a:pt x="135999"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75428-4BF7-46C1-9F11-7FEF16EA0736}">
      <dsp:nvSpPr>
        <dsp:cNvPr id="0" name=""/>
        <dsp:cNvSpPr/>
      </dsp:nvSpPr>
      <dsp:spPr>
        <a:xfrm>
          <a:off x="6841138" y="1900389"/>
          <a:ext cx="135999" cy="370330"/>
        </a:xfrm>
        <a:custGeom>
          <a:avLst/>
          <a:gdLst/>
          <a:ahLst/>
          <a:cxnLst/>
          <a:rect l="0" t="0" r="0" b="0"/>
          <a:pathLst>
            <a:path>
              <a:moveTo>
                <a:pt x="0" y="0"/>
              </a:moveTo>
              <a:lnTo>
                <a:pt x="0" y="370330"/>
              </a:lnTo>
              <a:lnTo>
                <a:pt x="135999"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BB621-88CA-4F9E-80B5-6083EF1B27FC}">
      <dsp:nvSpPr>
        <dsp:cNvPr id="0" name=""/>
        <dsp:cNvSpPr/>
      </dsp:nvSpPr>
      <dsp:spPr>
        <a:xfrm>
          <a:off x="7117444" y="1328792"/>
          <a:ext cx="91440" cy="169064"/>
        </a:xfrm>
        <a:custGeom>
          <a:avLst/>
          <a:gdLst/>
          <a:ahLst/>
          <a:cxnLst/>
          <a:rect l="0" t="0" r="0" b="0"/>
          <a:pathLst>
            <a:path>
              <a:moveTo>
                <a:pt x="60959" y="0"/>
              </a:moveTo>
              <a:lnTo>
                <a:pt x="60959" y="84532"/>
              </a:lnTo>
              <a:lnTo>
                <a:pt x="45720" y="84532"/>
              </a:lnTo>
              <a:lnTo>
                <a:pt x="45720" y="169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A2DA0-942B-4357-9962-50EFB3B459EE}">
      <dsp:nvSpPr>
        <dsp:cNvPr id="0" name=""/>
        <dsp:cNvSpPr/>
      </dsp:nvSpPr>
      <dsp:spPr>
        <a:xfrm>
          <a:off x="5867006" y="1900389"/>
          <a:ext cx="135999" cy="1513526"/>
        </a:xfrm>
        <a:custGeom>
          <a:avLst/>
          <a:gdLst/>
          <a:ahLst/>
          <a:cxnLst/>
          <a:rect l="0" t="0" r="0" b="0"/>
          <a:pathLst>
            <a:path>
              <a:moveTo>
                <a:pt x="0" y="0"/>
              </a:moveTo>
              <a:lnTo>
                <a:pt x="0" y="1513526"/>
              </a:lnTo>
              <a:lnTo>
                <a:pt x="135999" y="1513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8FBB8-54ED-439B-84C8-F40F99F5D55E}">
      <dsp:nvSpPr>
        <dsp:cNvPr id="0" name=""/>
        <dsp:cNvSpPr/>
      </dsp:nvSpPr>
      <dsp:spPr>
        <a:xfrm>
          <a:off x="5867006" y="1900389"/>
          <a:ext cx="135999" cy="941928"/>
        </a:xfrm>
        <a:custGeom>
          <a:avLst/>
          <a:gdLst/>
          <a:ahLst/>
          <a:cxnLst/>
          <a:rect l="0" t="0" r="0" b="0"/>
          <a:pathLst>
            <a:path>
              <a:moveTo>
                <a:pt x="0" y="0"/>
              </a:moveTo>
              <a:lnTo>
                <a:pt x="0" y="941928"/>
              </a:lnTo>
              <a:lnTo>
                <a:pt x="135999"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BF96C-1EF7-4B28-9EC3-5D007BFFCCED}">
      <dsp:nvSpPr>
        <dsp:cNvPr id="0" name=""/>
        <dsp:cNvSpPr/>
      </dsp:nvSpPr>
      <dsp:spPr>
        <a:xfrm>
          <a:off x="5867006" y="1900389"/>
          <a:ext cx="135999" cy="370330"/>
        </a:xfrm>
        <a:custGeom>
          <a:avLst/>
          <a:gdLst/>
          <a:ahLst/>
          <a:cxnLst/>
          <a:rect l="0" t="0" r="0" b="0"/>
          <a:pathLst>
            <a:path>
              <a:moveTo>
                <a:pt x="0" y="0"/>
              </a:moveTo>
              <a:lnTo>
                <a:pt x="0" y="370330"/>
              </a:lnTo>
              <a:lnTo>
                <a:pt x="135999"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4F40F-6EAF-416E-A80B-5068D86323B7}">
      <dsp:nvSpPr>
        <dsp:cNvPr id="0" name=""/>
        <dsp:cNvSpPr/>
      </dsp:nvSpPr>
      <dsp:spPr>
        <a:xfrm>
          <a:off x="6189033" y="1328792"/>
          <a:ext cx="989371" cy="169064"/>
        </a:xfrm>
        <a:custGeom>
          <a:avLst/>
          <a:gdLst/>
          <a:ahLst/>
          <a:cxnLst/>
          <a:rect l="0" t="0" r="0" b="0"/>
          <a:pathLst>
            <a:path>
              <a:moveTo>
                <a:pt x="989371" y="0"/>
              </a:moveTo>
              <a:lnTo>
                <a:pt x="989371" y="84532"/>
              </a:lnTo>
              <a:lnTo>
                <a:pt x="0" y="84532"/>
              </a:lnTo>
              <a:lnTo>
                <a:pt x="0" y="169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FC6387-15A8-4986-A217-C2EE177AD358}">
      <dsp:nvSpPr>
        <dsp:cNvPr id="0" name=""/>
        <dsp:cNvSpPr/>
      </dsp:nvSpPr>
      <dsp:spPr>
        <a:xfrm>
          <a:off x="4004427" y="716941"/>
          <a:ext cx="3173977" cy="169064"/>
        </a:xfrm>
        <a:custGeom>
          <a:avLst/>
          <a:gdLst/>
          <a:ahLst/>
          <a:cxnLst/>
          <a:rect l="0" t="0" r="0" b="0"/>
          <a:pathLst>
            <a:path>
              <a:moveTo>
                <a:pt x="0" y="0"/>
              </a:moveTo>
              <a:lnTo>
                <a:pt x="0" y="84532"/>
              </a:lnTo>
              <a:lnTo>
                <a:pt x="3173977" y="84532"/>
              </a:lnTo>
              <a:lnTo>
                <a:pt x="3173977" y="169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25ABC-DBEF-4B1D-8A1C-0921674A6555}">
      <dsp:nvSpPr>
        <dsp:cNvPr id="0" name=""/>
        <dsp:cNvSpPr/>
      </dsp:nvSpPr>
      <dsp:spPr>
        <a:xfrm>
          <a:off x="4694772" y="1328792"/>
          <a:ext cx="132836" cy="941928"/>
        </a:xfrm>
        <a:custGeom>
          <a:avLst/>
          <a:gdLst/>
          <a:ahLst/>
          <a:cxnLst/>
          <a:rect l="0" t="0" r="0" b="0"/>
          <a:pathLst>
            <a:path>
              <a:moveTo>
                <a:pt x="0" y="0"/>
              </a:moveTo>
              <a:lnTo>
                <a:pt x="0" y="941928"/>
              </a:lnTo>
              <a:lnTo>
                <a:pt x="132836"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8DC5B-C4CC-4822-82E3-19E99BDF9F01}">
      <dsp:nvSpPr>
        <dsp:cNvPr id="0" name=""/>
        <dsp:cNvSpPr/>
      </dsp:nvSpPr>
      <dsp:spPr>
        <a:xfrm>
          <a:off x="4694772" y="1328792"/>
          <a:ext cx="132836" cy="370330"/>
        </a:xfrm>
        <a:custGeom>
          <a:avLst/>
          <a:gdLst/>
          <a:ahLst/>
          <a:cxnLst/>
          <a:rect l="0" t="0" r="0" b="0"/>
          <a:pathLst>
            <a:path>
              <a:moveTo>
                <a:pt x="0" y="0"/>
              </a:moveTo>
              <a:lnTo>
                <a:pt x="0" y="370330"/>
              </a:lnTo>
              <a:lnTo>
                <a:pt x="132836"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899A3-E77D-46E4-AE01-A0A1DC6DD52D}">
      <dsp:nvSpPr>
        <dsp:cNvPr id="0" name=""/>
        <dsp:cNvSpPr/>
      </dsp:nvSpPr>
      <dsp:spPr>
        <a:xfrm>
          <a:off x="4004427" y="716941"/>
          <a:ext cx="1044574" cy="169064"/>
        </a:xfrm>
        <a:custGeom>
          <a:avLst/>
          <a:gdLst/>
          <a:ahLst/>
          <a:cxnLst/>
          <a:rect l="0" t="0" r="0" b="0"/>
          <a:pathLst>
            <a:path>
              <a:moveTo>
                <a:pt x="0" y="0"/>
              </a:moveTo>
              <a:lnTo>
                <a:pt x="0" y="84532"/>
              </a:lnTo>
              <a:lnTo>
                <a:pt x="1044574" y="84532"/>
              </a:lnTo>
              <a:lnTo>
                <a:pt x="1044574" y="169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33280-C8FF-440A-8C57-AA42D184AB0B}">
      <dsp:nvSpPr>
        <dsp:cNvPr id="0" name=""/>
        <dsp:cNvSpPr/>
      </dsp:nvSpPr>
      <dsp:spPr>
        <a:xfrm>
          <a:off x="3640134" y="1328792"/>
          <a:ext cx="132836" cy="2656721"/>
        </a:xfrm>
        <a:custGeom>
          <a:avLst/>
          <a:gdLst/>
          <a:ahLst/>
          <a:cxnLst/>
          <a:rect l="0" t="0" r="0" b="0"/>
          <a:pathLst>
            <a:path>
              <a:moveTo>
                <a:pt x="0" y="0"/>
              </a:moveTo>
              <a:lnTo>
                <a:pt x="0" y="2656721"/>
              </a:lnTo>
              <a:lnTo>
                <a:pt x="132836" y="265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88E6F-D81C-4FD4-B504-32CD0681CEAD}">
      <dsp:nvSpPr>
        <dsp:cNvPr id="0" name=""/>
        <dsp:cNvSpPr/>
      </dsp:nvSpPr>
      <dsp:spPr>
        <a:xfrm>
          <a:off x="3640134" y="1328792"/>
          <a:ext cx="132836" cy="2085123"/>
        </a:xfrm>
        <a:custGeom>
          <a:avLst/>
          <a:gdLst/>
          <a:ahLst/>
          <a:cxnLst/>
          <a:rect l="0" t="0" r="0" b="0"/>
          <a:pathLst>
            <a:path>
              <a:moveTo>
                <a:pt x="0" y="0"/>
              </a:moveTo>
              <a:lnTo>
                <a:pt x="0" y="2085123"/>
              </a:lnTo>
              <a:lnTo>
                <a:pt x="132836" y="20851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29196-9EC5-4A85-A0BB-70496134B3CE}">
      <dsp:nvSpPr>
        <dsp:cNvPr id="0" name=""/>
        <dsp:cNvSpPr/>
      </dsp:nvSpPr>
      <dsp:spPr>
        <a:xfrm>
          <a:off x="3640134" y="1328792"/>
          <a:ext cx="132836" cy="1513526"/>
        </a:xfrm>
        <a:custGeom>
          <a:avLst/>
          <a:gdLst/>
          <a:ahLst/>
          <a:cxnLst/>
          <a:rect l="0" t="0" r="0" b="0"/>
          <a:pathLst>
            <a:path>
              <a:moveTo>
                <a:pt x="0" y="0"/>
              </a:moveTo>
              <a:lnTo>
                <a:pt x="0" y="1513526"/>
              </a:lnTo>
              <a:lnTo>
                <a:pt x="132836" y="1513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97FBC-AF6B-4961-84DE-7A8921D423EB}">
      <dsp:nvSpPr>
        <dsp:cNvPr id="0" name=""/>
        <dsp:cNvSpPr/>
      </dsp:nvSpPr>
      <dsp:spPr>
        <a:xfrm>
          <a:off x="3640134" y="1328792"/>
          <a:ext cx="132836" cy="941928"/>
        </a:xfrm>
        <a:custGeom>
          <a:avLst/>
          <a:gdLst/>
          <a:ahLst/>
          <a:cxnLst/>
          <a:rect l="0" t="0" r="0" b="0"/>
          <a:pathLst>
            <a:path>
              <a:moveTo>
                <a:pt x="0" y="0"/>
              </a:moveTo>
              <a:lnTo>
                <a:pt x="0" y="941928"/>
              </a:lnTo>
              <a:lnTo>
                <a:pt x="132836"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3AF0A-7F56-4588-A6E0-D54DEB24897F}">
      <dsp:nvSpPr>
        <dsp:cNvPr id="0" name=""/>
        <dsp:cNvSpPr/>
      </dsp:nvSpPr>
      <dsp:spPr>
        <a:xfrm>
          <a:off x="3640134" y="1328792"/>
          <a:ext cx="132836" cy="370330"/>
        </a:xfrm>
        <a:custGeom>
          <a:avLst/>
          <a:gdLst/>
          <a:ahLst/>
          <a:cxnLst/>
          <a:rect l="0" t="0" r="0" b="0"/>
          <a:pathLst>
            <a:path>
              <a:moveTo>
                <a:pt x="0" y="0"/>
              </a:moveTo>
              <a:lnTo>
                <a:pt x="0" y="370330"/>
              </a:lnTo>
              <a:lnTo>
                <a:pt x="132836"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DF5CB-E3A7-704E-84DC-C7BA21DC47B6}">
      <dsp:nvSpPr>
        <dsp:cNvPr id="0" name=""/>
        <dsp:cNvSpPr/>
      </dsp:nvSpPr>
      <dsp:spPr>
        <a:xfrm>
          <a:off x="3948644" y="716941"/>
          <a:ext cx="91440" cy="169064"/>
        </a:xfrm>
        <a:custGeom>
          <a:avLst/>
          <a:gdLst/>
          <a:ahLst/>
          <a:cxnLst/>
          <a:rect l="0" t="0" r="0" b="0"/>
          <a:pathLst>
            <a:path>
              <a:moveTo>
                <a:pt x="55783" y="0"/>
              </a:moveTo>
              <a:lnTo>
                <a:pt x="55783" y="84532"/>
              </a:lnTo>
              <a:lnTo>
                <a:pt x="45720" y="84532"/>
              </a:lnTo>
              <a:lnTo>
                <a:pt x="45720" y="169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C373D-DF4A-4737-9B14-AADA187EA30F}">
      <dsp:nvSpPr>
        <dsp:cNvPr id="0" name=""/>
        <dsp:cNvSpPr/>
      </dsp:nvSpPr>
      <dsp:spPr>
        <a:xfrm>
          <a:off x="2585496" y="1328792"/>
          <a:ext cx="132836" cy="941928"/>
        </a:xfrm>
        <a:custGeom>
          <a:avLst/>
          <a:gdLst/>
          <a:ahLst/>
          <a:cxnLst/>
          <a:rect l="0" t="0" r="0" b="0"/>
          <a:pathLst>
            <a:path>
              <a:moveTo>
                <a:pt x="0" y="0"/>
              </a:moveTo>
              <a:lnTo>
                <a:pt x="0" y="941928"/>
              </a:lnTo>
              <a:lnTo>
                <a:pt x="132836"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E765A-6CA1-4AC8-95FB-CA4FECEDF072}">
      <dsp:nvSpPr>
        <dsp:cNvPr id="0" name=""/>
        <dsp:cNvSpPr/>
      </dsp:nvSpPr>
      <dsp:spPr>
        <a:xfrm>
          <a:off x="2585496" y="1328792"/>
          <a:ext cx="132836" cy="370330"/>
        </a:xfrm>
        <a:custGeom>
          <a:avLst/>
          <a:gdLst/>
          <a:ahLst/>
          <a:cxnLst/>
          <a:rect l="0" t="0" r="0" b="0"/>
          <a:pathLst>
            <a:path>
              <a:moveTo>
                <a:pt x="0" y="0"/>
              </a:moveTo>
              <a:lnTo>
                <a:pt x="0" y="370330"/>
              </a:lnTo>
              <a:lnTo>
                <a:pt x="132836"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9DFBC-8FBC-4834-8F76-FDE7B62F7E02}">
      <dsp:nvSpPr>
        <dsp:cNvPr id="0" name=""/>
        <dsp:cNvSpPr/>
      </dsp:nvSpPr>
      <dsp:spPr>
        <a:xfrm>
          <a:off x="2939726" y="716941"/>
          <a:ext cx="1064701" cy="169064"/>
        </a:xfrm>
        <a:custGeom>
          <a:avLst/>
          <a:gdLst/>
          <a:ahLst/>
          <a:cxnLst/>
          <a:rect l="0" t="0" r="0" b="0"/>
          <a:pathLst>
            <a:path>
              <a:moveTo>
                <a:pt x="1064701" y="0"/>
              </a:moveTo>
              <a:lnTo>
                <a:pt x="1064701" y="84532"/>
              </a:lnTo>
              <a:lnTo>
                <a:pt x="0" y="84532"/>
              </a:lnTo>
              <a:lnTo>
                <a:pt x="0" y="169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C15EC-86F3-45F1-A22F-A2D316073BCA}">
      <dsp:nvSpPr>
        <dsp:cNvPr id="0" name=""/>
        <dsp:cNvSpPr/>
      </dsp:nvSpPr>
      <dsp:spPr>
        <a:xfrm>
          <a:off x="1530858" y="1328792"/>
          <a:ext cx="132836" cy="1513526"/>
        </a:xfrm>
        <a:custGeom>
          <a:avLst/>
          <a:gdLst/>
          <a:ahLst/>
          <a:cxnLst/>
          <a:rect l="0" t="0" r="0" b="0"/>
          <a:pathLst>
            <a:path>
              <a:moveTo>
                <a:pt x="0" y="0"/>
              </a:moveTo>
              <a:lnTo>
                <a:pt x="0" y="1513526"/>
              </a:lnTo>
              <a:lnTo>
                <a:pt x="132836" y="1513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7DA0F-A5AF-4871-92C7-C14DE343D67F}">
      <dsp:nvSpPr>
        <dsp:cNvPr id="0" name=""/>
        <dsp:cNvSpPr/>
      </dsp:nvSpPr>
      <dsp:spPr>
        <a:xfrm>
          <a:off x="1530858" y="1328792"/>
          <a:ext cx="132836" cy="941928"/>
        </a:xfrm>
        <a:custGeom>
          <a:avLst/>
          <a:gdLst/>
          <a:ahLst/>
          <a:cxnLst/>
          <a:rect l="0" t="0" r="0" b="0"/>
          <a:pathLst>
            <a:path>
              <a:moveTo>
                <a:pt x="0" y="0"/>
              </a:moveTo>
              <a:lnTo>
                <a:pt x="0" y="941928"/>
              </a:lnTo>
              <a:lnTo>
                <a:pt x="132836"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BDA22-7276-424C-B4C9-8B075A213109}">
      <dsp:nvSpPr>
        <dsp:cNvPr id="0" name=""/>
        <dsp:cNvSpPr/>
      </dsp:nvSpPr>
      <dsp:spPr>
        <a:xfrm>
          <a:off x="1530858" y="1328792"/>
          <a:ext cx="132836" cy="370330"/>
        </a:xfrm>
        <a:custGeom>
          <a:avLst/>
          <a:gdLst/>
          <a:ahLst/>
          <a:cxnLst/>
          <a:rect l="0" t="0" r="0" b="0"/>
          <a:pathLst>
            <a:path>
              <a:moveTo>
                <a:pt x="0" y="0"/>
              </a:moveTo>
              <a:lnTo>
                <a:pt x="0" y="370330"/>
              </a:lnTo>
              <a:lnTo>
                <a:pt x="132836"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2224D-51CF-41C1-8B5E-FED26EFB82BF}">
      <dsp:nvSpPr>
        <dsp:cNvPr id="0" name=""/>
        <dsp:cNvSpPr/>
      </dsp:nvSpPr>
      <dsp:spPr>
        <a:xfrm>
          <a:off x="1885088" y="716941"/>
          <a:ext cx="2119339" cy="169064"/>
        </a:xfrm>
        <a:custGeom>
          <a:avLst/>
          <a:gdLst/>
          <a:ahLst/>
          <a:cxnLst/>
          <a:rect l="0" t="0" r="0" b="0"/>
          <a:pathLst>
            <a:path>
              <a:moveTo>
                <a:pt x="2119339" y="0"/>
              </a:moveTo>
              <a:lnTo>
                <a:pt x="2119339" y="84532"/>
              </a:lnTo>
              <a:lnTo>
                <a:pt x="0" y="84532"/>
              </a:lnTo>
              <a:lnTo>
                <a:pt x="0" y="169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ABE97-DEE6-40C5-AA43-571B3F008AE0}">
      <dsp:nvSpPr>
        <dsp:cNvPr id="0" name=""/>
        <dsp:cNvSpPr/>
      </dsp:nvSpPr>
      <dsp:spPr>
        <a:xfrm>
          <a:off x="476220" y="1328792"/>
          <a:ext cx="132836" cy="3799916"/>
        </a:xfrm>
        <a:custGeom>
          <a:avLst/>
          <a:gdLst/>
          <a:ahLst/>
          <a:cxnLst/>
          <a:rect l="0" t="0" r="0" b="0"/>
          <a:pathLst>
            <a:path>
              <a:moveTo>
                <a:pt x="0" y="0"/>
              </a:moveTo>
              <a:lnTo>
                <a:pt x="0" y="3799916"/>
              </a:lnTo>
              <a:lnTo>
                <a:pt x="132836" y="3799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9E2039-31BA-4012-8AD2-2C2BEC3C002E}">
      <dsp:nvSpPr>
        <dsp:cNvPr id="0" name=""/>
        <dsp:cNvSpPr/>
      </dsp:nvSpPr>
      <dsp:spPr>
        <a:xfrm>
          <a:off x="476220" y="1328792"/>
          <a:ext cx="132836" cy="3228319"/>
        </a:xfrm>
        <a:custGeom>
          <a:avLst/>
          <a:gdLst/>
          <a:ahLst/>
          <a:cxnLst/>
          <a:rect l="0" t="0" r="0" b="0"/>
          <a:pathLst>
            <a:path>
              <a:moveTo>
                <a:pt x="0" y="0"/>
              </a:moveTo>
              <a:lnTo>
                <a:pt x="0" y="3228319"/>
              </a:lnTo>
              <a:lnTo>
                <a:pt x="132836" y="3228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94B8D-1AE3-4C58-8E93-6DC1351F46E0}">
      <dsp:nvSpPr>
        <dsp:cNvPr id="0" name=""/>
        <dsp:cNvSpPr/>
      </dsp:nvSpPr>
      <dsp:spPr>
        <a:xfrm>
          <a:off x="476220" y="1328792"/>
          <a:ext cx="132836" cy="2656721"/>
        </a:xfrm>
        <a:custGeom>
          <a:avLst/>
          <a:gdLst/>
          <a:ahLst/>
          <a:cxnLst/>
          <a:rect l="0" t="0" r="0" b="0"/>
          <a:pathLst>
            <a:path>
              <a:moveTo>
                <a:pt x="0" y="0"/>
              </a:moveTo>
              <a:lnTo>
                <a:pt x="0" y="2656721"/>
              </a:lnTo>
              <a:lnTo>
                <a:pt x="132836" y="26567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18B0B-F985-4F52-84C5-4E88055BAE42}">
      <dsp:nvSpPr>
        <dsp:cNvPr id="0" name=""/>
        <dsp:cNvSpPr/>
      </dsp:nvSpPr>
      <dsp:spPr>
        <a:xfrm>
          <a:off x="476220" y="1328792"/>
          <a:ext cx="132836" cy="2085123"/>
        </a:xfrm>
        <a:custGeom>
          <a:avLst/>
          <a:gdLst/>
          <a:ahLst/>
          <a:cxnLst/>
          <a:rect l="0" t="0" r="0" b="0"/>
          <a:pathLst>
            <a:path>
              <a:moveTo>
                <a:pt x="0" y="0"/>
              </a:moveTo>
              <a:lnTo>
                <a:pt x="0" y="2085123"/>
              </a:lnTo>
              <a:lnTo>
                <a:pt x="132836" y="20851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D5157-08EE-458F-9128-76BB81445E8B}">
      <dsp:nvSpPr>
        <dsp:cNvPr id="0" name=""/>
        <dsp:cNvSpPr/>
      </dsp:nvSpPr>
      <dsp:spPr>
        <a:xfrm>
          <a:off x="476220" y="1328792"/>
          <a:ext cx="132836" cy="1513526"/>
        </a:xfrm>
        <a:custGeom>
          <a:avLst/>
          <a:gdLst/>
          <a:ahLst/>
          <a:cxnLst/>
          <a:rect l="0" t="0" r="0" b="0"/>
          <a:pathLst>
            <a:path>
              <a:moveTo>
                <a:pt x="0" y="0"/>
              </a:moveTo>
              <a:lnTo>
                <a:pt x="0" y="1513526"/>
              </a:lnTo>
              <a:lnTo>
                <a:pt x="132836" y="15135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A9B2D-6348-4CCA-9878-8C8B10665831}">
      <dsp:nvSpPr>
        <dsp:cNvPr id="0" name=""/>
        <dsp:cNvSpPr/>
      </dsp:nvSpPr>
      <dsp:spPr>
        <a:xfrm>
          <a:off x="476220" y="1328792"/>
          <a:ext cx="132836" cy="941928"/>
        </a:xfrm>
        <a:custGeom>
          <a:avLst/>
          <a:gdLst/>
          <a:ahLst/>
          <a:cxnLst/>
          <a:rect l="0" t="0" r="0" b="0"/>
          <a:pathLst>
            <a:path>
              <a:moveTo>
                <a:pt x="0" y="0"/>
              </a:moveTo>
              <a:lnTo>
                <a:pt x="0" y="941928"/>
              </a:lnTo>
              <a:lnTo>
                <a:pt x="132836" y="941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667CD-46AB-404F-8563-E4A07B0DB674}">
      <dsp:nvSpPr>
        <dsp:cNvPr id="0" name=""/>
        <dsp:cNvSpPr/>
      </dsp:nvSpPr>
      <dsp:spPr>
        <a:xfrm>
          <a:off x="476220" y="1328792"/>
          <a:ext cx="132836" cy="370330"/>
        </a:xfrm>
        <a:custGeom>
          <a:avLst/>
          <a:gdLst/>
          <a:ahLst/>
          <a:cxnLst/>
          <a:rect l="0" t="0" r="0" b="0"/>
          <a:pathLst>
            <a:path>
              <a:moveTo>
                <a:pt x="0" y="0"/>
              </a:moveTo>
              <a:lnTo>
                <a:pt x="0" y="370330"/>
              </a:lnTo>
              <a:lnTo>
                <a:pt x="132836" y="370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F706F-C66D-4A78-87A4-EE226BA9CDF1}">
      <dsp:nvSpPr>
        <dsp:cNvPr id="0" name=""/>
        <dsp:cNvSpPr/>
      </dsp:nvSpPr>
      <dsp:spPr>
        <a:xfrm>
          <a:off x="830450" y="716941"/>
          <a:ext cx="3173977" cy="169064"/>
        </a:xfrm>
        <a:custGeom>
          <a:avLst/>
          <a:gdLst/>
          <a:ahLst/>
          <a:cxnLst/>
          <a:rect l="0" t="0" r="0" b="0"/>
          <a:pathLst>
            <a:path>
              <a:moveTo>
                <a:pt x="3173977" y="0"/>
              </a:moveTo>
              <a:lnTo>
                <a:pt x="3173977" y="84532"/>
              </a:lnTo>
              <a:lnTo>
                <a:pt x="0" y="84532"/>
              </a:lnTo>
              <a:lnTo>
                <a:pt x="0" y="169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BB457-37F4-43E6-97B9-D2DA3763EDE1}">
      <dsp:nvSpPr>
        <dsp:cNvPr id="0" name=""/>
        <dsp:cNvSpPr/>
      </dsp:nvSpPr>
      <dsp:spPr>
        <a:xfrm>
          <a:off x="3291315" y="3828"/>
          <a:ext cx="1426224" cy="713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lumMod val="60000"/>
                  <a:lumOff val="40000"/>
                </a:schemeClr>
              </a:solidFill>
            </a:rPr>
            <a:t>Proton Improvement Plan</a:t>
          </a:r>
        </a:p>
        <a:p>
          <a:pPr lvl="0" algn="ctr" defTabSz="400050">
            <a:lnSpc>
              <a:spcPct val="90000"/>
            </a:lnSpc>
            <a:spcBef>
              <a:spcPct val="0"/>
            </a:spcBef>
            <a:spcAft>
              <a:spcPct val="35000"/>
            </a:spcAft>
          </a:pPr>
          <a:r>
            <a:rPr lang="en-US" sz="900" kern="1200" dirty="0" smtClean="0">
              <a:solidFill>
                <a:schemeClr val="bg1">
                  <a:lumMod val="60000"/>
                  <a:lumOff val="40000"/>
                </a:schemeClr>
              </a:solidFill>
            </a:rPr>
            <a:t>Bill </a:t>
          </a:r>
          <a:r>
            <a:rPr lang="en-US" sz="900" kern="1200" dirty="0" err="1" smtClean="0">
              <a:solidFill>
                <a:schemeClr val="bg1">
                  <a:lumMod val="60000"/>
                  <a:lumOff val="40000"/>
                </a:schemeClr>
              </a:solidFill>
            </a:rPr>
            <a:t>Pellico</a:t>
          </a:r>
          <a:endParaRPr lang="en-US" sz="900" kern="1200" dirty="0" smtClean="0">
            <a:solidFill>
              <a:schemeClr val="bg1">
                <a:lumMod val="60000"/>
                <a:lumOff val="40000"/>
              </a:schemeClr>
            </a:solidFill>
          </a:endParaRPr>
        </a:p>
        <a:p>
          <a:pPr lvl="0" algn="ctr" defTabSz="400050">
            <a:lnSpc>
              <a:spcPct val="90000"/>
            </a:lnSpc>
            <a:spcBef>
              <a:spcPct val="0"/>
            </a:spcBef>
            <a:spcAft>
              <a:spcPct val="35000"/>
            </a:spcAft>
          </a:pPr>
          <a:r>
            <a:rPr lang="en-US" sz="900" kern="1200" dirty="0" smtClean="0">
              <a:solidFill>
                <a:schemeClr val="bg1">
                  <a:lumMod val="60000"/>
                  <a:lumOff val="40000"/>
                </a:schemeClr>
              </a:solidFill>
            </a:rPr>
            <a:t>Bob Webber, Deputy</a:t>
          </a:r>
        </a:p>
        <a:p>
          <a:pPr lvl="0" algn="ctr" defTabSz="400050">
            <a:lnSpc>
              <a:spcPct val="90000"/>
            </a:lnSpc>
            <a:spcBef>
              <a:spcPct val="0"/>
            </a:spcBef>
            <a:spcAft>
              <a:spcPct val="35000"/>
            </a:spcAft>
          </a:pPr>
          <a:r>
            <a:rPr lang="en-US" sz="900" kern="1200" dirty="0" smtClean="0">
              <a:solidFill>
                <a:schemeClr val="bg1">
                  <a:lumMod val="60000"/>
                  <a:lumOff val="40000"/>
                </a:schemeClr>
              </a:solidFill>
            </a:rPr>
            <a:t>Bob Zwaska, Deputy</a:t>
          </a:r>
          <a:endParaRPr lang="en-US" sz="900" kern="1200" dirty="0">
            <a:solidFill>
              <a:schemeClr val="bg1">
                <a:lumMod val="60000"/>
                <a:lumOff val="40000"/>
              </a:schemeClr>
            </a:solidFill>
          </a:endParaRPr>
        </a:p>
      </dsp:txBody>
      <dsp:txXfrm>
        <a:off x="3291315" y="3828"/>
        <a:ext cx="1426224" cy="713112"/>
      </dsp:txXfrm>
    </dsp:sp>
    <dsp:sp modelId="{99FE9214-30A1-48C6-A943-44AC29666CCD}">
      <dsp:nvSpPr>
        <dsp:cNvPr id="0" name=""/>
        <dsp:cNvSpPr/>
      </dsp:nvSpPr>
      <dsp:spPr>
        <a:xfrm>
          <a:off x="387663" y="886005"/>
          <a:ext cx="885573" cy="442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lumMod val="60000"/>
                  <a:lumOff val="40000"/>
                </a:schemeClr>
              </a:solidFill>
            </a:rPr>
            <a:t>Booster RF</a:t>
          </a:r>
        </a:p>
        <a:p>
          <a:pPr lvl="0" algn="ctr" defTabSz="355600">
            <a:lnSpc>
              <a:spcPct val="90000"/>
            </a:lnSpc>
            <a:spcBef>
              <a:spcPct val="0"/>
            </a:spcBef>
            <a:spcAft>
              <a:spcPct val="35000"/>
            </a:spcAft>
          </a:pPr>
          <a:r>
            <a:rPr lang="en-US" sz="800" kern="1200" dirty="0" smtClean="0">
              <a:solidFill>
                <a:schemeClr val="bg1">
                  <a:lumMod val="60000"/>
                  <a:lumOff val="40000"/>
                </a:schemeClr>
              </a:solidFill>
            </a:rPr>
            <a:t>John Reid</a:t>
          </a:r>
        </a:p>
      </dsp:txBody>
      <dsp:txXfrm>
        <a:off x="387663" y="886005"/>
        <a:ext cx="885573" cy="442786"/>
      </dsp:txXfrm>
    </dsp:sp>
    <dsp:sp modelId="{C194D145-FBC7-47AF-BAA3-83AEA1FD0191}">
      <dsp:nvSpPr>
        <dsp:cNvPr id="0" name=""/>
        <dsp:cNvSpPr/>
      </dsp:nvSpPr>
      <dsp:spPr>
        <a:xfrm>
          <a:off x="609057" y="1497856"/>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Solid State</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Tom </a:t>
          </a:r>
          <a:r>
            <a:rPr lang="en-US" sz="600" kern="1200" dirty="0" err="1" smtClean="0">
              <a:solidFill>
                <a:schemeClr val="bg1">
                  <a:lumMod val="60000"/>
                  <a:lumOff val="40000"/>
                </a:schemeClr>
              </a:solidFill>
            </a:rPr>
            <a:t>Kubicki</a:t>
          </a:r>
          <a:endParaRPr lang="en-US" sz="600" kern="1200" dirty="0">
            <a:solidFill>
              <a:schemeClr val="bg1">
                <a:lumMod val="60000"/>
                <a:lumOff val="40000"/>
              </a:schemeClr>
            </a:solidFill>
          </a:endParaRPr>
        </a:p>
      </dsp:txBody>
      <dsp:txXfrm>
        <a:off x="609057" y="1497856"/>
        <a:ext cx="805067" cy="402533"/>
      </dsp:txXfrm>
    </dsp:sp>
    <dsp:sp modelId="{987A90C3-477E-4F0D-B35F-0E4923FE2296}">
      <dsp:nvSpPr>
        <dsp:cNvPr id="0" name=""/>
        <dsp:cNvSpPr/>
      </dsp:nvSpPr>
      <dsp:spPr>
        <a:xfrm>
          <a:off x="609057" y="2069453"/>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Anode PS</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Rene Padilla</a:t>
          </a:r>
          <a:endParaRPr lang="en-US" sz="600" kern="1200" dirty="0">
            <a:solidFill>
              <a:schemeClr val="bg1">
                <a:lumMod val="60000"/>
                <a:lumOff val="40000"/>
              </a:schemeClr>
            </a:solidFill>
          </a:endParaRPr>
        </a:p>
      </dsp:txBody>
      <dsp:txXfrm>
        <a:off x="609057" y="2069453"/>
        <a:ext cx="805067" cy="402533"/>
      </dsp:txXfrm>
    </dsp:sp>
    <dsp:sp modelId="{279713D9-1511-412C-9DFB-ACA911C2B0F8}">
      <dsp:nvSpPr>
        <dsp:cNvPr id="0" name=""/>
        <dsp:cNvSpPr/>
      </dsp:nvSpPr>
      <dsp:spPr>
        <a:xfrm>
          <a:off x="609057" y="2641051"/>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Cavities</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Joe </a:t>
          </a:r>
          <a:r>
            <a:rPr lang="en-US" sz="600" kern="1200" dirty="0" err="1" smtClean="0">
              <a:solidFill>
                <a:schemeClr val="bg1">
                  <a:lumMod val="60000"/>
                  <a:lumOff val="40000"/>
                </a:schemeClr>
              </a:solidFill>
            </a:rPr>
            <a:t>Dey</a:t>
          </a:r>
          <a:endParaRPr lang="en-US" sz="600" kern="1200" dirty="0">
            <a:solidFill>
              <a:schemeClr val="bg1">
                <a:lumMod val="60000"/>
                <a:lumOff val="40000"/>
              </a:schemeClr>
            </a:solidFill>
          </a:endParaRPr>
        </a:p>
      </dsp:txBody>
      <dsp:txXfrm>
        <a:off x="609057" y="2641051"/>
        <a:ext cx="805067" cy="402533"/>
      </dsp:txXfrm>
    </dsp:sp>
    <dsp:sp modelId="{A7ED1616-ED79-4E54-9466-63B09E4E3F67}">
      <dsp:nvSpPr>
        <dsp:cNvPr id="0" name=""/>
        <dsp:cNvSpPr/>
      </dsp:nvSpPr>
      <dsp:spPr>
        <a:xfrm>
          <a:off x="609057" y="3212649"/>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Tuners</a:t>
          </a:r>
        </a:p>
      </dsp:txBody>
      <dsp:txXfrm>
        <a:off x="609057" y="3212649"/>
        <a:ext cx="805067" cy="402533"/>
      </dsp:txXfrm>
    </dsp:sp>
    <dsp:sp modelId="{BBF86FDA-D32A-41AD-90A6-627C9F2935E9}">
      <dsp:nvSpPr>
        <dsp:cNvPr id="0" name=""/>
        <dsp:cNvSpPr/>
      </dsp:nvSpPr>
      <dsp:spPr>
        <a:xfrm>
          <a:off x="609057" y="3784246"/>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Bias Supplies</a:t>
          </a:r>
          <a:endParaRPr lang="en-US" sz="600" kern="1200" dirty="0">
            <a:solidFill>
              <a:schemeClr val="bg1">
                <a:lumMod val="60000"/>
                <a:lumOff val="40000"/>
              </a:schemeClr>
            </a:solidFill>
          </a:endParaRPr>
        </a:p>
      </dsp:txBody>
      <dsp:txXfrm>
        <a:off x="609057" y="3784246"/>
        <a:ext cx="805067" cy="402533"/>
      </dsp:txXfrm>
    </dsp:sp>
    <dsp:sp modelId="{DB0616CF-25B0-46DA-9D11-AA48D1490353}">
      <dsp:nvSpPr>
        <dsp:cNvPr id="0" name=""/>
        <dsp:cNvSpPr/>
      </dsp:nvSpPr>
      <dsp:spPr>
        <a:xfrm>
          <a:off x="609057" y="4355844"/>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Spare Cavity</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Mike May</a:t>
          </a:r>
          <a:endParaRPr lang="en-US" sz="600" kern="1200" dirty="0">
            <a:solidFill>
              <a:schemeClr val="bg1">
                <a:lumMod val="60000"/>
                <a:lumOff val="40000"/>
              </a:schemeClr>
            </a:solidFill>
          </a:endParaRPr>
        </a:p>
      </dsp:txBody>
      <dsp:txXfrm>
        <a:off x="609057" y="4355844"/>
        <a:ext cx="805067" cy="402533"/>
      </dsp:txXfrm>
    </dsp:sp>
    <dsp:sp modelId="{55963ED2-A5A1-4E9B-B5DE-7655CD06C503}">
      <dsp:nvSpPr>
        <dsp:cNvPr id="0" name=""/>
        <dsp:cNvSpPr/>
      </dsp:nvSpPr>
      <dsp:spPr>
        <a:xfrm>
          <a:off x="609057" y="4927442"/>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Cavity Test Stand</a:t>
          </a:r>
          <a:endParaRPr lang="en-US" sz="600" kern="1200" dirty="0">
            <a:solidFill>
              <a:schemeClr val="bg1">
                <a:lumMod val="60000"/>
                <a:lumOff val="40000"/>
              </a:schemeClr>
            </a:solidFill>
          </a:endParaRPr>
        </a:p>
      </dsp:txBody>
      <dsp:txXfrm>
        <a:off x="609057" y="4927442"/>
        <a:ext cx="805067" cy="402533"/>
      </dsp:txXfrm>
    </dsp:sp>
    <dsp:sp modelId="{76E02213-0561-44DF-B2E2-9B65985C1F39}">
      <dsp:nvSpPr>
        <dsp:cNvPr id="0" name=""/>
        <dsp:cNvSpPr/>
      </dsp:nvSpPr>
      <dsp:spPr>
        <a:xfrm>
          <a:off x="1442301" y="886005"/>
          <a:ext cx="885573" cy="442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lumMod val="60000"/>
                  <a:lumOff val="40000"/>
                </a:schemeClr>
              </a:solidFill>
            </a:rPr>
            <a:t>Linac RF</a:t>
          </a:r>
        </a:p>
        <a:p>
          <a:pPr lvl="0" algn="ctr" defTabSz="355600">
            <a:lnSpc>
              <a:spcPct val="90000"/>
            </a:lnSpc>
            <a:spcBef>
              <a:spcPct val="0"/>
            </a:spcBef>
            <a:spcAft>
              <a:spcPct val="35000"/>
            </a:spcAft>
          </a:pPr>
          <a:r>
            <a:rPr lang="en-US" sz="800" kern="1200" dirty="0" smtClean="0">
              <a:solidFill>
                <a:schemeClr val="bg1">
                  <a:lumMod val="60000"/>
                  <a:lumOff val="40000"/>
                </a:schemeClr>
              </a:solidFill>
            </a:rPr>
            <a:t>Ralph </a:t>
          </a:r>
          <a:r>
            <a:rPr lang="en-US" sz="800" kern="1200" dirty="0" err="1" smtClean="0">
              <a:solidFill>
                <a:schemeClr val="bg1">
                  <a:lumMod val="60000"/>
                  <a:lumOff val="40000"/>
                </a:schemeClr>
              </a:solidFill>
            </a:rPr>
            <a:t>Pasquinelli</a:t>
          </a:r>
          <a:endParaRPr lang="en-US" sz="800" kern="1200" dirty="0">
            <a:solidFill>
              <a:schemeClr val="bg1">
                <a:lumMod val="60000"/>
                <a:lumOff val="40000"/>
              </a:schemeClr>
            </a:solidFill>
          </a:endParaRPr>
        </a:p>
      </dsp:txBody>
      <dsp:txXfrm>
        <a:off x="1442301" y="886005"/>
        <a:ext cx="885573" cy="442786"/>
      </dsp:txXfrm>
    </dsp:sp>
    <dsp:sp modelId="{8173E13F-499D-4B6A-BC22-16F7A8229D23}">
      <dsp:nvSpPr>
        <dsp:cNvPr id="0" name=""/>
        <dsp:cNvSpPr/>
      </dsp:nvSpPr>
      <dsp:spPr>
        <a:xfrm>
          <a:off x="1663694" y="1497856"/>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solidFill>
                <a:schemeClr val="bg1">
                  <a:lumMod val="60000"/>
                  <a:lumOff val="40000"/>
                </a:schemeClr>
              </a:solidFill>
            </a:rPr>
            <a:t>PreAccelerator</a:t>
          </a:r>
          <a:endParaRPr lang="en-US" sz="600" kern="1200" dirty="0" smtClean="0">
            <a:solidFill>
              <a:schemeClr val="bg1">
                <a:lumMod val="60000"/>
                <a:lumOff val="40000"/>
              </a:schemeClr>
            </a:solidFill>
          </a:endParaRP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C. Y. Tan</a:t>
          </a:r>
          <a:endParaRPr lang="en-US" sz="600" kern="1200" dirty="0">
            <a:solidFill>
              <a:schemeClr val="bg1">
                <a:lumMod val="60000"/>
                <a:lumOff val="40000"/>
              </a:schemeClr>
            </a:solidFill>
          </a:endParaRPr>
        </a:p>
      </dsp:txBody>
      <dsp:txXfrm>
        <a:off x="1663694" y="1497856"/>
        <a:ext cx="805067" cy="402533"/>
      </dsp:txXfrm>
    </dsp:sp>
    <dsp:sp modelId="{FE8912A1-0BC8-44F1-9C66-9FE6321F7817}">
      <dsp:nvSpPr>
        <dsp:cNvPr id="0" name=""/>
        <dsp:cNvSpPr/>
      </dsp:nvSpPr>
      <dsp:spPr>
        <a:xfrm>
          <a:off x="1663694" y="2069453"/>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200 MHz HLRF</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Ralph </a:t>
          </a:r>
          <a:r>
            <a:rPr lang="en-US" sz="600" kern="1200" dirty="0" err="1" smtClean="0">
              <a:solidFill>
                <a:schemeClr val="bg1">
                  <a:lumMod val="60000"/>
                  <a:lumOff val="40000"/>
                </a:schemeClr>
              </a:solidFill>
            </a:rPr>
            <a:t>Pasquinelli</a:t>
          </a:r>
          <a:endParaRPr lang="en-US" sz="600" kern="1200" dirty="0">
            <a:solidFill>
              <a:schemeClr val="bg1">
                <a:lumMod val="60000"/>
                <a:lumOff val="40000"/>
              </a:schemeClr>
            </a:solidFill>
          </a:endParaRPr>
        </a:p>
      </dsp:txBody>
      <dsp:txXfrm>
        <a:off x="1663694" y="2069453"/>
        <a:ext cx="805067" cy="402533"/>
      </dsp:txXfrm>
    </dsp:sp>
    <dsp:sp modelId="{87230408-DD09-4231-93B4-F1B15B2CD25B}">
      <dsp:nvSpPr>
        <dsp:cNvPr id="0" name=""/>
        <dsp:cNvSpPr/>
      </dsp:nvSpPr>
      <dsp:spPr>
        <a:xfrm>
          <a:off x="1663694" y="2641051"/>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Modulators</a:t>
          </a:r>
        </a:p>
        <a:p>
          <a:pPr lvl="0" algn="ctr" defTabSz="266700">
            <a:lnSpc>
              <a:spcPct val="90000"/>
            </a:lnSpc>
            <a:spcBef>
              <a:spcPct val="0"/>
            </a:spcBef>
            <a:spcAft>
              <a:spcPct val="35000"/>
            </a:spcAft>
          </a:pPr>
          <a:r>
            <a:rPr lang="en-US" sz="600" kern="1200" dirty="0" err="1" smtClean="0">
              <a:solidFill>
                <a:schemeClr val="bg1">
                  <a:lumMod val="60000"/>
                  <a:lumOff val="40000"/>
                </a:schemeClr>
              </a:solidFill>
            </a:rPr>
            <a:t>Fernanda</a:t>
          </a:r>
          <a:r>
            <a:rPr lang="en-US" sz="600" kern="1200" dirty="0" smtClean="0">
              <a:solidFill>
                <a:schemeClr val="bg1">
                  <a:lumMod val="60000"/>
                  <a:lumOff val="40000"/>
                </a:schemeClr>
              </a:solidFill>
            </a:rPr>
            <a:t> Garcia</a:t>
          </a:r>
          <a:endParaRPr lang="en-US" sz="600" kern="1200" dirty="0">
            <a:solidFill>
              <a:schemeClr val="bg1">
                <a:lumMod val="60000"/>
                <a:lumOff val="40000"/>
              </a:schemeClr>
            </a:solidFill>
          </a:endParaRPr>
        </a:p>
      </dsp:txBody>
      <dsp:txXfrm>
        <a:off x="1663694" y="2641051"/>
        <a:ext cx="805067" cy="402533"/>
      </dsp:txXfrm>
    </dsp:sp>
    <dsp:sp modelId="{D452CE4F-1FCD-4C32-A0D9-869EA84120A8}">
      <dsp:nvSpPr>
        <dsp:cNvPr id="0" name=""/>
        <dsp:cNvSpPr/>
      </dsp:nvSpPr>
      <dsp:spPr>
        <a:xfrm>
          <a:off x="2496939" y="886005"/>
          <a:ext cx="885573" cy="442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lumMod val="60000"/>
                  <a:lumOff val="40000"/>
                </a:schemeClr>
              </a:solidFill>
            </a:rPr>
            <a:t>Power Distribution</a:t>
          </a:r>
        </a:p>
        <a:p>
          <a:pPr lvl="0" algn="ctr" defTabSz="355600">
            <a:lnSpc>
              <a:spcPct val="90000"/>
            </a:lnSpc>
            <a:spcBef>
              <a:spcPct val="0"/>
            </a:spcBef>
            <a:spcAft>
              <a:spcPct val="35000"/>
            </a:spcAft>
          </a:pPr>
          <a:r>
            <a:rPr lang="en-US" sz="800" kern="1200" dirty="0" smtClean="0">
              <a:solidFill>
                <a:schemeClr val="bg1">
                  <a:lumMod val="60000"/>
                  <a:lumOff val="40000"/>
                </a:schemeClr>
              </a:solidFill>
            </a:rPr>
            <a:t>Steve Hayes</a:t>
          </a:r>
        </a:p>
      </dsp:txBody>
      <dsp:txXfrm>
        <a:off x="2496939" y="886005"/>
        <a:ext cx="885573" cy="442786"/>
      </dsp:txXfrm>
    </dsp:sp>
    <dsp:sp modelId="{089478A1-9B21-4734-97F0-1003091F5274}">
      <dsp:nvSpPr>
        <dsp:cNvPr id="0" name=""/>
        <dsp:cNvSpPr/>
      </dsp:nvSpPr>
      <dsp:spPr>
        <a:xfrm>
          <a:off x="2718332" y="1497856"/>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and Booster Power Distribution Equipment</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Steve Hayes</a:t>
          </a:r>
        </a:p>
      </dsp:txBody>
      <dsp:txXfrm>
        <a:off x="2718332" y="1497856"/>
        <a:ext cx="805067" cy="402533"/>
      </dsp:txXfrm>
    </dsp:sp>
    <dsp:sp modelId="{873BAA60-3C94-4841-A54E-8DB76E28C8F6}">
      <dsp:nvSpPr>
        <dsp:cNvPr id="0" name=""/>
        <dsp:cNvSpPr/>
      </dsp:nvSpPr>
      <dsp:spPr>
        <a:xfrm>
          <a:off x="2718332" y="2069453"/>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Power Distribution Duct</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Steve Hayes</a:t>
          </a:r>
        </a:p>
      </dsp:txBody>
      <dsp:txXfrm>
        <a:off x="2718332" y="2069453"/>
        <a:ext cx="805067" cy="402533"/>
      </dsp:txXfrm>
    </dsp:sp>
    <dsp:sp modelId="{1F0DE4B8-4B5D-264C-967B-7171BBD0BF97}">
      <dsp:nvSpPr>
        <dsp:cNvPr id="0" name=""/>
        <dsp:cNvSpPr/>
      </dsp:nvSpPr>
      <dsp:spPr>
        <a:xfrm>
          <a:off x="3551577" y="886005"/>
          <a:ext cx="885573" cy="442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lumMod val="60000"/>
                  <a:lumOff val="40000"/>
                </a:schemeClr>
              </a:solidFill>
            </a:rPr>
            <a:t>Proton Source Utilities</a:t>
          </a:r>
        </a:p>
        <a:p>
          <a:pPr lvl="0" algn="ctr" defTabSz="355600">
            <a:lnSpc>
              <a:spcPct val="90000"/>
            </a:lnSpc>
            <a:spcBef>
              <a:spcPct val="0"/>
            </a:spcBef>
            <a:spcAft>
              <a:spcPct val="35000"/>
            </a:spcAft>
          </a:pPr>
          <a:r>
            <a:rPr lang="en-US" sz="800" kern="1200" dirty="0" smtClean="0">
              <a:solidFill>
                <a:schemeClr val="bg1">
                  <a:lumMod val="60000"/>
                  <a:lumOff val="40000"/>
                </a:schemeClr>
              </a:solidFill>
            </a:rPr>
            <a:t>Todd Sullivan</a:t>
          </a:r>
          <a:endParaRPr lang="en-US" sz="800" kern="1200" dirty="0">
            <a:solidFill>
              <a:schemeClr val="bg1">
                <a:lumMod val="60000"/>
                <a:lumOff val="40000"/>
              </a:schemeClr>
            </a:solidFill>
          </a:endParaRPr>
        </a:p>
      </dsp:txBody>
      <dsp:txXfrm>
        <a:off x="3551577" y="886005"/>
        <a:ext cx="885573" cy="442786"/>
      </dsp:txXfrm>
    </dsp:sp>
    <dsp:sp modelId="{62E4D774-E0FD-4CAC-BB50-3C97DFAAA164}">
      <dsp:nvSpPr>
        <dsp:cNvPr id="0" name=""/>
        <dsp:cNvSpPr/>
      </dsp:nvSpPr>
      <dsp:spPr>
        <a:xfrm>
          <a:off x="3772970" y="1497856"/>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Vacuum Systems</a:t>
          </a:r>
        </a:p>
      </dsp:txBody>
      <dsp:txXfrm>
        <a:off x="3772970" y="1497856"/>
        <a:ext cx="805067" cy="402533"/>
      </dsp:txXfrm>
    </dsp:sp>
    <dsp:sp modelId="{BA2BCEA5-2947-4A3D-921C-DA5105B3B940}">
      <dsp:nvSpPr>
        <dsp:cNvPr id="0" name=""/>
        <dsp:cNvSpPr/>
      </dsp:nvSpPr>
      <dsp:spPr>
        <a:xfrm>
          <a:off x="3772970" y="2069453"/>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Vacuum Systems</a:t>
          </a:r>
        </a:p>
        <a:p>
          <a:pPr lvl="0" algn="ctr" defTabSz="266700">
            <a:lnSpc>
              <a:spcPct val="90000"/>
            </a:lnSpc>
            <a:spcBef>
              <a:spcPct val="0"/>
            </a:spcBef>
            <a:spcAft>
              <a:spcPct val="35000"/>
            </a:spcAft>
          </a:pPr>
          <a:endParaRPr lang="en-US" sz="600" kern="1200" dirty="0">
            <a:solidFill>
              <a:schemeClr val="bg1">
                <a:lumMod val="60000"/>
                <a:lumOff val="40000"/>
              </a:schemeClr>
            </a:solidFill>
          </a:endParaRPr>
        </a:p>
      </dsp:txBody>
      <dsp:txXfrm>
        <a:off x="3772970" y="2069453"/>
        <a:ext cx="805067" cy="402533"/>
      </dsp:txXfrm>
    </dsp:sp>
    <dsp:sp modelId="{481238B2-BA56-436D-9571-9DEEF72D84A6}">
      <dsp:nvSpPr>
        <dsp:cNvPr id="0" name=""/>
        <dsp:cNvSpPr/>
      </dsp:nvSpPr>
      <dsp:spPr>
        <a:xfrm>
          <a:off x="3772970" y="2641051"/>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95LCW System</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Maurice Ball</a:t>
          </a:r>
          <a:endParaRPr lang="en-US" sz="600" kern="1200" dirty="0">
            <a:solidFill>
              <a:schemeClr val="bg1">
                <a:lumMod val="60000"/>
                <a:lumOff val="40000"/>
              </a:schemeClr>
            </a:solidFill>
          </a:endParaRPr>
        </a:p>
      </dsp:txBody>
      <dsp:txXfrm>
        <a:off x="3772970" y="2641051"/>
        <a:ext cx="805067" cy="402533"/>
      </dsp:txXfrm>
    </dsp:sp>
    <dsp:sp modelId="{F526D2B5-34A2-488D-BA1E-8A0D6CBD3510}">
      <dsp:nvSpPr>
        <dsp:cNvPr id="0" name=""/>
        <dsp:cNvSpPr/>
      </dsp:nvSpPr>
      <dsp:spPr>
        <a:xfrm>
          <a:off x="3772970" y="3212649"/>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Sumps</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Todd Sullivan</a:t>
          </a:r>
          <a:endParaRPr lang="en-US" sz="600" kern="1200" dirty="0">
            <a:solidFill>
              <a:schemeClr val="bg1">
                <a:lumMod val="60000"/>
                <a:lumOff val="40000"/>
              </a:schemeClr>
            </a:solidFill>
          </a:endParaRPr>
        </a:p>
      </dsp:txBody>
      <dsp:txXfrm>
        <a:off x="3772970" y="3212649"/>
        <a:ext cx="805067" cy="402533"/>
      </dsp:txXfrm>
    </dsp:sp>
    <dsp:sp modelId="{75516AFB-B040-492B-8B9C-012BE87506DA}">
      <dsp:nvSpPr>
        <dsp:cNvPr id="0" name=""/>
        <dsp:cNvSpPr/>
      </dsp:nvSpPr>
      <dsp:spPr>
        <a:xfrm>
          <a:off x="3772970" y="3784246"/>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Other Utilities / FESS</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Todd Sullivan</a:t>
          </a:r>
          <a:endParaRPr lang="en-US" sz="600" kern="1200" dirty="0">
            <a:solidFill>
              <a:schemeClr val="bg1">
                <a:lumMod val="60000"/>
                <a:lumOff val="40000"/>
              </a:schemeClr>
            </a:solidFill>
          </a:endParaRPr>
        </a:p>
      </dsp:txBody>
      <dsp:txXfrm>
        <a:off x="3772970" y="3784246"/>
        <a:ext cx="805067" cy="402533"/>
      </dsp:txXfrm>
    </dsp:sp>
    <dsp:sp modelId="{DE4374A5-9D76-402B-8D2F-DFB4ED3C6A06}">
      <dsp:nvSpPr>
        <dsp:cNvPr id="0" name=""/>
        <dsp:cNvSpPr/>
      </dsp:nvSpPr>
      <dsp:spPr>
        <a:xfrm>
          <a:off x="4606215" y="886005"/>
          <a:ext cx="885573" cy="442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lumMod val="60000"/>
                  <a:lumOff val="40000"/>
                </a:schemeClr>
              </a:solidFill>
            </a:rPr>
            <a:t>Instrumentation &amp; Controls</a:t>
          </a:r>
        </a:p>
        <a:p>
          <a:pPr lvl="0" algn="ctr" defTabSz="355600">
            <a:lnSpc>
              <a:spcPct val="90000"/>
            </a:lnSpc>
            <a:spcBef>
              <a:spcPct val="0"/>
            </a:spcBef>
            <a:spcAft>
              <a:spcPct val="35000"/>
            </a:spcAft>
          </a:pPr>
          <a:r>
            <a:rPr lang="en-US" sz="800" kern="1200" dirty="0" smtClean="0">
              <a:solidFill>
                <a:schemeClr val="bg1">
                  <a:lumMod val="60000"/>
                  <a:lumOff val="40000"/>
                </a:schemeClr>
              </a:solidFill>
            </a:rPr>
            <a:t>Craig </a:t>
          </a:r>
          <a:r>
            <a:rPr lang="en-US" sz="800" kern="1200" dirty="0" err="1" smtClean="0">
              <a:solidFill>
                <a:schemeClr val="bg1">
                  <a:lumMod val="60000"/>
                  <a:lumOff val="40000"/>
                </a:schemeClr>
              </a:solidFill>
            </a:rPr>
            <a:t>Drennan</a:t>
          </a:r>
          <a:endParaRPr lang="en-US" sz="800" kern="1200" dirty="0">
            <a:solidFill>
              <a:schemeClr val="bg1">
                <a:lumMod val="60000"/>
                <a:lumOff val="40000"/>
              </a:schemeClr>
            </a:solidFill>
          </a:endParaRPr>
        </a:p>
      </dsp:txBody>
      <dsp:txXfrm>
        <a:off x="4606215" y="886005"/>
        <a:ext cx="885573" cy="442786"/>
      </dsp:txXfrm>
    </dsp:sp>
    <dsp:sp modelId="{55303E74-61FF-4B06-B70A-7871CF658FDD}">
      <dsp:nvSpPr>
        <dsp:cNvPr id="0" name=""/>
        <dsp:cNvSpPr/>
      </dsp:nvSpPr>
      <dsp:spPr>
        <a:xfrm>
          <a:off x="4827608" y="1497856"/>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Controls</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Craig </a:t>
          </a:r>
          <a:r>
            <a:rPr lang="en-US" sz="600" kern="1200" dirty="0" err="1" smtClean="0">
              <a:solidFill>
                <a:schemeClr val="bg1">
                  <a:lumMod val="60000"/>
                  <a:lumOff val="40000"/>
                </a:schemeClr>
              </a:solidFill>
            </a:rPr>
            <a:t>Drennan</a:t>
          </a:r>
          <a:endParaRPr lang="en-US" sz="600" kern="1200" dirty="0">
            <a:solidFill>
              <a:schemeClr val="bg1">
                <a:lumMod val="60000"/>
                <a:lumOff val="40000"/>
              </a:schemeClr>
            </a:solidFill>
          </a:endParaRPr>
        </a:p>
      </dsp:txBody>
      <dsp:txXfrm>
        <a:off x="4827608" y="1497856"/>
        <a:ext cx="805067" cy="402533"/>
      </dsp:txXfrm>
    </dsp:sp>
    <dsp:sp modelId="{67AC9910-F943-45A4-9791-36FB1EDA303D}">
      <dsp:nvSpPr>
        <dsp:cNvPr id="0" name=""/>
        <dsp:cNvSpPr/>
      </dsp:nvSpPr>
      <dsp:spPr>
        <a:xfrm>
          <a:off x="4827608" y="2069453"/>
          <a:ext cx="805067" cy="402533"/>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Controls</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Craig </a:t>
          </a:r>
          <a:r>
            <a:rPr lang="en-US" sz="600" kern="1200" dirty="0" err="1" smtClean="0">
              <a:solidFill>
                <a:schemeClr val="bg1">
                  <a:lumMod val="60000"/>
                  <a:lumOff val="40000"/>
                </a:schemeClr>
              </a:solidFill>
            </a:rPr>
            <a:t>Drennan</a:t>
          </a:r>
          <a:endParaRPr lang="en-US" sz="600" kern="1200" dirty="0">
            <a:solidFill>
              <a:schemeClr val="bg1">
                <a:lumMod val="60000"/>
                <a:lumOff val="40000"/>
              </a:schemeClr>
            </a:solidFill>
          </a:endParaRPr>
        </a:p>
      </dsp:txBody>
      <dsp:txXfrm>
        <a:off x="4827608" y="2069453"/>
        <a:ext cx="805067" cy="402533"/>
      </dsp:txXfrm>
    </dsp:sp>
    <dsp:sp modelId="{A686AFA9-FB78-4D55-9D67-A6FA2559D652}">
      <dsp:nvSpPr>
        <dsp:cNvPr id="0" name=""/>
        <dsp:cNvSpPr/>
      </dsp:nvSpPr>
      <dsp:spPr>
        <a:xfrm>
          <a:off x="6735617" y="886005"/>
          <a:ext cx="885573" cy="442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lumMod val="60000"/>
                  <a:lumOff val="40000"/>
                </a:schemeClr>
              </a:solidFill>
            </a:rPr>
            <a:t>Beam Physics</a:t>
          </a:r>
        </a:p>
        <a:p>
          <a:pPr lvl="0" algn="ctr" defTabSz="355600">
            <a:lnSpc>
              <a:spcPct val="90000"/>
            </a:lnSpc>
            <a:spcBef>
              <a:spcPct val="0"/>
            </a:spcBef>
            <a:spcAft>
              <a:spcPct val="35000"/>
            </a:spcAft>
          </a:pPr>
          <a:r>
            <a:rPr lang="en-US" sz="800" kern="1200" dirty="0" err="1" smtClean="0">
              <a:solidFill>
                <a:schemeClr val="bg1">
                  <a:lumMod val="60000"/>
                  <a:lumOff val="40000"/>
                </a:schemeClr>
              </a:solidFill>
            </a:rPr>
            <a:t>Valeri</a:t>
          </a:r>
          <a:r>
            <a:rPr lang="en-US" sz="800" kern="1200" dirty="0" smtClean="0">
              <a:solidFill>
                <a:schemeClr val="bg1">
                  <a:lumMod val="60000"/>
                  <a:lumOff val="40000"/>
                </a:schemeClr>
              </a:solidFill>
            </a:rPr>
            <a:t> </a:t>
          </a:r>
          <a:r>
            <a:rPr lang="en-US" sz="800" kern="1200" dirty="0" err="1" smtClean="0">
              <a:solidFill>
                <a:schemeClr val="bg1">
                  <a:lumMod val="60000"/>
                  <a:lumOff val="40000"/>
                </a:schemeClr>
              </a:solidFill>
            </a:rPr>
            <a:t>Lebedev</a:t>
          </a:r>
          <a:endParaRPr lang="en-US" sz="800" kern="1200" dirty="0">
            <a:solidFill>
              <a:schemeClr val="bg1">
                <a:lumMod val="60000"/>
                <a:lumOff val="40000"/>
              </a:schemeClr>
            </a:solidFill>
          </a:endParaRPr>
        </a:p>
      </dsp:txBody>
      <dsp:txXfrm>
        <a:off x="6735617" y="886005"/>
        <a:ext cx="885573" cy="442786"/>
      </dsp:txXfrm>
    </dsp:sp>
    <dsp:sp modelId="{F1AE4899-8B11-4D01-ABB5-2055D43CFE18}">
      <dsp:nvSpPr>
        <dsp:cNvPr id="0" name=""/>
        <dsp:cNvSpPr/>
      </dsp:nvSpPr>
      <dsp:spPr>
        <a:xfrm>
          <a:off x="5786500" y="1497856"/>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lumMod val="60000"/>
                  <a:lumOff val="40000"/>
                </a:schemeClr>
              </a:solidFill>
            </a:rPr>
            <a:t>Linac</a:t>
          </a:r>
          <a:endParaRPr lang="en-US" sz="700" kern="1200" dirty="0">
            <a:solidFill>
              <a:schemeClr val="bg1">
                <a:lumMod val="60000"/>
                <a:lumOff val="40000"/>
              </a:schemeClr>
            </a:solidFill>
          </a:endParaRPr>
        </a:p>
      </dsp:txBody>
      <dsp:txXfrm>
        <a:off x="5786500" y="1497856"/>
        <a:ext cx="805067" cy="402533"/>
      </dsp:txXfrm>
    </dsp:sp>
    <dsp:sp modelId="{E0CBBE37-5107-4A7C-9E53-FACAA0D02C03}">
      <dsp:nvSpPr>
        <dsp:cNvPr id="0" name=""/>
        <dsp:cNvSpPr/>
      </dsp:nvSpPr>
      <dsp:spPr>
        <a:xfrm>
          <a:off x="6003006" y="2069453"/>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Front End and Emittance Control</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C. Y. Tan</a:t>
          </a:r>
          <a:endParaRPr lang="en-US" sz="600" kern="1200" dirty="0">
            <a:solidFill>
              <a:schemeClr val="bg1">
                <a:lumMod val="60000"/>
                <a:lumOff val="40000"/>
              </a:schemeClr>
            </a:solidFill>
          </a:endParaRPr>
        </a:p>
      </dsp:txBody>
      <dsp:txXfrm>
        <a:off x="6003006" y="2069453"/>
        <a:ext cx="805067" cy="402533"/>
      </dsp:txXfrm>
    </dsp:sp>
    <dsp:sp modelId="{90CE895E-D8D3-4FBC-939A-87C17573EC5A}">
      <dsp:nvSpPr>
        <dsp:cNvPr id="0" name=""/>
        <dsp:cNvSpPr/>
      </dsp:nvSpPr>
      <dsp:spPr>
        <a:xfrm>
          <a:off x="6003006" y="2641051"/>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Lattice and Collimation</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Dave </a:t>
          </a:r>
          <a:r>
            <a:rPr lang="en-US" sz="600" kern="1200" dirty="0" err="1" smtClean="0">
              <a:solidFill>
                <a:schemeClr val="bg1">
                  <a:lumMod val="60000"/>
                  <a:lumOff val="40000"/>
                </a:schemeClr>
              </a:solidFill>
            </a:rPr>
            <a:t>McGinniss</a:t>
          </a:r>
          <a:endParaRPr lang="en-US" sz="600" kern="1200" dirty="0">
            <a:solidFill>
              <a:schemeClr val="bg1">
                <a:lumMod val="60000"/>
                <a:lumOff val="40000"/>
              </a:schemeClr>
            </a:solidFill>
          </a:endParaRPr>
        </a:p>
      </dsp:txBody>
      <dsp:txXfrm>
        <a:off x="6003006" y="2641051"/>
        <a:ext cx="805067" cy="402533"/>
      </dsp:txXfrm>
    </dsp:sp>
    <dsp:sp modelId="{5A9EC390-B688-4208-89C5-C7FA33D43635}">
      <dsp:nvSpPr>
        <dsp:cNvPr id="0" name=""/>
        <dsp:cNvSpPr/>
      </dsp:nvSpPr>
      <dsp:spPr>
        <a:xfrm>
          <a:off x="6003006" y="3212649"/>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Linac Notch Creation</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Jim Lackey</a:t>
          </a:r>
          <a:endParaRPr lang="en-US" sz="600" kern="1200" dirty="0">
            <a:solidFill>
              <a:schemeClr val="bg1">
                <a:lumMod val="60000"/>
                <a:lumOff val="40000"/>
              </a:schemeClr>
            </a:solidFill>
          </a:endParaRPr>
        </a:p>
      </dsp:txBody>
      <dsp:txXfrm>
        <a:off x="6003006" y="3212649"/>
        <a:ext cx="805067" cy="402533"/>
      </dsp:txXfrm>
    </dsp:sp>
    <dsp:sp modelId="{365AA809-68B1-482F-B8CA-6EECE2CC3DC3}">
      <dsp:nvSpPr>
        <dsp:cNvPr id="0" name=""/>
        <dsp:cNvSpPr/>
      </dsp:nvSpPr>
      <dsp:spPr>
        <a:xfrm>
          <a:off x="6760631" y="1497856"/>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lumMod val="60000"/>
                  <a:lumOff val="40000"/>
                </a:schemeClr>
              </a:solidFill>
            </a:rPr>
            <a:t>400 MeV</a:t>
          </a:r>
          <a:endParaRPr lang="en-US" sz="700" kern="1200" dirty="0">
            <a:solidFill>
              <a:schemeClr val="bg1">
                <a:lumMod val="60000"/>
                <a:lumOff val="40000"/>
              </a:schemeClr>
            </a:solidFill>
          </a:endParaRPr>
        </a:p>
      </dsp:txBody>
      <dsp:txXfrm>
        <a:off x="6760631" y="1497856"/>
        <a:ext cx="805067" cy="402533"/>
      </dsp:txXfrm>
    </dsp:sp>
    <dsp:sp modelId="{83DE3D38-541A-4AC4-B781-70B0CD3B16D6}">
      <dsp:nvSpPr>
        <dsp:cNvPr id="0" name=""/>
        <dsp:cNvSpPr/>
      </dsp:nvSpPr>
      <dsp:spPr>
        <a:xfrm>
          <a:off x="6977138" y="2069453"/>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Optics Matching</a:t>
          </a:r>
        </a:p>
        <a:p>
          <a:pPr lvl="0" algn="ctr" defTabSz="266700">
            <a:lnSpc>
              <a:spcPct val="90000"/>
            </a:lnSpc>
            <a:spcBef>
              <a:spcPct val="0"/>
            </a:spcBef>
            <a:spcAft>
              <a:spcPct val="35000"/>
            </a:spcAft>
          </a:pPr>
          <a:r>
            <a:rPr lang="en-US" sz="600" kern="1200" dirty="0" err="1" smtClean="0">
              <a:solidFill>
                <a:schemeClr val="bg1">
                  <a:lumMod val="60000"/>
                  <a:lumOff val="40000"/>
                </a:schemeClr>
              </a:solidFill>
            </a:rPr>
            <a:t>Fernanda</a:t>
          </a:r>
          <a:r>
            <a:rPr lang="en-US" sz="600" kern="1200" dirty="0" smtClean="0">
              <a:solidFill>
                <a:schemeClr val="bg1">
                  <a:lumMod val="60000"/>
                  <a:lumOff val="40000"/>
                </a:schemeClr>
              </a:solidFill>
            </a:rPr>
            <a:t> Garcia</a:t>
          </a:r>
          <a:endParaRPr lang="en-US" sz="600" kern="1200" dirty="0">
            <a:solidFill>
              <a:schemeClr val="bg1">
                <a:lumMod val="60000"/>
                <a:lumOff val="40000"/>
              </a:schemeClr>
            </a:solidFill>
          </a:endParaRPr>
        </a:p>
      </dsp:txBody>
      <dsp:txXfrm>
        <a:off x="6977138" y="2069453"/>
        <a:ext cx="805067" cy="402533"/>
      </dsp:txXfrm>
    </dsp:sp>
    <dsp:sp modelId="{15867A04-5AD0-4E3C-B546-26CE469AF53B}">
      <dsp:nvSpPr>
        <dsp:cNvPr id="0" name=""/>
        <dsp:cNvSpPr/>
      </dsp:nvSpPr>
      <dsp:spPr>
        <a:xfrm>
          <a:off x="6977138" y="2641051"/>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400 MeV Collimation</a:t>
          </a:r>
        </a:p>
        <a:p>
          <a:pPr lvl="0" algn="ctr" defTabSz="266700">
            <a:lnSpc>
              <a:spcPct val="90000"/>
            </a:lnSpc>
            <a:spcBef>
              <a:spcPct val="0"/>
            </a:spcBef>
            <a:spcAft>
              <a:spcPct val="35000"/>
            </a:spcAft>
          </a:pPr>
          <a:r>
            <a:rPr lang="en-US" sz="600" kern="1200" dirty="0" err="1" smtClean="0">
              <a:solidFill>
                <a:schemeClr val="bg1">
                  <a:lumMod val="60000"/>
                  <a:lumOff val="40000"/>
                </a:schemeClr>
              </a:solidFill>
            </a:rPr>
            <a:t>Valeri</a:t>
          </a:r>
          <a:r>
            <a:rPr lang="en-US" sz="600" kern="1200" dirty="0" smtClean="0">
              <a:solidFill>
                <a:schemeClr val="bg1">
                  <a:lumMod val="60000"/>
                  <a:lumOff val="40000"/>
                </a:schemeClr>
              </a:solidFill>
            </a:rPr>
            <a:t> </a:t>
          </a:r>
          <a:r>
            <a:rPr lang="en-US" sz="600" kern="1200" dirty="0" err="1" smtClean="0">
              <a:solidFill>
                <a:schemeClr val="bg1">
                  <a:lumMod val="60000"/>
                  <a:lumOff val="40000"/>
                </a:schemeClr>
              </a:solidFill>
            </a:rPr>
            <a:t>Lebedev</a:t>
          </a:r>
          <a:endParaRPr lang="en-US" sz="600" kern="1200" dirty="0">
            <a:solidFill>
              <a:schemeClr val="bg1">
                <a:lumMod val="60000"/>
                <a:lumOff val="40000"/>
              </a:schemeClr>
            </a:solidFill>
          </a:endParaRPr>
        </a:p>
      </dsp:txBody>
      <dsp:txXfrm>
        <a:off x="6977138" y="2641051"/>
        <a:ext cx="805067" cy="402533"/>
      </dsp:txXfrm>
    </dsp:sp>
    <dsp:sp modelId="{B69EA812-41B7-4D4F-884E-27B47708E2B7}">
      <dsp:nvSpPr>
        <dsp:cNvPr id="0" name=""/>
        <dsp:cNvSpPr/>
      </dsp:nvSpPr>
      <dsp:spPr>
        <a:xfrm>
          <a:off x="7734762" y="1497856"/>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lumMod val="60000"/>
                  <a:lumOff val="40000"/>
                </a:schemeClr>
              </a:solidFill>
            </a:rPr>
            <a:t>Booster</a:t>
          </a:r>
          <a:endParaRPr lang="en-US" sz="700" kern="1200" dirty="0">
            <a:solidFill>
              <a:schemeClr val="bg1">
                <a:lumMod val="60000"/>
                <a:lumOff val="40000"/>
              </a:schemeClr>
            </a:solidFill>
          </a:endParaRPr>
        </a:p>
      </dsp:txBody>
      <dsp:txXfrm>
        <a:off x="7734762" y="1497856"/>
        <a:ext cx="805067" cy="402533"/>
      </dsp:txXfrm>
    </dsp:sp>
    <dsp:sp modelId="{1E1075B8-B563-4F7A-A538-9106C4FAC742}">
      <dsp:nvSpPr>
        <dsp:cNvPr id="0" name=""/>
        <dsp:cNvSpPr/>
      </dsp:nvSpPr>
      <dsp:spPr>
        <a:xfrm>
          <a:off x="7951269" y="2069453"/>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Cogging</a:t>
          </a:r>
        </a:p>
        <a:p>
          <a:pPr lvl="0" algn="ctr" defTabSz="266700">
            <a:lnSpc>
              <a:spcPct val="90000"/>
            </a:lnSpc>
            <a:spcBef>
              <a:spcPct val="0"/>
            </a:spcBef>
            <a:spcAft>
              <a:spcPct val="35000"/>
            </a:spcAft>
          </a:pPr>
          <a:r>
            <a:rPr lang="en-US" sz="600" kern="1200" dirty="0" err="1" smtClean="0">
              <a:solidFill>
                <a:schemeClr val="bg1">
                  <a:lumMod val="60000"/>
                  <a:lumOff val="40000"/>
                </a:schemeClr>
              </a:solidFill>
            </a:rPr>
            <a:t>Kiyomi</a:t>
          </a:r>
          <a:r>
            <a:rPr lang="en-US" sz="600" kern="1200" dirty="0" smtClean="0">
              <a:solidFill>
                <a:schemeClr val="bg1">
                  <a:lumMod val="60000"/>
                  <a:lumOff val="40000"/>
                </a:schemeClr>
              </a:solidFill>
            </a:rPr>
            <a:t> </a:t>
          </a:r>
          <a:r>
            <a:rPr lang="en-US" sz="600" kern="1200" dirty="0" err="1" smtClean="0">
              <a:solidFill>
                <a:schemeClr val="bg1">
                  <a:lumMod val="60000"/>
                  <a:lumOff val="40000"/>
                </a:schemeClr>
              </a:solidFill>
            </a:rPr>
            <a:t>Seiya</a:t>
          </a:r>
          <a:endParaRPr lang="en-US" sz="600" kern="1200" dirty="0">
            <a:solidFill>
              <a:schemeClr val="bg1">
                <a:lumMod val="60000"/>
                <a:lumOff val="40000"/>
              </a:schemeClr>
            </a:solidFill>
          </a:endParaRPr>
        </a:p>
      </dsp:txBody>
      <dsp:txXfrm>
        <a:off x="7951269" y="2069453"/>
        <a:ext cx="805067" cy="402533"/>
      </dsp:txXfrm>
    </dsp:sp>
    <dsp:sp modelId="{57D4B09A-8493-4434-A0DB-56C9188114B1}">
      <dsp:nvSpPr>
        <dsp:cNvPr id="0" name=""/>
        <dsp:cNvSpPr/>
      </dsp:nvSpPr>
      <dsp:spPr>
        <a:xfrm>
          <a:off x="7951269" y="2641051"/>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a:t>
          </a:r>
          <a:r>
            <a:rPr lang="en-US" sz="600" kern="1200" dirty="0" err="1" smtClean="0">
              <a:solidFill>
                <a:schemeClr val="bg1">
                  <a:lumMod val="60000"/>
                  <a:lumOff val="40000"/>
                </a:schemeClr>
              </a:solidFill>
            </a:rPr>
            <a:t>Notcher</a:t>
          </a:r>
          <a:endParaRPr lang="en-US" sz="600" kern="1200" dirty="0" smtClean="0">
            <a:solidFill>
              <a:schemeClr val="bg1">
                <a:lumMod val="60000"/>
                <a:lumOff val="40000"/>
              </a:schemeClr>
            </a:solidFill>
          </a:endParaRP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Jim Lackey</a:t>
          </a:r>
          <a:endParaRPr lang="en-US" sz="600" kern="1200" dirty="0">
            <a:solidFill>
              <a:schemeClr val="bg1">
                <a:lumMod val="60000"/>
                <a:lumOff val="40000"/>
              </a:schemeClr>
            </a:solidFill>
          </a:endParaRPr>
        </a:p>
      </dsp:txBody>
      <dsp:txXfrm>
        <a:off x="7951269" y="2641051"/>
        <a:ext cx="805067" cy="402533"/>
      </dsp:txXfrm>
    </dsp:sp>
    <dsp:sp modelId="{2904A4A2-CE01-491E-8524-F5FFEFD38AF0}">
      <dsp:nvSpPr>
        <dsp:cNvPr id="0" name=""/>
        <dsp:cNvSpPr/>
      </dsp:nvSpPr>
      <dsp:spPr>
        <a:xfrm>
          <a:off x="7951269" y="3212649"/>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Collimation</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Nikolai </a:t>
          </a:r>
          <a:r>
            <a:rPr lang="en-US" sz="600" kern="1200" dirty="0" err="1" smtClean="0">
              <a:solidFill>
                <a:schemeClr val="bg1">
                  <a:lumMod val="60000"/>
                  <a:lumOff val="40000"/>
                </a:schemeClr>
              </a:solidFill>
            </a:rPr>
            <a:t>Mokhov</a:t>
          </a:r>
          <a:endParaRPr lang="en-US" sz="600" kern="1200" dirty="0">
            <a:solidFill>
              <a:schemeClr val="bg1">
                <a:lumMod val="60000"/>
                <a:lumOff val="40000"/>
              </a:schemeClr>
            </a:solidFill>
          </a:endParaRPr>
        </a:p>
      </dsp:txBody>
      <dsp:txXfrm>
        <a:off x="7951269" y="3212649"/>
        <a:ext cx="805067" cy="402533"/>
      </dsp:txXfrm>
    </dsp:sp>
    <dsp:sp modelId="{74727C69-96CE-454E-BF12-CAE7A0BEBD32}">
      <dsp:nvSpPr>
        <dsp:cNvPr id="0" name=""/>
        <dsp:cNvSpPr/>
      </dsp:nvSpPr>
      <dsp:spPr>
        <a:xfrm>
          <a:off x="7951269" y="3784246"/>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Orbit and Alignment</a:t>
          </a:r>
        </a:p>
        <a:p>
          <a:pPr lvl="0" algn="ctr" defTabSz="266700">
            <a:lnSpc>
              <a:spcPct val="90000"/>
            </a:lnSpc>
            <a:spcBef>
              <a:spcPct val="0"/>
            </a:spcBef>
            <a:spcAft>
              <a:spcPct val="35000"/>
            </a:spcAft>
          </a:pPr>
          <a:r>
            <a:rPr lang="en-US" sz="600" kern="1200" dirty="0" err="1" smtClean="0">
              <a:solidFill>
                <a:schemeClr val="bg1">
                  <a:lumMod val="60000"/>
                  <a:lumOff val="40000"/>
                </a:schemeClr>
              </a:solidFill>
            </a:rPr>
            <a:t>Kiyomi</a:t>
          </a:r>
          <a:r>
            <a:rPr lang="en-US" sz="600" kern="1200" dirty="0" smtClean="0">
              <a:solidFill>
                <a:schemeClr val="bg1">
                  <a:lumMod val="60000"/>
                  <a:lumOff val="40000"/>
                </a:schemeClr>
              </a:solidFill>
            </a:rPr>
            <a:t> </a:t>
          </a:r>
          <a:r>
            <a:rPr lang="en-US" sz="600" kern="1200" dirty="0" err="1" smtClean="0">
              <a:solidFill>
                <a:schemeClr val="bg1">
                  <a:lumMod val="60000"/>
                  <a:lumOff val="40000"/>
                </a:schemeClr>
              </a:solidFill>
            </a:rPr>
            <a:t>Seiya</a:t>
          </a:r>
          <a:endParaRPr lang="en-US" sz="600" kern="1200" dirty="0">
            <a:solidFill>
              <a:schemeClr val="bg1">
                <a:lumMod val="60000"/>
                <a:lumOff val="40000"/>
              </a:schemeClr>
            </a:solidFill>
          </a:endParaRPr>
        </a:p>
      </dsp:txBody>
      <dsp:txXfrm>
        <a:off x="7951269" y="3784246"/>
        <a:ext cx="805067" cy="402533"/>
      </dsp:txXfrm>
    </dsp:sp>
    <dsp:sp modelId="{200A62EB-367E-4EA9-B847-08EC884AD95E}">
      <dsp:nvSpPr>
        <dsp:cNvPr id="0" name=""/>
        <dsp:cNvSpPr/>
      </dsp:nvSpPr>
      <dsp:spPr>
        <a:xfrm>
          <a:off x="7951269" y="4355844"/>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Instabilities &amp; Feedback</a:t>
          </a:r>
          <a:endParaRPr lang="en-US" sz="600" kern="1200" dirty="0">
            <a:solidFill>
              <a:schemeClr val="bg1">
                <a:lumMod val="60000"/>
                <a:lumOff val="40000"/>
              </a:schemeClr>
            </a:solidFill>
          </a:endParaRPr>
        </a:p>
      </dsp:txBody>
      <dsp:txXfrm>
        <a:off x="7951269" y="4355844"/>
        <a:ext cx="805067" cy="402533"/>
      </dsp:txXfrm>
    </dsp:sp>
    <dsp:sp modelId="{AF9C9985-4A69-445D-9516-54DF51CCA8CF}">
      <dsp:nvSpPr>
        <dsp:cNvPr id="0" name=""/>
        <dsp:cNvSpPr/>
      </dsp:nvSpPr>
      <dsp:spPr>
        <a:xfrm>
          <a:off x="7951269" y="4927442"/>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Booster Optics</a:t>
          </a:r>
          <a:endParaRPr lang="en-US" sz="600" kern="1200" dirty="0">
            <a:solidFill>
              <a:schemeClr val="bg1">
                <a:lumMod val="60000"/>
                <a:lumOff val="40000"/>
              </a:schemeClr>
            </a:solidFill>
          </a:endParaRPr>
        </a:p>
      </dsp:txBody>
      <dsp:txXfrm>
        <a:off x="7951269" y="4927442"/>
        <a:ext cx="805067" cy="402533"/>
      </dsp:txXfrm>
    </dsp:sp>
    <dsp:sp modelId="{5EB69C78-E0B0-48BE-A140-D8BC6E2B6594}">
      <dsp:nvSpPr>
        <dsp:cNvPr id="0" name=""/>
        <dsp:cNvSpPr/>
      </dsp:nvSpPr>
      <dsp:spPr>
        <a:xfrm>
          <a:off x="7951269" y="5499039"/>
          <a:ext cx="805067" cy="40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Injection Painting</a:t>
          </a:r>
          <a:endParaRPr lang="en-US" sz="600" kern="1200" dirty="0">
            <a:solidFill>
              <a:schemeClr val="bg1">
                <a:lumMod val="60000"/>
                <a:lumOff val="40000"/>
              </a:schemeClr>
            </a:solidFill>
          </a:endParaRPr>
        </a:p>
      </dsp:txBody>
      <dsp:txXfrm>
        <a:off x="7951269" y="5499039"/>
        <a:ext cx="805067" cy="402533"/>
      </dsp:txXfrm>
    </dsp:sp>
    <dsp:sp modelId="{7B7A79EC-0EC4-453D-9674-67C65D512FF9}">
      <dsp:nvSpPr>
        <dsp:cNvPr id="0" name=""/>
        <dsp:cNvSpPr/>
      </dsp:nvSpPr>
      <dsp:spPr>
        <a:xfrm>
          <a:off x="7960672" y="6024744"/>
          <a:ext cx="805067" cy="402533"/>
        </a:xfrm>
        <a:prstGeom prst="rect">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bg1">
                  <a:lumMod val="60000"/>
                  <a:lumOff val="40000"/>
                </a:schemeClr>
              </a:solidFill>
            </a:rPr>
            <a:t>Radiation Shielding</a:t>
          </a:r>
        </a:p>
        <a:p>
          <a:pPr lvl="0" algn="ctr" defTabSz="266700">
            <a:lnSpc>
              <a:spcPct val="90000"/>
            </a:lnSpc>
            <a:spcBef>
              <a:spcPct val="0"/>
            </a:spcBef>
            <a:spcAft>
              <a:spcPct val="35000"/>
            </a:spcAft>
          </a:pPr>
          <a:r>
            <a:rPr lang="en-US" sz="600" kern="1200" dirty="0" smtClean="0">
              <a:solidFill>
                <a:schemeClr val="bg1">
                  <a:lumMod val="60000"/>
                  <a:lumOff val="40000"/>
                </a:schemeClr>
              </a:solidFill>
            </a:rPr>
            <a:t>Peter Kasper</a:t>
          </a:r>
          <a:endParaRPr lang="en-US" sz="600" kern="1200" dirty="0">
            <a:solidFill>
              <a:schemeClr val="bg1">
                <a:lumMod val="60000"/>
                <a:lumOff val="40000"/>
              </a:schemeClr>
            </a:solidFill>
          </a:endParaRPr>
        </a:p>
      </dsp:txBody>
      <dsp:txXfrm>
        <a:off x="7960672" y="6024744"/>
        <a:ext cx="805067" cy="4025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67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67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0019BA16-5D68-478C-A8A6-13386888EF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81B400-26C8-5543-A7ED-00F32C74A7C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and/or performance level correlation of improvements is implied</a:t>
            </a:r>
            <a:r>
              <a:rPr lang="en-US" baseline="0" dirty="0" smtClean="0"/>
              <a:t> but unclear in this slide…..The plot is good, but how the text correlates is confusing at best.</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a:t>
            </a:r>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019BA16-5D68-478C-A8A6-13386888EFA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5" name="Rectangle 17"/>
          <p:cNvSpPr>
            <a:spLocks noGrp="1" noChangeArrowheads="1"/>
          </p:cNvSpPr>
          <p:nvPr>
            <p:ph type="sldNum" sz="quarter" idx="11"/>
          </p:nvPr>
        </p:nvSpPr>
        <p:spPr>
          <a:ln/>
        </p:spPr>
        <p:txBody>
          <a:bodyPr/>
          <a:lstStyle>
            <a:lvl1pPr>
              <a:defRPr/>
            </a:lvl1pPr>
          </a:lstStyle>
          <a:p>
            <a:pPr>
              <a:defRPr/>
            </a:pPr>
            <a:fld id="{FEF2B85C-0CF7-4800-87A6-0D3CA38CB2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5" name="Rectangle 17"/>
          <p:cNvSpPr>
            <a:spLocks noGrp="1" noChangeArrowheads="1"/>
          </p:cNvSpPr>
          <p:nvPr>
            <p:ph type="sldNum" sz="quarter" idx="11"/>
          </p:nvPr>
        </p:nvSpPr>
        <p:spPr>
          <a:ln/>
        </p:spPr>
        <p:txBody>
          <a:bodyPr/>
          <a:lstStyle>
            <a:lvl1pPr>
              <a:defRPr/>
            </a:lvl1pPr>
          </a:lstStyle>
          <a:p>
            <a:pPr>
              <a:defRPr/>
            </a:pPr>
            <a:fld id="{8A49D6F4-3FD2-4C8C-AC33-A22B4777E4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5" name="Rectangle 17"/>
          <p:cNvSpPr>
            <a:spLocks noGrp="1" noChangeArrowheads="1"/>
          </p:cNvSpPr>
          <p:nvPr>
            <p:ph type="sldNum" sz="quarter" idx="11"/>
          </p:nvPr>
        </p:nvSpPr>
        <p:spPr>
          <a:ln/>
        </p:spPr>
        <p:txBody>
          <a:bodyPr/>
          <a:lstStyle>
            <a:lvl1pPr>
              <a:defRPr/>
            </a:lvl1pPr>
          </a:lstStyle>
          <a:p>
            <a:pPr>
              <a:defRPr/>
            </a:pPr>
            <a:fld id="{4E45430C-11FE-431F-98D8-0FF091EFA3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5" name="Rectangle 17"/>
          <p:cNvSpPr>
            <a:spLocks noGrp="1" noChangeArrowheads="1"/>
          </p:cNvSpPr>
          <p:nvPr>
            <p:ph type="sldNum" sz="quarter" idx="11"/>
          </p:nvPr>
        </p:nvSpPr>
        <p:spPr>
          <a:ln/>
        </p:spPr>
        <p:txBody>
          <a:bodyPr/>
          <a:lstStyle>
            <a:lvl1pPr>
              <a:defRPr/>
            </a:lvl1pPr>
          </a:lstStyle>
          <a:p>
            <a:pPr>
              <a:defRPr/>
            </a:pPr>
            <a:fld id="{E6E26185-7BA5-411D-ACFF-26F80C5973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6" name="Rectangle 17"/>
          <p:cNvSpPr>
            <a:spLocks noGrp="1" noChangeArrowheads="1"/>
          </p:cNvSpPr>
          <p:nvPr>
            <p:ph type="sldNum" sz="quarter" idx="11"/>
          </p:nvPr>
        </p:nvSpPr>
        <p:spPr>
          <a:ln/>
        </p:spPr>
        <p:txBody>
          <a:bodyPr/>
          <a:lstStyle>
            <a:lvl1pPr>
              <a:defRPr/>
            </a:lvl1pPr>
          </a:lstStyle>
          <a:p>
            <a:pPr>
              <a:defRPr/>
            </a:pPr>
            <a:fld id="{B24813AB-5CE1-447F-9220-F88B0EF120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8" name="Rectangle 17"/>
          <p:cNvSpPr>
            <a:spLocks noGrp="1" noChangeArrowheads="1"/>
          </p:cNvSpPr>
          <p:nvPr>
            <p:ph type="sldNum" sz="quarter" idx="11"/>
          </p:nvPr>
        </p:nvSpPr>
        <p:spPr>
          <a:ln/>
        </p:spPr>
        <p:txBody>
          <a:bodyPr/>
          <a:lstStyle>
            <a:lvl1pPr>
              <a:defRPr/>
            </a:lvl1pPr>
          </a:lstStyle>
          <a:p>
            <a:pPr>
              <a:defRPr/>
            </a:pPr>
            <a:fld id="{5FD4986F-B904-4E75-B058-55AA0391C9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4" name="Rectangle 17"/>
          <p:cNvSpPr>
            <a:spLocks noGrp="1" noChangeArrowheads="1"/>
          </p:cNvSpPr>
          <p:nvPr>
            <p:ph type="sldNum" sz="quarter" idx="11"/>
          </p:nvPr>
        </p:nvSpPr>
        <p:spPr>
          <a:ln/>
        </p:spPr>
        <p:txBody>
          <a:bodyPr/>
          <a:lstStyle>
            <a:lvl1pPr>
              <a:defRPr/>
            </a:lvl1pPr>
          </a:lstStyle>
          <a:p>
            <a:pPr>
              <a:defRPr/>
            </a:pPr>
            <a:fld id="{08C9B769-9E1E-4EF4-A691-B1BD40A0D2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3" name="Rectangle 17"/>
          <p:cNvSpPr>
            <a:spLocks noGrp="1" noChangeArrowheads="1"/>
          </p:cNvSpPr>
          <p:nvPr>
            <p:ph type="sldNum" sz="quarter" idx="11"/>
          </p:nvPr>
        </p:nvSpPr>
        <p:spPr>
          <a:ln/>
        </p:spPr>
        <p:txBody>
          <a:bodyPr/>
          <a:lstStyle>
            <a:lvl1pPr>
              <a:defRPr/>
            </a:lvl1pPr>
          </a:lstStyle>
          <a:p>
            <a:pPr>
              <a:defRPr/>
            </a:pPr>
            <a:fld id="{B3DDA9E8-AAA2-4C06-AD1A-FB5887752B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6" name="Rectangle 17"/>
          <p:cNvSpPr>
            <a:spLocks noGrp="1" noChangeArrowheads="1"/>
          </p:cNvSpPr>
          <p:nvPr>
            <p:ph type="sldNum" sz="quarter" idx="11"/>
          </p:nvPr>
        </p:nvSpPr>
        <p:spPr>
          <a:ln/>
        </p:spPr>
        <p:txBody>
          <a:bodyPr/>
          <a:lstStyle>
            <a:lvl1pPr>
              <a:defRPr/>
            </a:lvl1pPr>
          </a:lstStyle>
          <a:p>
            <a:pPr>
              <a:defRPr/>
            </a:pPr>
            <a:fld id="{7F899AA5-E77B-49D8-AF85-37FB49CA12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Fermilab Institutional Review, June 6-9, 2011</a:t>
            </a:r>
          </a:p>
        </p:txBody>
      </p:sp>
      <p:sp>
        <p:nvSpPr>
          <p:cNvPr id="6" name="Rectangle 17"/>
          <p:cNvSpPr>
            <a:spLocks noGrp="1" noChangeArrowheads="1"/>
          </p:cNvSpPr>
          <p:nvPr>
            <p:ph type="sldNum" sz="quarter" idx="11"/>
          </p:nvPr>
        </p:nvSpPr>
        <p:spPr>
          <a:ln/>
        </p:spPr>
        <p:txBody>
          <a:bodyPr/>
          <a:lstStyle>
            <a:lvl1pPr>
              <a:defRPr/>
            </a:lvl1pPr>
          </a:lstStyle>
          <a:p>
            <a:pPr>
              <a:defRPr/>
            </a:pPr>
            <a:fld id="{71BFD26F-BA2A-46B8-A285-E5029F4E28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C:\Documents and Settings\kevin.XENOLAND\My Documents\fnalppt\sub-pages\Fermi_Blue_subpage.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2667000" y="6324600"/>
            <a:ext cx="3714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defRPr>
            </a:lvl1pPr>
          </a:lstStyle>
          <a:p>
            <a:pPr>
              <a:defRPr/>
            </a:pPr>
            <a:r>
              <a:rPr lang="en-US"/>
              <a:t>Fermilab Institutional Review, June 6-9, 2011</a:t>
            </a:r>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defRPr>
            </a:lvl1pPr>
          </a:lstStyle>
          <a:p>
            <a:pPr>
              <a:defRPr/>
            </a:pPr>
            <a:fld id="{7BDC6A2C-45C5-4698-8F45-F5F1772A73C4}" type="slidenum">
              <a:rPr lang="en-US"/>
              <a:pPr>
                <a:defRPr/>
              </a:pPr>
              <a:t>‹#›</a:t>
            </a:fld>
            <a:endParaRPr lang="en-US"/>
          </a:p>
        </p:txBody>
      </p:sp>
      <p:sp>
        <p:nvSpPr>
          <p:cNvPr id="1029" name="Rectangle 25"/>
          <p:cNvSpPr>
            <a:spLocks noGrp="1" noChangeArrowheads="1"/>
          </p:cNvSpPr>
          <p:nvPr>
            <p:ph type="title"/>
          </p:nvPr>
        </p:nvSpPr>
        <p:spPr bwMode="auto">
          <a:xfrm>
            <a:off x="1600200" y="22860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371600"/>
            <a:ext cx="7162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2"/>
            <a:r>
              <a:rPr lang="en-US" smtClean="0"/>
              <a:t>slkdjflsdkjflsdkjfsldjf</a:t>
            </a:r>
          </a:p>
          <a:p>
            <a:pPr lvl="3"/>
            <a:r>
              <a:rPr lang="en-US" smtClean="0"/>
              <a:t>A;slkjfda;slkjfd</a:t>
            </a:r>
          </a:p>
          <a:p>
            <a:pPr lvl="3"/>
            <a:r>
              <a:rPr lang="en-US" smtClean="0"/>
              <a:t>	a;lksdjf;lsakjfd</a:t>
            </a:r>
          </a:p>
          <a:p>
            <a:pPr lvl="4"/>
            <a:r>
              <a:rPr lang="en-US" smtClean="0"/>
              <a:t>Slkdflsdkjflsdkjflsdkjf</a:t>
            </a:r>
          </a:p>
          <a:p>
            <a:pPr lvl="4"/>
            <a:r>
              <a:rPr lang="en-US" smtClean="0"/>
              <a:t>Sldkjflsdjf</a:t>
            </a:r>
          </a:p>
          <a:p>
            <a:pPr lvl="4"/>
            <a:r>
              <a:rPr lang="en-US" smtClean="0"/>
              <a:t>sldkjfsldfjksdlfjsldfj</a:t>
            </a:r>
          </a:p>
        </p:txBody>
      </p:sp>
    </p:spTree>
  </p:cSld>
  <p:clrMap bg1="dk2" tx1="lt1" bg2="dk1" tx2="lt2" accent1="accent1" accent2="accent2" accent3="accent3" accent4="accent4" accent5="accent5" accent6="accent6" hlink="hlink" folHlink="folHlink"/>
  <p:sldLayoutIdLst>
    <p:sldLayoutId id="2147483871"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a:xfrm>
            <a:off x="1219200" y="1066800"/>
            <a:ext cx="7772400" cy="3429000"/>
          </a:xfrm>
        </p:spPr>
        <p:txBody>
          <a:bodyPr/>
          <a:lstStyle/>
          <a:p>
            <a:r>
              <a:rPr lang="en-US" dirty="0" smtClean="0"/>
              <a:t>Proton Improvement Plan</a:t>
            </a:r>
            <a:br>
              <a:rPr lang="en-US" dirty="0" smtClean="0"/>
            </a:br>
            <a:r>
              <a:rPr lang="en-US" dirty="0" smtClean="0"/>
              <a:t/>
            </a:r>
            <a:br>
              <a:rPr lang="en-US" dirty="0" smtClean="0"/>
            </a:br>
            <a:r>
              <a:rPr lang="en-US" dirty="0" smtClean="0"/>
              <a:t/>
            </a:r>
            <a:br>
              <a:rPr lang="en-US" dirty="0" smtClean="0"/>
            </a:br>
            <a:r>
              <a:rPr lang="en-US" sz="2000" dirty="0" smtClean="0"/>
              <a:t>William Pellico</a:t>
            </a:r>
            <a:br>
              <a:rPr lang="en-US" sz="2000" dirty="0" smtClean="0"/>
            </a:br>
            <a:r>
              <a:rPr lang="en-US" sz="2000" dirty="0" smtClean="0"/>
              <a:t>Fermilab Institutional Review</a:t>
            </a:r>
            <a:br>
              <a:rPr lang="en-US" sz="2000" dirty="0" smtClean="0"/>
            </a:br>
            <a:r>
              <a:rPr lang="en-US" sz="2000" dirty="0" smtClean="0"/>
              <a:t>June 6-9, 2011</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10</a:t>
            </a:fld>
            <a:endParaRPr lang="en-US"/>
          </a:p>
        </p:txBody>
      </p:sp>
      <p:sp>
        <p:nvSpPr>
          <p:cNvPr id="6" name="Content Placeholder 5"/>
          <p:cNvSpPr>
            <a:spLocks noGrp="1"/>
          </p:cNvSpPr>
          <p:nvPr>
            <p:ph idx="1"/>
          </p:nvPr>
        </p:nvSpPr>
        <p:spPr>
          <a:xfrm>
            <a:off x="1219200" y="1371600"/>
            <a:ext cx="7924800" cy="2086725"/>
          </a:xfrm>
          <a:prstGeom prst="rect">
            <a:avLst/>
          </a:prstGeom>
        </p:spPr>
        <p:txBody>
          <a:bodyPr wrap="square">
            <a:spAutoFit/>
          </a:bodyPr>
          <a:lstStyle/>
          <a:p>
            <a:pPr algn="l">
              <a:buNone/>
            </a:pPr>
            <a:endParaRPr lang="en-US" dirty="0" smtClean="0"/>
          </a:p>
          <a:p>
            <a:pPr lvl="1" algn="l">
              <a:buFont typeface="Courier New" pitchFamily="49" charset="0"/>
              <a:buChar char="o"/>
            </a:pPr>
            <a:endParaRPr lang="en-US" sz="2200" dirty="0" smtClean="0"/>
          </a:p>
          <a:p>
            <a:pPr lvl="1" algn="l">
              <a:buFont typeface="Courier New" pitchFamily="49" charset="0"/>
              <a:buChar char="o"/>
            </a:pPr>
            <a:endParaRPr lang="en-US" sz="2200" dirty="0" smtClean="0"/>
          </a:p>
          <a:p>
            <a:pPr lvl="1" algn="l">
              <a:buFont typeface="Courier New" pitchFamily="49" charset="0"/>
              <a:buChar char="o"/>
            </a:pPr>
            <a:endParaRPr lang="en-US" sz="2200" dirty="0" smtClean="0"/>
          </a:p>
          <a:p>
            <a:pPr lvl="1" algn="l">
              <a:buFont typeface="Courier New" pitchFamily="49" charset="0"/>
              <a:buChar char="o"/>
            </a:pPr>
            <a:endParaRPr lang="en-US" sz="2200" dirty="0"/>
          </a:p>
        </p:txBody>
      </p:sp>
      <p:sp>
        <p:nvSpPr>
          <p:cNvPr id="7" name="Title 1"/>
          <p:cNvSpPr>
            <a:spLocks noGrp="1"/>
          </p:cNvSpPr>
          <p:nvPr>
            <p:ph type="title"/>
          </p:nvPr>
        </p:nvSpPr>
        <p:spPr>
          <a:xfrm>
            <a:off x="838200" y="0"/>
            <a:ext cx="8305800" cy="1219200"/>
          </a:xfrm>
        </p:spPr>
        <p:txBody>
          <a:bodyPr/>
          <a:lstStyle/>
          <a:p>
            <a:pPr algn="ctr"/>
            <a:r>
              <a:rPr lang="en-US" sz="2800" dirty="0" smtClean="0"/>
              <a:t>Proton Source Improvement Plan </a:t>
            </a:r>
            <a:br>
              <a:rPr lang="en-US" sz="2800" dirty="0" smtClean="0"/>
            </a:br>
            <a:r>
              <a:rPr lang="en-US" sz="2800" dirty="0" smtClean="0"/>
              <a:t>Goals</a:t>
            </a:r>
            <a:endParaRPr lang="en-US" sz="2800" dirty="0"/>
          </a:p>
        </p:txBody>
      </p:sp>
      <p:sp>
        <p:nvSpPr>
          <p:cNvPr id="8" name="Rectangle 7"/>
          <p:cNvSpPr/>
          <p:nvPr/>
        </p:nvSpPr>
        <p:spPr>
          <a:xfrm>
            <a:off x="609600" y="1219200"/>
            <a:ext cx="8001000" cy="4967514"/>
          </a:xfrm>
          <a:prstGeom prst="rect">
            <a:avLst/>
          </a:prstGeom>
        </p:spPr>
        <p:txBody>
          <a:bodyPr wrap="square">
            <a:spAutoFit/>
          </a:bodyPr>
          <a:lstStyle/>
          <a:p>
            <a:pPr algn="l"/>
            <a:r>
              <a:rPr lang="en-US" dirty="0"/>
              <a:t>The goals of the Proton Improvement Plan are </a:t>
            </a:r>
            <a:r>
              <a:rPr lang="en-US" dirty="0" smtClean="0"/>
              <a:t>to:</a:t>
            </a:r>
          </a:p>
          <a:p>
            <a:pPr algn="l"/>
            <a:endParaRPr lang="en-US" dirty="0"/>
          </a:p>
          <a:p>
            <a:pPr lvl="1" algn="l">
              <a:buFont typeface="Courier New" pitchFamily="49" charset="0"/>
              <a:buChar char="o"/>
            </a:pPr>
            <a:r>
              <a:rPr lang="en-US" sz="2000" dirty="0" smtClean="0"/>
              <a:t> 	</a:t>
            </a:r>
            <a:r>
              <a:rPr lang="en-US" dirty="0" smtClean="0"/>
              <a:t>Increase </a:t>
            </a:r>
            <a:r>
              <a:rPr lang="en-US" dirty="0"/>
              <a:t>the beam repetition rate from the present </a:t>
            </a:r>
            <a:r>
              <a:rPr lang="en-US" dirty="0" smtClean="0"/>
              <a:t>	~</a:t>
            </a:r>
            <a:r>
              <a:rPr lang="en-US" dirty="0"/>
              <a:t>7 Hz to </a:t>
            </a:r>
            <a:r>
              <a:rPr lang="en-US" dirty="0" smtClean="0"/>
              <a:t>15 Hz</a:t>
            </a:r>
          </a:p>
          <a:p>
            <a:pPr lvl="1" algn="l">
              <a:buFont typeface="Courier New" pitchFamily="49" charset="0"/>
              <a:buChar char="o"/>
            </a:pPr>
            <a:r>
              <a:rPr lang="en-US" dirty="0" smtClean="0"/>
              <a:t> 	Eliminate </a:t>
            </a:r>
            <a:r>
              <a:rPr lang="en-US" dirty="0"/>
              <a:t>major reliability vulnerabilities and </a:t>
            </a:r>
            <a:r>
              <a:rPr lang="en-US" dirty="0" smtClean="0"/>
              <a:t>	maintain reliability </a:t>
            </a:r>
            <a:r>
              <a:rPr lang="en-US" dirty="0"/>
              <a:t>at </a:t>
            </a:r>
            <a:r>
              <a:rPr lang="en-US" dirty="0" smtClean="0"/>
              <a:t>present </a:t>
            </a:r>
            <a:r>
              <a:rPr lang="en-US" dirty="0"/>
              <a:t>levels (&gt;85%) at </a:t>
            </a:r>
            <a:r>
              <a:rPr lang="en-US" dirty="0" smtClean="0"/>
              <a:t>the 	full </a:t>
            </a:r>
            <a:r>
              <a:rPr lang="en-US" dirty="0"/>
              <a:t>repetition rate</a:t>
            </a:r>
          </a:p>
          <a:p>
            <a:pPr lvl="1" algn="l">
              <a:buFont typeface="Courier New" pitchFamily="49" charset="0"/>
              <a:buChar char="o"/>
            </a:pPr>
            <a:r>
              <a:rPr lang="en-US" dirty="0" smtClean="0"/>
              <a:t> 	Eliminate </a:t>
            </a:r>
            <a:r>
              <a:rPr lang="en-US" dirty="0"/>
              <a:t>major obsolescence issues</a:t>
            </a:r>
          </a:p>
          <a:p>
            <a:pPr lvl="1" algn="l">
              <a:buFont typeface="Courier New" pitchFamily="49" charset="0"/>
              <a:buChar char="o"/>
            </a:pPr>
            <a:r>
              <a:rPr lang="en-US" dirty="0" smtClean="0"/>
              <a:t> 	Increase </a:t>
            </a:r>
            <a:r>
              <a:rPr lang="en-US" dirty="0"/>
              <a:t>the proton source throughput, with a </a:t>
            </a:r>
            <a:r>
              <a:rPr lang="en-US" i="1" dirty="0"/>
              <a:t>goal</a:t>
            </a:r>
            <a:r>
              <a:rPr lang="en-US" dirty="0"/>
              <a:t> </a:t>
            </a:r>
            <a:r>
              <a:rPr lang="en-US" dirty="0" smtClean="0"/>
              <a:t>	of &gt; 2E17 </a:t>
            </a:r>
            <a:r>
              <a:rPr lang="en-US" dirty="0"/>
              <a:t>protons/hour</a:t>
            </a:r>
          </a:p>
          <a:p>
            <a:pPr lvl="1" algn="l">
              <a:buFont typeface="Courier New" pitchFamily="49" charset="0"/>
              <a:buChar char="o"/>
            </a:pPr>
            <a:r>
              <a:rPr lang="en-US" dirty="0" smtClean="0"/>
              <a:t> 	Ensure </a:t>
            </a:r>
            <a:r>
              <a:rPr lang="en-US" dirty="0"/>
              <a:t>a useful operating life of the proton source </a:t>
            </a:r>
            <a:r>
              <a:rPr lang="en-US" dirty="0" smtClean="0"/>
              <a:t>	through </a:t>
            </a:r>
            <a:r>
              <a:rPr lang="en-US" dirty="0"/>
              <a:t>at </a:t>
            </a:r>
            <a:r>
              <a:rPr lang="en-US" dirty="0" smtClean="0"/>
              <a:t>least 2025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990600"/>
          </a:xfrm>
        </p:spPr>
        <p:txBody>
          <a:bodyPr/>
          <a:lstStyle/>
          <a:p>
            <a:pPr algn="ctr"/>
            <a:r>
              <a:rPr lang="en-US" dirty="0" smtClean="0"/>
              <a:t/>
            </a:r>
            <a:br>
              <a:rPr lang="en-US" dirty="0" smtClean="0"/>
            </a:br>
            <a:r>
              <a:rPr lang="en-US" dirty="0" smtClean="0"/>
              <a:t>Proton Source Improvement Plan</a:t>
            </a:r>
            <a:br>
              <a:rPr lang="en-US" dirty="0" smtClean="0"/>
            </a:br>
            <a:r>
              <a:rPr lang="en-US" dirty="0" smtClean="0"/>
              <a:t>Scope</a:t>
            </a:r>
            <a:endParaRPr lang="en-US" dirty="0"/>
          </a:p>
        </p:txBody>
      </p:sp>
      <p:sp>
        <p:nvSpPr>
          <p:cNvPr id="3" name="Content Placeholder 2"/>
          <p:cNvSpPr>
            <a:spLocks noGrp="1"/>
          </p:cNvSpPr>
          <p:nvPr>
            <p:ph idx="1"/>
          </p:nvPr>
        </p:nvSpPr>
        <p:spPr>
          <a:xfrm>
            <a:off x="685800" y="1295400"/>
            <a:ext cx="8001000" cy="4724400"/>
          </a:xfrm>
        </p:spPr>
        <p:txBody>
          <a:bodyPr/>
          <a:lstStyle/>
          <a:p>
            <a:pPr>
              <a:buNone/>
            </a:pPr>
            <a:r>
              <a:rPr lang="en-US" dirty="0" smtClean="0">
                <a:solidFill>
                  <a:schemeClr val="tx1"/>
                </a:solidFill>
                <a:latin typeface="+mn-lt"/>
                <a:ea typeface="+mn-ea"/>
                <a:cs typeface="+mn-cs"/>
              </a:rPr>
              <a:t>The scope of the Proton Improvement Plan includes:</a:t>
            </a:r>
          </a:p>
          <a:p>
            <a:pPr>
              <a:buNone/>
            </a:pPr>
            <a:endParaRPr lang="en-US" dirty="0" smtClean="0">
              <a:solidFill>
                <a:schemeClr val="tx1"/>
              </a:solidFill>
              <a:latin typeface="+mn-lt"/>
              <a:ea typeface="+mn-ea"/>
              <a:cs typeface="+mn-cs"/>
            </a:endParaRPr>
          </a:p>
          <a:p>
            <a:pPr lvl="0">
              <a:buFont typeface="Courier New" pitchFamily="49" charset="0"/>
              <a:buChar char="o"/>
            </a:pPr>
            <a:r>
              <a:rPr lang="en-US" dirty="0" smtClean="0">
                <a:solidFill>
                  <a:schemeClr val="tx1"/>
                </a:solidFill>
                <a:latin typeface="+mn-lt"/>
                <a:ea typeface="+mn-ea"/>
                <a:cs typeface="+mn-cs"/>
              </a:rPr>
              <a:t>Upgrading or replacing components required to reach the Booster 15 Hz repetition rate </a:t>
            </a:r>
          </a:p>
          <a:p>
            <a:pPr lvl="0">
              <a:buFont typeface="Courier New" pitchFamily="49" charset="0"/>
              <a:buChar char="o"/>
            </a:pPr>
            <a:r>
              <a:rPr lang="en-US" dirty="0" smtClean="0">
                <a:solidFill>
                  <a:schemeClr val="tx1"/>
                </a:solidFill>
                <a:latin typeface="+mn-lt"/>
                <a:ea typeface="+mn-ea"/>
                <a:cs typeface="+mn-cs"/>
              </a:rPr>
              <a:t>Replacing components that risk poor reliability</a:t>
            </a:r>
          </a:p>
          <a:p>
            <a:pPr lvl="0">
              <a:buFont typeface="Courier New" pitchFamily="49" charset="0"/>
              <a:buChar char="o"/>
            </a:pPr>
            <a:r>
              <a:rPr lang="en-US" dirty="0" smtClean="0">
                <a:solidFill>
                  <a:schemeClr val="tx1"/>
                </a:solidFill>
                <a:latin typeface="+mn-lt"/>
                <a:ea typeface="+mn-ea"/>
                <a:cs typeface="+mn-cs"/>
              </a:rPr>
              <a:t>Replacing obsolete or soon to be obsolete components</a:t>
            </a:r>
          </a:p>
          <a:p>
            <a:pPr>
              <a:buFont typeface="Courier New" pitchFamily="49" charset="0"/>
              <a:buChar char="o"/>
            </a:pPr>
            <a:r>
              <a:rPr lang="en-US" dirty="0" smtClean="0"/>
              <a:t>Doubling the 8 </a:t>
            </a:r>
            <a:r>
              <a:rPr lang="en-US" dirty="0" err="1" smtClean="0"/>
              <a:t>GeV</a:t>
            </a:r>
            <a:r>
              <a:rPr lang="en-US" dirty="0" smtClean="0"/>
              <a:t> Beam Flux</a:t>
            </a:r>
          </a:p>
          <a:p>
            <a:pPr lvl="1">
              <a:buFont typeface="Courier New" pitchFamily="49" charset="0"/>
              <a:buChar char="o"/>
            </a:pPr>
            <a:r>
              <a:rPr lang="en-US" dirty="0" smtClean="0">
                <a:solidFill>
                  <a:schemeClr val="tx1"/>
                </a:solidFill>
                <a:latin typeface="+mn-lt"/>
                <a:ea typeface="+mn-ea"/>
                <a:cs typeface="+mn-cs"/>
              </a:rPr>
              <a:t>Studying beam dynamics to diagnose performance limitations and develop mitigation strategies</a:t>
            </a:r>
          </a:p>
          <a:p>
            <a:pPr lvl="1">
              <a:buFont typeface="Courier New" pitchFamily="49" charset="0"/>
              <a:buChar char="o"/>
            </a:pPr>
            <a:r>
              <a:rPr lang="en-US" dirty="0" smtClean="0">
                <a:solidFill>
                  <a:schemeClr val="tx1"/>
                </a:solidFill>
                <a:latin typeface="+mn-lt"/>
                <a:ea typeface="+mn-ea"/>
                <a:cs typeface="+mn-cs"/>
              </a:rPr>
              <a:t>Implementing operational changes to reduce beam loss</a:t>
            </a:r>
          </a:p>
          <a:p>
            <a:pPr lvl="2">
              <a:buFont typeface="Courier New" pitchFamily="49" charset="0"/>
              <a:buChar char="o"/>
            </a:pPr>
            <a:r>
              <a:rPr lang="en-US" dirty="0" smtClean="0">
                <a:ea typeface="+mn-ea"/>
                <a:cs typeface="+mn-cs"/>
              </a:rPr>
              <a:t>Beam flux will be increased by cycle rate not by increased </a:t>
            </a:r>
            <a:r>
              <a:rPr lang="en-US" smtClean="0">
                <a:ea typeface="+mn-ea"/>
                <a:cs typeface="+mn-cs"/>
              </a:rPr>
              <a:t>cycle intensity</a:t>
            </a:r>
            <a:endParaRPr lang="en-US"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Courier New" pitchFamily="49" charset="0"/>
              <a:buChar char="o"/>
            </a:pPr>
            <a:r>
              <a:rPr lang="en-US" b="1" dirty="0" smtClean="0">
                <a:solidFill>
                  <a:schemeClr val="tx1"/>
                </a:solidFill>
                <a:latin typeface="+mn-lt"/>
                <a:ea typeface="+mn-ea"/>
                <a:cs typeface="+mn-cs"/>
              </a:rPr>
              <a:t>The Cockcroft-Walton system </a:t>
            </a:r>
          </a:p>
          <a:p>
            <a:pPr>
              <a:buFont typeface="Courier New" pitchFamily="49" charset="0"/>
              <a:buChar char="o"/>
            </a:pPr>
            <a:r>
              <a:rPr lang="en-US" b="1" dirty="0" smtClean="0">
                <a:solidFill>
                  <a:schemeClr val="tx1"/>
                </a:solidFill>
                <a:latin typeface="+mn-lt"/>
                <a:ea typeface="+mn-ea"/>
                <a:cs typeface="+mn-cs"/>
              </a:rPr>
              <a:t>Drift Tube Linac RF Power Systems</a:t>
            </a:r>
          </a:p>
          <a:p>
            <a:pPr>
              <a:buFont typeface="Courier New" pitchFamily="49" charset="0"/>
              <a:buChar char="o"/>
            </a:pPr>
            <a:r>
              <a:rPr lang="en-US" b="1" dirty="0" smtClean="0">
                <a:solidFill>
                  <a:schemeClr val="tx1"/>
                </a:solidFill>
                <a:latin typeface="+mn-lt"/>
                <a:ea typeface="+mn-ea"/>
                <a:cs typeface="+mn-cs"/>
              </a:rPr>
              <a:t>Booster RF Solid State Program</a:t>
            </a:r>
          </a:p>
          <a:p>
            <a:pPr>
              <a:buFont typeface="Courier New" pitchFamily="49" charset="0"/>
              <a:buChar char="o"/>
            </a:pPr>
            <a:r>
              <a:rPr lang="en-US" b="1" dirty="0" smtClean="0">
                <a:solidFill>
                  <a:schemeClr val="tx1"/>
                </a:solidFill>
                <a:latin typeface="+mn-lt"/>
                <a:ea typeface="+mn-ea"/>
                <a:cs typeface="+mn-cs"/>
              </a:rPr>
              <a:t>Booster RF Cavities, Tuners, Anode Supplies, and Bias Supplies</a:t>
            </a:r>
          </a:p>
          <a:p>
            <a:pPr>
              <a:buFont typeface="Courier New" pitchFamily="49" charset="0"/>
              <a:buChar char="o"/>
            </a:pPr>
            <a:r>
              <a:rPr lang="en-US" b="1" dirty="0" smtClean="0">
                <a:solidFill>
                  <a:schemeClr val="tx1"/>
                </a:solidFill>
                <a:latin typeface="+mn-lt"/>
                <a:ea typeface="+mn-ea"/>
                <a:cs typeface="+mn-cs"/>
              </a:rPr>
              <a:t>Beam Instrumentation and Controls</a:t>
            </a:r>
          </a:p>
          <a:p>
            <a:pPr>
              <a:buFont typeface="Courier New" pitchFamily="49" charset="0"/>
              <a:buChar char="o"/>
            </a:pPr>
            <a:r>
              <a:rPr lang="en-US" b="1" dirty="0" smtClean="0">
                <a:solidFill>
                  <a:schemeClr val="tx1"/>
                </a:solidFill>
                <a:latin typeface="+mn-lt"/>
                <a:ea typeface="+mn-ea"/>
                <a:cs typeface="+mn-cs"/>
              </a:rPr>
              <a:t>Linac and Booster Conventional Systems</a:t>
            </a:r>
          </a:p>
          <a:p>
            <a:pPr>
              <a:buFont typeface="Courier New" pitchFamily="49" charset="0"/>
              <a:buChar char="o"/>
            </a:pPr>
            <a:r>
              <a:rPr lang="en-US" b="1" dirty="0" smtClean="0">
                <a:solidFill>
                  <a:schemeClr val="tx1"/>
                </a:solidFill>
                <a:latin typeface="+mn-lt"/>
                <a:ea typeface="+mn-ea"/>
                <a:cs typeface="+mn-cs"/>
              </a:rPr>
              <a:t>Vacuum system upgrades</a:t>
            </a:r>
          </a:p>
          <a:p>
            <a:pPr>
              <a:buFont typeface="Courier New" pitchFamily="49" charset="0"/>
              <a:buChar char="o"/>
            </a:pPr>
            <a:r>
              <a:rPr lang="en-US" b="1" dirty="0" smtClean="0">
                <a:solidFill>
                  <a:schemeClr val="tx1"/>
                </a:solidFill>
                <a:latin typeface="+mn-lt"/>
                <a:ea typeface="+mn-ea"/>
                <a:cs typeface="+mn-cs"/>
              </a:rPr>
              <a:t>Booster Gradient Magnet Spares</a:t>
            </a:r>
            <a:endParaRPr lang="en-US" dirty="0">
              <a:solidFill>
                <a:srgbClr val="FFFF00"/>
              </a:solidFill>
            </a:endParaRPr>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12</a:t>
            </a:fld>
            <a:endParaRPr lang="en-US"/>
          </a:p>
        </p:txBody>
      </p:sp>
      <p:sp>
        <p:nvSpPr>
          <p:cNvPr id="6" name="Title 1"/>
          <p:cNvSpPr>
            <a:spLocks noGrp="1"/>
          </p:cNvSpPr>
          <p:nvPr>
            <p:ph type="title"/>
          </p:nvPr>
        </p:nvSpPr>
        <p:spPr>
          <a:xfrm>
            <a:off x="990600" y="0"/>
            <a:ext cx="8153400" cy="1219200"/>
          </a:xfrm>
        </p:spPr>
        <p:txBody>
          <a:bodyPr/>
          <a:lstStyle/>
          <a:p>
            <a:pPr algn="ctr"/>
            <a:r>
              <a:rPr lang="en-US" dirty="0" smtClean="0"/>
              <a:t/>
            </a:r>
            <a:br>
              <a:rPr lang="en-US" dirty="0" smtClean="0"/>
            </a:br>
            <a:r>
              <a:rPr lang="en-US" dirty="0" smtClean="0"/>
              <a:t>Proton Source Improvement Plan</a:t>
            </a:r>
            <a:br>
              <a:rPr lang="en-US" dirty="0" smtClean="0"/>
            </a:br>
            <a:r>
              <a:rPr lang="en-US" dirty="0" smtClean="0"/>
              <a:t>Scope – Major Items/Categories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smtClean="0"/>
              <a:t>Current Proton Source PIP Work Underway</a:t>
            </a:r>
            <a:endParaRPr lang="en-US" dirty="0"/>
          </a:p>
        </p:txBody>
      </p:sp>
      <p:sp>
        <p:nvSpPr>
          <p:cNvPr id="3" name="Text Placeholder 2"/>
          <p:cNvSpPr>
            <a:spLocks noGrp="1"/>
          </p:cNvSpPr>
          <p:nvPr>
            <p:ph type="body" idx="1"/>
          </p:nvPr>
        </p:nvSpPr>
        <p:spPr>
          <a:xfrm>
            <a:off x="457200" y="838201"/>
            <a:ext cx="4040188" cy="609599"/>
          </a:xfrm>
        </p:spPr>
        <p:txBody>
          <a:bodyPr/>
          <a:lstStyle/>
          <a:p>
            <a:r>
              <a:rPr lang="en-US" dirty="0" smtClean="0"/>
              <a:t>Pre-Acc and </a:t>
            </a:r>
            <a:r>
              <a:rPr lang="en-US" dirty="0" err="1" smtClean="0"/>
              <a:t>Linac</a:t>
            </a:r>
            <a:endParaRPr lang="en-US" dirty="0"/>
          </a:p>
        </p:txBody>
      </p:sp>
      <p:sp>
        <p:nvSpPr>
          <p:cNvPr id="4" name="Content Placeholder 3"/>
          <p:cNvSpPr>
            <a:spLocks noGrp="1"/>
          </p:cNvSpPr>
          <p:nvPr>
            <p:ph sz="half" idx="2"/>
          </p:nvPr>
        </p:nvSpPr>
        <p:spPr>
          <a:xfrm>
            <a:off x="228600" y="1524000"/>
            <a:ext cx="4495800" cy="4602163"/>
          </a:xfrm>
        </p:spPr>
        <p:txBody>
          <a:bodyPr/>
          <a:lstStyle/>
          <a:p>
            <a:r>
              <a:rPr lang="en-US" sz="2000" dirty="0" smtClean="0"/>
              <a:t>Cockcroft Walton Replacement</a:t>
            </a:r>
          </a:p>
          <a:p>
            <a:pPr lvl="1"/>
            <a:r>
              <a:rPr lang="en-US" sz="1700" dirty="0" smtClean="0"/>
              <a:t>Started FY09 using operating funds</a:t>
            </a:r>
          </a:p>
          <a:p>
            <a:pPr lvl="1"/>
            <a:r>
              <a:rPr lang="en-US" sz="1700" dirty="0" smtClean="0"/>
              <a:t>Completion set date June FY12</a:t>
            </a:r>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buNone/>
            </a:pPr>
            <a:endParaRPr lang="en-US" sz="1600" dirty="0" smtClean="0"/>
          </a:p>
          <a:p>
            <a:r>
              <a:rPr lang="en-US" sz="2000" dirty="0" err="1" smtClean="0"/>
              <a:t>Linac</a:t>
            </a:r>
            <a:r>
              <a:rPr lang="en-US" sz="2000" dirty="0" smtClean="0"/>
              <a:t> Dump Repair</a:t>
            </a:r>
          </a:p>
          <a:p>
            <a:r>
              <a:rPr lang="en-US" sz="2000" dirty="0" smtClean="0"/>
              <a:t>Linac Optics </a:t>
            </a:r>
          </a:p>
          <a:p>
            <a:r>
              <a:rPr lang="en-US" sz="2000" dirty="0" smtClean="0"/>
              <a:t>High Power RF 201.25 MHz Drive System</a:t>
            </a:r>
          </a:p>
          <a:p>
            <a:r>
              <a:rPr lang="en-US" sz="1800" dirty="0" smtClean="0"/>
              <a:t>Buildup of 7835 Power Tube Inventory</a:t>
            </a:r>
            <a:endParaRPr lang="en-US" sz="1800" dirty="0"/>
          </a:p>
        </p:txBody>
      </p:sp>
      <p:sp>
        <p:nvSpPr>
          <p:cNvPr id="5" name="Text Placeholder 4"/>
          <p:cNvSpPr>
            <a:spLocks noGrp="1"/>
          </p:cNvSpPr>
          <p:nvPr>
            <p:ph type="body" sz="quarter" idx="3"/>
          </p:nvPr>
        </p:nvSpPr>
        <p:spPr>
          <a:xfrm>
            <a:off x="4645025" y="914401"/>
            <a:ext cx="4041775" cy="533400"/>
          </a:xfrm>
        </p:spPr>
        <p:txBody>
          <a:bodyPr/>
          <a:lstStyle/>
          <a:p>
            <a:r>
              <a:rPr lang="en-US" dirty="0" smtClean="0"/>
              <a:t>Booster</a:t>
            </a:r>
            <a:endParaRPr lang="en-US" dirty="0"/>
          </a:p>
        </p:txBody>
      </p:sp>
      <p:sp>
        <p:nvSpPr>
          <p:cNvPr id="6" name="Content Placeholder 5"/>
          <p:cNvSpPr>
            <a:spLocks noGrp="1"/>
          </p:cNvSpPr>
          <p:nvPr>
            <p:ph sz="quarter" idx="4"/>
          </p:nvPr>
        </p:nvSpPr>
        <p:spPr>
          <a:xfrm>
            <a:off x="4648200" y="1524000"/>
            <a:ext cx="4343400" cy="4602163"/>
          </a:xfrm>
        </p:spPr>
        <p:txBody>
          <a:bodyPr/>
          <a:lstStyle/>
          <a:p>
            <a:r>
              <a:rPr lang="en-US" sz="2000" dirty="0" smtClean="0"/>
              <a:t>Solid State RF Power Drivers</a:t>
            </a:r>
          </a:p>
          <a:p>
            <a:pPr lvl="1"/>
            <a:r>
              <a:rPr lang="en-US" sz="1700" dirty="0" smtClean="0"/>
              <a:t>First solid state system installed FY04</a:t>
            </a:r>
          </a:p>
          <a:p>
            <a:pPr lvl="1"/>
            <a:r>
              <a:rPr lang="en-US" sz="1700" dirty="0" smtClean="0"/>
              <a:t>Solid state project  tasks started FY06</a:t>
            </a:r>
          </a:p>
          <a:p>
            <a:pPr lvl="1"/>
            <a:r>
              <a:rPr lang="en-US" sz="1700" dirty="0" smtClean="0"/>
              <a:t>4 of 19 solid state stations now installed</a:t>
            </a:r>
          </a:p>
          <a:p>
            <a:r>
              <a:rPr lang="en-US" sz="2100" dirty="0" smtClean="0"/>
              <a:t>Collimator System Review</a:t>
            </a:r>
          </a:p>
          <a:p>
            <a:r>
              <a:rPr lang="en-US" sz="2100" dirty="0" smtClean="0"/>
              <a:t>Cogging System Upgrade</a:t>
            </a:r>
          </a:p>
          <a:p>
            <a:r>
              <a:rPr lang="en-US" sz="2100" dirty="0" smtClean="0"/>
              <a:t>Booster Orbit/Aperture Work</a:t>
            </a:r>
          </a:p>
          <a:p>
            <a:r>
              <a:rPr lang="en-US" sz="2100" dirty="0" smtClean="0"/>
              <a:t>Fast Kicker (Built – Testing)</a:t>
            </a:r>
          </a:p>
          <a:p>
            <a:r>
              <a:rPr lang="en-US" sz="2100" dirty="0" smtClean="0"/>
              <a:t>Booster Gradient Magnet </a:t>
            </a:r>
          </a:p>
          <a:p>
            <a:pPr lvl="1"/>
            <a:r>
              <a:rPr lang="en-US" sz="1700" dirty="0" smtClean="0"/>
              <a:t>Build Spare Inventory</a:t>
            </a:r>
          </a:p>
          <a:p>
            <a:pPr lvl="1"/>
            <a:r>
              <a:rPr lang="en-US" sz="1700" dirty="0" smtClean="0"/>
              <a:t>Prepare Required Hardware</a:t>
            </a:r>
          </a:p>
          <a:p>
            <a:pPr lvl="1"/>
            <a:endParaRPr lang="en-US" sz="1700" dirty="0" smtClean="0"/>
          </a:p>
          <a:p>
            <a:endParaRPr lang="en-US" sz="2100" dirty="0" smtClean="0"/>
          </a:p>
          <a:p>
            <a:pPr lvl="1">
              <a:buNone/>
            </a:pPr>
            <a:endParaRPr lang="en-US" dirty="0" smtClean="0"/>
          </a:p>
          <a:p>
            <a:pPr lvl="1"/>
            <a:endParaRPr lang="en-US" dirty="0"/>
          </a:p>
        </p:txBody>
      </p:sp>
      <p:sp>
        <p:nvSpPr>
          <p:cNvPr id="7" name="Footer Placeholder 6"/>
          <p:cNvSpPr>
            <a:spLocks noGrp="1"/>
          </p:cNvSpPr>
          <p:nvPr>
            <p:ph type="ftr" sz="quarter" idx="10"/>
          </p:nvPr>
        </p:nvSpPr>
        <p:spPr/>
        <p:txBody>
          <a:bodyPr/>
          <a:lstStyle/>
          <a:p>
            <a:pPr>
              <a:defRPr/>
            </a:pPr>
            <a:r>
              <a:rPr lang="en-US" smtClean="0"/>
              <a:t>Fermilab Institutional Review, June 6-9, 2011</a:t>
            </a:r>
            <a:endParaRPr lang="en-US"/>
          </a:p>
        </p:txBody>
      </p:sp>
      <p:sp>
        <p:nvSpPr>
          <p:cNvPr id="8" name="Slide Number Placeholder 7"/>
          <p:cNvSpPr>
            <a:spLocks noGrp="1"/>
          </p:cNvSpPr>
          <p:nvPr>
            <p:ph type="sldNum" sz="quarter" idx="11"/>
          </p:nvPr>
        </p:nvSpPr>
        <p:spPr/>
        <p:txBody>
          <a:bodyPr/>
          <a:lstStyle/>
          <a:p>
            <a:pPr algn="ctr">
              <a:defRPr/>
            </a:pPr>
            <a:fld id="{5FD4986F-B904-4E75-B058-55AA0391C98A}" type="slidenum">
              <a:rPr lang="en-US" smtClean="0"/>
              <a:pPr algn="ctr">
                <a:defRPr/>
              </a:pPr>
              <a:t>13</a:t>
            </a:fld>
            <a:endParaRPr lang="en-US" dirty="0"/>
          </a:p>
        </p:txBody>
      </p:sp>
      <p:pic>
        <p:nvPicPr>
          <p:cNvPr id="1026" name="Picture 2" descr="\\Beamssrv1\booster.bd\public\RFQ Project\top.bmp"/>
          <p:cNvPicPr>
            <a:picLocks noChangeAspect="1" noChangeArrowheads="1"/>
          </p:cNvPicPr>
          <p:nvPr/>
        </p:nvPicPr>
        <p:blipFill>
          <a:blip r:embed="rId3" cstate="print"/>
          <a:srcRect/>
          <a:stretch>
            <a:fillRect/>
          </a:stretch>
        </p:blipFill>
        <p:spPr bwMode="auto">
          <a:xfrm rot="16200000">
            <a:off x="1447804" y="1371599"/>
            <a:ext cx="1904998" cy="43433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8382000" cy="5105400"/>
          </a:xfrm>
        </p:spPr>
        <p:txBody>
          <a:bodyPr/>
          <a:lstStyle/>
          <a:p>
            <a:pPr>
              <a:buNone/>
            </a:pPr>
            <a:r>
              <a:rPr lang="en-US" dirty="0" smtClean="0"/>
              <a:t>The timeline for the implementing PIP depends upon:</a:t>
            </a:r>
          </a:p>
          <a:p>
            <a:pPr marL="457200" indent="-457200">
              <a:buFont typeface="+mj-lt"/>
              <a:buAutoNum type="arabicPeriod"/>
            </a:pPr>
            <a:r>
              <a:rPr lang="en-US" dirty="0" smtClean="0"/>
              <a:t>Funding</a:t>
            </a:r>
          </a:p>
          <a:p>
            <a:pPr marL="857250" lvl="1" indent="-457200">
              <a:buFont typeface="+mj-lt"/>
              <a:buAutoNum type="arabicPeriod"/>
            </a:pPr>
            <a:r>
              <a:rPr lang="en-US" dirty="0" smtClean="0"/>
              <a:t>M&amp;S funding profile</a:t>
            </a:r>
          </a:p>
          <a:p>
            <a:pPr marL="857250" lvl="1" indent="-457200">
              <a:buFont typeface="+mj-lt"/>
              <a:buAutoNum type="arabicPeriod"/>
            </a:pPr>
            <a:r>
              <a:rPr lang="en-US" dirty="0" smtClean="0"/>
              <a:t>Capturing engineering design effort  to match the M&amp;S profile</a:t>
            </a:r>
          </a:p>
          <a:p>
            <a:pPr marL="457200" indent="-457200">
              <a:buFont typeface="+mj-lt"/>
              <a:buAutoNum type="arabicPeriod"/>
            </a:pPr>
            <a:r>
              <a:rPr lang="en-US" dirty="0" smtClean="0"/>
              <a:t>Manpower</a:t>
            </a:r>
          </a:p>
          <a:p>
            <a:pPr marL="857250" lvl="1" indent="-457200">
              <a:buFont typeface="+mj-lt"/>
              <a:buAutoNum type="arabicPeriod"/>
            </a:pPr>
            <a:r>
              <a:rPr lang="en-US" dirty="0" smtClean="0"/>
              <a:t>Identifying qualified personnel</a:t>
            </a:r>
          </a:p>
          <a:p>
            <a:pPr marL="857250" lvl="1" indent="-457200">
              <a:buFont typeface="+mj-lt"/>
              <a:buAutoNum type="arabicPeriod"/>
            </a:pPr>
            <a:r>
              <a:rPr lang="en-US" dirty="0" smtClean="0"/>
              <a:t>Committing key personnel to the effort for several years</a:t>
            </a:r>
          </a:p>
          <a:p>
            <a:pPr marL="457200" indent="-457200">
              <a:buFont typeface="+mj-lt"/>
              <a:buAutoNum type="arabicPeriod"/>
            </a:pPr>
            <a:r>
              <a:rPr lang="en-US" dirty="0" smtClean="0"/>
              <a:t>Project Development </a:t>
            </a:r>
          </a:p>
          <a:p>
            <a:pPr marL="857250" lvl="1" indent="-457200">
              <a:buFont typeface="+mj-lt"/>
              <a:buAutoNum type="arabicPeriod"/>
            </a:pPr>
            <a:r>
              <a:rPr lang="en-US" dirty="0" smtClean="0"/>
              <a:t>Reaching sound technical solutions to challenging and expensive problems that are now just in a pre-conceptual stage</a:t>
            </a:r>
          </a:p>
          <a:p>
            <a:pPr marL="457200" indent="-457200">
              <a:buFont typeface="+mj-lt"/>
              <a:buAutoNum type="arabicPeriod"/>
            </a:pPr>
            <a:r>
              <a:rPr lang="en-US" dirty="0" smtClean="0"/>
              <a:t>Operational Beam Constraints</a:t>
            </a:r>
          </a:p>
          <a:p>
            <a:pPr marL="857250" lvl="1" indent="-457200">
              <a:buFont typeface="+mj-lt"/>
              <a:buAutoNum type="arabicPeriod"/>
            </a:pPr>
            <a:r>
              <a:rPr lang="en-US" dirty="0" smtClean="0"/>
              <a:t>Integrating necessary machine studies and shutdowns with ongoing operational commitments</a:t>
            </a:r>
            <a:endParaRPr lang="en-US" dirty="0"/>
          </a:p>
        </p:txBody>
      </p:sp>
      <p:sp>
        <p:nvSpPr>
          <p:cNvPr id="4" name="Footer Placeholder 3"/>
          <p:cNvSpPr>
            <a:spLocks noGrp="1"/>
          </p:cNvSpPr>
          <p:nvPr>
            <p:ph type="ftr" sz="quarter" idx="10"/>
          </p:nvPr>
        </p:nvSpPr>
        <p:spPr/>
        <p:txBody>
          <a:bodyPr/>
          <a:lstStyle/>
          <a:p>
            <a:pPr>
              <a:defRPr/>
            </a:pPr>
            <a:r>
              <a:rPr lang="en-US" dirty="0" smtClean="0"/>
              <a:t>Fermilab Institutional Review, June 6-9, 2011</a:t>
            </a:r>
            <a:endParaRPr lang="en-US" dirty="0"/>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14</a:t>
            </a:fld>
            <a:endParaRPr lang="en-US" dirty="0"/>
          </a:p>
        </p:txBody>
      </p:sp>
      <p:sp>
        <p:nvSpPr>
          <p:cNvPr id="6" name="Title 1"/>
          <p:cNvSpPr>
            <a:spLocks noGrp="1"/>
          </p:cNvSpPr>
          <p:nvPr>
            <p:ph type="title"/>
          </p:nvPr>
        </p:nvSpPr>
        <p:spPr>
          <a:xfrm>
            <a:off x="1066800" y="0"/>
            <a:ext cx="8077200" cy="685800"/>
          </a:xfrm>
        </p:spPr>
        <p:txBody>
          <a:bodyPr/>
          <a:lstStyle/>
          <a:p>
            <a:pPr algn="ctr"/>
            <a:r>
              <a:rPr lang="en-US" dirty="0" smtClean="0"/>
              <a:t/>
            </a:r>
            <a:br>
              <a:rPr lang="en-US" dirty="0" smtClean="0"/>
            </a:br>
            <a:r>
              <a:rPr lang="en-US" dirty="0" smtClean="0"/>
              <a:t>Proton Source Improvement Plan</a:t>
            </a:r>
            <a:br>
              <a:rPr lang="en-US" dirty="0" smtClean="0"/>
            </a:br>
            <a:r>
              <a:rPr lang="en-US" dirty="0" smtClean="0"/>
              <a:t>Timeline Constraints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219200"/>
          </a:xfrm>
        </p:spPr>
        <p:txBody>
          <a:bodyPr/>
          <a:lstStyle/>
          <a:p>
            <a:pPr algn="ctr"/>
            <a:r>
              <a:rPr lang="en-US" dirty="0" smtClean="0"/>
              <a:t>Proton Source Improvement Plan</a:t>
            </a:r>
            <a:br>
              <a:rPr lang="en-US" dirty="0" smtClean="0"/>
            </a:br>
            <a:r>
              <a:rPr lang="en-US" dirty="0" smtClean="0"/>
              <a:t>Initial M&amp;S Cost Estimates (Millions of $)</a:t>
            </a:r>
            <a:endParaRPr lang="en-US" dirty="0"/>
          </a:p>
        </p:txBody>
      </p:sp>
      <p:sp>
        <p:nvSpPr>
          <p:cNvPr id="3" name="Content Placeholder 2"/>
          <p:cNvSpPr>
            <a:spLocks noGrp="1"/>
          </p:cNvSpPr>
          <p:nvPr>
            <p:ph idx="1"/>
          </p:nvPr>
        </p:nvSpPr>
        <p:spPr>
          <a:xfrm>
            <a:off x="838200" y="1219200"/>
            <a:ext cx="7924800" cy="5181600"/>
          </a:xfrm>
        </p:spPr>
        <p:txBody>
          <a:bodyPr/>
          <a:lstStyle/>
          <a:p>
            <a:pPr>
              <a:buFont typeface="Courier New" pitchFamily="49" charset="0"/>
              <a:buChar char="o"/>
            </a:pPr>
            <a:r>
              <a:rPr lang="en-US" sz="1800" b="1" dirty="0" smtClean="0">
                <a:solidFill>
                  <a:schemeClr val="tx1"/>
                </a:solidFill>
                <a:latin typeface="+mn-lt"/>
                <a:ea typeface="+mn-ea"/>
                <a:cs typeface="+mn-cs"/>
              </a:rPr>
              <a:t>Project Management					--</a:t>
            </a:r>
            <a:endParaRPr lang="en-US" sz="1800"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DTL High Power RF System 				13</a:t>
            </a:r>
            <a:endParaRPr lang="en-US" sz="1800" dirty="0" smtClean="0">
              <a:solidFill>
                <a:schemeClr val="tx1"/>
              </a:solidFill>
              <a:latin typeface="+mn-lt"/>
              <a:ea typeface="+mn-ea"/>
              <a:cs typeface="+mn-cs"/>
            </a:endParaRPr>
          </a:p>
          <a:p>
            <a:pPr>
              <a:buFont typeface="Courier New" pitchFamily="49" charset="0"/>
              <a:buChar char="o"/>
            </a:pPr>
            <a:r>
              <a:rPr lang="fr-FR" sz="1800" b="1" dirty="0" err="1" smtClean="0">
                <a:solidFill>
                  <a:schemeClr val="tx1"/>
                </a:solidFill>
                <a:latin typeface="+mn-lt"/>
                <a:ea typeface="+mn-ea"/>
                <a:cs typeface="+mn-cs"/>
              </a:rPr>
              <a:t>Pre</a:t>
            </a:r>
            <a:r>
              <a:rPr lang="fr-FR" sz="1800" b="1" dirty="0" smtClean="0">
                <a:solidFill>
                  <a:schemeClr val="tx1"/>
                </a:solidFill>
                <a:latin typeface="+mn-lt"/>
                <a:ea typeface="+mn-ea"/>
                <a:cs typeface="+mn-cs"/>
              </a:rPr>
              <a:t>-</a:t>
            </a:r>
            <a:r>
              <a:rPr lang="fr-FR" sz="1800" b="1" dirty="0" err="1" smtClean="0">
                <a:solidFill>
                  <a:schemeClr val="tx1"/>
                </a:solidFill>
                <a:latin typeface="+mn-lt"/>
                <a:ea typeface="+mn-ea"/>
                <a:cs typeface="+mn-cs"/>
              </a:rPr>
              <a:t>Acc</a:t>
            </a:r>
            <a:r>
              <a:rPr lang="fr-FR" sz="1800" b="1" dirty="0" smtClean="0">
                <a:solidFill>
                  <a:schemeClr val="tx1"/>
                </a:solidFill>
                <a:latin typeface="+mn-lt"/>
                <a:ea typeface="+mn-ea"/>
                <a:cs typeface="+mn-cs"/>
              </a:rPr>
              <a:t> RFQ </a:t>
            </a:r>
            <a:r>
              <a:rPr lang="fr-FR" sz="1800" b="1" dirty="0" err="1" smtClean="0">
                <a:solidFill>
                  <a:schemeClr val="tx1"/>
                </a:solidFill>
                <a:latin typeface="+mn-lt"/>
                <a:ea typeface="+mn-ea"/>
                <a:cs typeface="+mn-cs"/>
              </a:rPr>
              <a:t>Completion</a:t>
            </a:r>
            <a:r>
              <a:rPr lang="fr-FR" sz="1800" b="1" dirty="0" smtClean="0">
                <a:solidFill>
                  <a:schemeClr val="tx1"/>
                </a:solidFill>
                <a:latin typeface="+mn-lt"/>
                <a:ea typeface="+mn-ea"/>
                <a:cs typeface="+mn-cs"/>
              </a:rPr>
              <a:t>				.750</a:t>
            </a:r>
            <a:endParaRPr lang="en-US" sz="1800"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New Booster RF Cavities 				18</a:t>
            </a:r>
            <a:endParaRPr lang="en-US" sz="1800"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Booster Tuner System Upgrade			2</a:t>
            </a:r>
            <a:endParaRPr lang="en-US" sz="1800"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Doubling beam throughput (Physics)			--	</a:t>
            </a:r>
          </a:p>
          <a:p>
            <a:pPr>
              <a:buFont typeface="Courier New" pitchFamily="49" charset="0"/>
              <a:buChar char="o"/>
            </a:pPr>
            <a:r>
              <a:rPr lang="en-US" sz="1800" b="1" dirty="0" smtClean="0">
                <a:solidFill>
                  <a:schemeClr val="tx1"/>
                </a:solidFill>
                <a:latin typeface="+mn-lt"/>
                <a:ea typeface="+mn-ea"/>
                <a:cs typeface="+mn-cs"/>
              </a:rPr>
              <a:t>Collimator system					1.5</a:t>
            </a:r>
            <a:endParaRPr lang="en-US" sz="1800" dirty="0" smtClean="0">
              <a:solidFill>
                <a:schemeClr val="tx1"/>
              </a:solidFill>
              <a:latin typeface="+mn-lt"/>
              <a:ea typeface="+mn-ea"/>
              <a:cs typeface="+mn-cs"/>
            </a:endParaRPr>
          </a:p>
          <a:p>
            <a:pPr>
              <a:buFont typeface="Courier New" pitchFamily="49" charset="0"/>
              <a:buChar char="o"/>
            </a:pPr>
            <a:r>
              <a:rPr lang="fr-FR" sz="1800" b="1" dirty="0" smtClean="0">
                <a:solidFill>
                  <a:schemeClr val="tx1"/>
                </a:solidFill>
                <a:latin typeface="+mn-lt"/>
                <a:ea typeface="+mn-ea"/>
                <a:cs typeface="+mn-cs"/>
              </a:rPr>
              <a:t>Instrumentation and Control				1.5</a:t>
            </a:r>
            <a:endParaRPr lang="en-US" sz="1800" b="1"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BRF Anode and Bias supplies &amp; test stand </a:t>
            </a:r>
            <a:r>
              <a:rPr lang="en-US" sz="1800" dirty="0" smtClean="0">
                <a:solidFill>
                  <a:schemeClr val="tx1"/>
                </a:solidFill>
                <a:latin typeface="+mn-lt"/>
                <a:ea typeface="+mn-ea"/>
                <a:cs typeface="+mn-cs"/>
              </a:rPr>
              <a:t>		</a:t>
            </a:r>
            <a:r>
              <a:rPr lang="en-US" sz="1800" b="1" dirty="0" smtClean="0">
                <a:solidFill>
                  <a:schemeClr val="tx1"/>
                </a:solidFill>
                <a:latin typeface="+mn-lt"/>
                <a:ea typeface="+mn-ea"/>
                <a:cs typeface="+mn-cs"/>
              </a:rPr>
              <a:t>1.7</a:t>
            </a:r>
          </a:p>
          <a:p>
            <a:pPr>
              <a:buFont typeface="Courier New" pitchFamily="49" charset="0"/>
              <a:buChar char="o"/>
            </a:pPr>
            <a:r>
              <a:rPr lang="en-US" sz="1800" b="1" dirty="0" smtClean="0">
                <a:solidFill>
                  <a:schemeClr val="tx1"/>
                </a:solidFill>
                <a:latin typeface="+mn-lt"/>
                <a:ea typeface="+mn-ea"/>
                <a:cs typeface="+mn-cs"/>
              </a:rPr>
              <a:t>Booster Solid state systems 				3.7</a:t>
            </a:r>
          </a:p>
          <a:p>
            <a:pPr>
              <a:buFont typeface="Courier New" pitchFamily="49" charset="0"/>
              <a:buChar char="o"/>
            </a:pPr>
            <a:r>
              <a:rPr lang="en-US" sz="1800" b="1" dirty="0" smtClean="0">
                <a:solidFill>
                  <a:schemeClr val="tx1"/>
                </a:solidFill>
                <a:latin typeface="+mn-lt"/>
                <a:ea typeface="+mn-ea"/>
                <a:cs typeface="+mn-cs"/>
              </a:rPr>
              <a:t>Conventional Systems Upgrades 			2.3</a:t>
            </a:r>
          </a:p>
          <a:p>
            <a:pPr>
              <a:buFont typeface="Courier New" pitchFamily="49" charset="0"/>
              <a:buChar char="o"/>
            </a:pPr>
            <a:r>
              <a:rPr lang="en-US" sz="1800" dirty="0" smtClean="0">
                <a:solidFill>
                  <a:schemeClr val="tx1"/>
                </a:solidFill>
                <a:latin typeface="+mn-lt"/>
                <a:ea typeface="+mn-ea"/>
                <a:cs typeface="+mn-cs"/>
              </a:rPr>
              <a:t> </a:t>
            </a:r>
            <a:r>
              <a:rPr lang="nl-NL" sz="1800" b="1" dirty="0" smtClean="0">
                <a:solidFill>
                  <a:schemeClr val="tx1"/>
                </a:solidFill>
                <a:latin typeface="+mn-lt"/>
                <a:ea typeface="+mn-ea"/>
                <a:cs typeface="+mn-cs"/>
              </a:rPr>
              <a:t>Vacuum System Upgrades </a:t>
            </a:r>
            <a:r>
              <a:rPr lang="en-US" sz="1800" dirty="0" smtClean="0"/>
              <a:t> 				</a:t>
            </a:r>
            <a:r>
              <a:rPr lang="en-US" sz="1800" b="1" dirty="0" smtClean="0"/>
              <a:t>.4</a:t>
            </a:r>
            <a:endParaRPr lang="en-US" sz="1800" b="1"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TOTAL						44.85</a:t>
            </a:r>
            <a:endParaRPr lang="en-US" sz="1800" b="1" dirty="0" smtClean="0"/>
          </a:p>
          <a:p>
            <a:pPr indent="-1588">
              <a:buNone/>
            </a:pPr>
            <a:r>
              <a:rPr lang="en-US" sz="1800" dirty="0" smtClean="0">
                <a:solidFill>
                  <a:schemeClr val="tx1"/>
                </a:solidFill>
                <a:latin typeface="+mn-lt"/>
                <a:ea typeface="+mn-ea"/>
                <a:cs typeface="+mn-cs"/>
              </a:rPr>
              <a:t>B</a:t>
            </a:r>
            <a:r>
              <a:rPr lang="en-US" sz="1600" dirty="0" smtClean="0">
                <a:solidFill>
                  <a:schemeClr val="tx1"/>
                </a:solidFill>
                <a:latin typeface="+mn-lt"/>
                <a:ea typeface="+mn-ea"/>
                <a:cs typeface="+mn-cs"/>
              </a:rPr>
              <a:t>est-effort cost estimates based on experience and recent similar procurements.  Estimates for the larger cost elements should be considered as appropriate at the conceptual level</a:t>
            </a:r>
          </a:p>
          <a:p>
            <a:pPr lvl="8"/>
            <a:endParaRPr lang="en-US" sz="1200"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pPr>
              <a:defRPr/>
            </a:pPr>
            <a:r>
              <a:rPr lang="en-US" dirty="0" smtClean="0"/>
              <a:t>Fermilab Institutional Review, June 6-9, 2011</a:t>
            </a:r>
            <a:endParaRPr lang="en-US" dirty="0"/>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24800" cy="1219200"/>
          </a:xfrm>
        </p:spPr>
        <p:txBody>
          <a:bodyPr/>
          <a:lstStyle/>
          <a:p>
            <a:pPr algn="ctr"/>
            <a:r>
              <a:rPr lang="en-US" dirty="0" smtClean="0"/>
              <a:t>Proton Source Improvement Plan</a:t>
            </a:r>
            <a:br>
              <a:rPr lang="en-US" dirty="0" smtClean="0"/>
            </a:br>
            <a:r>
              <a:rPr lang="en-US" dirty="0" smtClean="0"/>
              <a:t>FY Funding Profile Guidance</a:t>
            </a:r>
            <a:endParaRPr lang="en-US" dirty="0"/>
          </a:p>
        </p:txBody>
      </p:sp>
      <p:sp>
        <p:nvSpPr>
          <p:cNvPr id="3" name="Content Placeholder 2"/>
          <p:cNvSpPr>
            <a:spLocks noGrp="1"/>
          </p:cNvSpPr>
          <p:nvPr>
            <p:ph idx="1"/>
          </p:nvPr>
        </p:nvSpPr>
        <p:spPr/>
        <p:txBody>
          <a:bodyPr/>
          <a:lstStyle/>
          <a:p>
            <a:r>
              <a:rPr lang="en-US" sz="2000" dirty="0" smtClean="0">
                <a:solidFill>
                  <a:schemeClr val="tx1"/>
                </a:solidFill>
                <a:latin typeface="+mn-lt"/>
                <a:ea typeface="+mn-ea"/>
                <a:cs typeface="+mn-cs"/>
              </a:rPr>
              <a:t>Year		M&amp;S Funding (Millions)</a:t>
            </a:r>
          </a:p>
          <a:p>
            <a:r>
              <a:rPr lang="en-US" sz="2000" b="1" dirty="0" smtClean="0">
                <a:solidFill>
                  <a:schemeClr val="tx1"/>
                </a:solidFill>
                <a:latin typeface="+mn-lt"/>
                <a:ea typeface="+mn-ea"/>
                <a:cs typeface="+mn-cs"/>
              </a:rPr>
              <a:t>FY12</a:t>
            </a:r>
            <a:r>
              <a:rPr lang="en-US" sz="2000" dirty="0" smtClean="0"/>
              <a:t>		</a:t>
            </a:r>
            <a:r>
              <a:rPr lang="en-US" sz="2000" dirty="0" smtClean="0">
                <a:solidFill>
                  <a:schemeClr val="tx1"/>
                </a:solidFill>
                <a:latin typeface="+mn-lt"/>
                <a:ea typeface="+mn-ea"/>
                <a:cs typeface="+mn-cs"/>
              </a:rPr>
              <a:t>6.2</a:t>
            </a:r>
          </a:p>
          <a:p>
            <a:r>
              <a:rPr lang="en-US" sz="2000" b="1" dirty="0" smtClean="0">
                <a:solidFill>
                  <a:schemeClr val="tx1"/>
                </a:solidFill>
                <a:latin typeface="+mn-lt"/>
                <a:ea typeface="+mn-ea"/>
                <a:cs typeface="+mn-cs"/>
              </a:rPr>
              <a:t>FY13</a:t>
            </a:r>
            <a:r>
              <a:rPr lang="en-US" sz="2000" dirty="0" smtClean="0"/>
              <a:t>		</a:t>
            </a:r>
            <a:r>
              <a:rPr lang="en-US" sz="2000" dirty="0" smtClean="0">
                <a:solidFill>
                  <a:schemeClr val="tx1"/>
                </a:solidFill>
                <a:latin typeface="+mn-lt"/>
                <a:ea typeface="+mn-ea"/>
                <a:cs typeface="+mn-cs"/>
              </a:rPr>
              <a:t>6.2</a:t>
            </a:r>
          </a:p>
          <a:p>
            <a:r>
              <a:rPr lang="en-US" sz="2000" b="1" dirty="0" smtClean="0">
                <a:solidFill>
                  <a:schemeClr val="tx1"/>
                </a:solidFill>
                <a:latin typeface="+mn-lt"/>
                <a:ea typeface="+mn-ea"/>
                <a:cs typeface="+mn-cs"/>
              </a:rPr>
              <a:t>FY14</a:t>
            </a:r>
            <a:r>
              <a:rPr lang="en-US" sz="2000" dirty="0" smtClean="0"/>
              <a:t>		</a:t>
            </a:r>
            <a:r>
              <a:rPr lang="en-US" sz="2000" dirty="0" smtClean="0">
                <a:solidFill>
                  <a:schemeClr val="tx1"/>
                </a:solidFill>
                <a:latin typeface="+mn-lt"/>
                <a:ea typeface="+mn-ea"/>
                <a:cs typeface="+mn-cs"/>
              </a:rPr>
              <a:t>13.3</a:t>
            </a:r>
          </a:p>
          <a:p>
            <a:r>
              <a:rPr lang="en-US" sz="2000" b="1" dirty="0" smtClean="0">
                <a:solidFill>
                  <a:schemeClr val="tx1"/>
                </a:solidFill>
                <a:latin typeface="+mn-lt"/>
                <a:ea typeface="+mn-ea"/>
                <a:cs typeface="+mn-cs"/>
              </a:rPr>
              <a:t>FY15</a:t>
            </a:r>
            <a:r>
              <a:rPr lang="en-US" sz="2000" dirty="0" smtClean="0"/>
              <a:t>		</a:t>
            </a:r>
            <a:r>
              <a:rPr lang="en-US" sz="2000" dirty="0" smtClean="0">
                <a:solidFill>
                  <a:schemeClr val="tx1"/>
                </a:solidFill>
                <a:latin typeface="+mn-lt"/>
                <a:ea typeface="+mn-ea"/>
                <a:cs typeface="+mn-cs"/>
              </a:rPr>
              <a:t>12.3</a:t>
            </a:r>
          </a:p>
          <a:p>
            <a:r>
              <a:rPr lang="en-US" sz="2000" b="1" dirty="0" smtClean="0">
                <a:solidFill>
                  <a:schemeClr val="tx1"/>
                </a:solidFill>
                <a:latin typeface="+mn-lt"/>
                <a:ea typeface="+mn-ea"/>
                <a:cs typeface="+mn-cs"/>
              </a:rPr>
              <a:t>FY16</a:t>
            </a:r>
            <a:r>
              <a:rPr lang="en-US" sz="2000" dirty="0" smtClean="0"/>
              <a:t>		</a:t>
            </a:r>
            <a:r>
              <a:rPr lang="en-US" sz="2000" dirty="0" smtClean="0">
                <a:solidFill>
                  <a:schemeClr val="tx1"/>
                </a:solidFill>
                <a:latin typeface="+mn-lt"/>
                <a:ea typeface="+mn-ea"/>
                <a:cs typeface="+mn-cs"/>
              </a:rPr>
              <a:t>6.4</a:t>
            </a:r>
          </a:p>
          <a:p>
            <a:endParaRPr lang="en-US" sz="2000" dirty="0" smtClean="0"/>
          </a:p>
          <a:p>
            <a:pPr marL="0" indent="0">
              <a:buNone/>
            </a:pPr>
            <a:r>
              <a:rPr lang="en-US" sz="2000" dirty="0" smtClean="0">
                <a:solidFill>
                  <a:schemeClr val="tx1"/>
                </a:solidFill>
                <a:latin typeface="+mn-lt"/>
                <a:ea typeface="+mn-ea"/>
                <a:cs typeface="+mn-cs"/>
              </a:rPr>
              <a:t>These numbers were provided as guidance for </a:t>
            </a:r>
            <a:r>
              <a:rPr lang="en-US" sz="2000" dirty="0" smtClean="0"/>
              <a:t>PIP planning.  Some items in the plan are ready to be procured even in FY11.  Areas that require additional design/engineering work must be allocated labor resources consistent with the out-year M&amp;S profile.</a:t>
            </a:r>
            <a:endParaRPr lang="en-US" sz="2000" dirty="0" smtClean="0">
              <a:solidFill>
                <a:schemeClr val="tx1"/>
              </a:solidFill>
              <a:latin typeface="+mn-lt"/>
              <a:ea typeface="+mn-ea"/>
              <a:cs typeface="+mn-cs"/>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534400" cy="5029200"/>
          </a:xfrm>
        </p:spPr>
        <p:txBody>
          <a:bodyPr/>
          <a:lstStyle/>
          <a:p>
            <a:r>
              <a:rPr lang="en-US" sz="1800" dirty="0" smtClean="0"/>
              <a:t>Labor estimates were developed by the responsible support departments and based upon current work.  As with the cost estimates, labor estimates for the large projects are just in the initial planning stages and should be considered as a first pass estimates.</a:t>
            </a:r>
          </a:p>
          <a:p>
            <a:pPr>
              <a:buFont typeface="Courier New" pitchFamily="49" charset="0"/>
              <a:buChar char="o"/>
            </a:pPr>
            <a:r>
              <a:rPr lang="en-US" sz="1600" b="1" dirty="0" smtClean="0">
                <a:solidFill>
                  <a:schemeClr val="tx1"/>
                </a:solidFill>
                <a:latin typeface="+mn-lt"/>
                <a:ea typeface="+mn-ea"/>
                <a:cs typeface="+mn-cs"/>
              </a:rPr>
              <a:t>Project Management					9</a:t>
            </a:r>
            <a:endParaRPr lang="en-US" sz="1600" dirty="0" smtClean="0">
              <a:solidFill>
                <a:schemeClr val="tx1"/>
              </a:solidFill>
              <a:latin typeface="+mn-lt"/>
              <a:ea typeface="+mn-ea"/>
              <a:cs typeface="+mn-cs"/>
            </a:endParaRPr>
          </a:p>
          <a:p>
            <a:pPr>
              <a:buFont typeface="Courier New" pitchFamily="49" charset="0"/>
              <a:buChar char="o"/>
            </a:pPr>
            <a:r>
              <a:rPr lang="en-US" sz="1600" b="1" dirty="0" smtClean="0">
                <a:solidFill>
                  <a:schemeClr val="tx1"/>
                </a:solidFill>
                <a:latin typeface="+mn-lt"/>
                <a:ea typeface="+mn-ea"/>
                <a:cs typeface="+mn-cs"/>
              </a:rPr>
              <a:t>DTL High Power RF System Phase 			50</a:t>
            </a:r>
            <a:endParaRPr lang="en-US" sz="1600" dirty="0" smtClean="0">
              <a:solidFill>
                <a:schemeClr val="tx1"/>
              </a:solidFill>
              <a:latin typeface="+mn-lt"/>
              <a:ea typeface="+mn-ea"/>
              <a:cs typeface="+mn-cs"/>
            </a:endParaRPr>
          </a:p>
          <a:p>
            <a:pPr>
              <a:buFont typeface="Courier New" pitchFamily="49" charset="0"/>
              <a:buChar char="o"/>
            </a:pPr>
            <a:r>
              <a:rPr lang="fr-FR" sz="1600" b="1" dirty="0" err="1" smtClean="0">
                <a:solidFill>
                  <a:schemeClr val="tx1"/>
                </a:solidFill>
                <a:latin typeface="+mn-lt"/>
                <a:ea typeface="+mn-ea"/>
                <a:cs typeface="+mn-cs"/>
              </a:rPr>
              <a:t>Pre</a:t>
            </a:r>
            <a:r>
              <a:rPr lang="fr-FR" sz="1600" b="1" dirty="0" smtClean="0">
                <a:solidFill>
                  <a:schemeClr val="tx1"/>
                </a:solidFill>
                <a:latin typeface="+mn-lt"/>
                <a:ea typeface="+mn-ea"/>
                <a:cs typeface="+mn-cs"/>
              </a:rPr>
              <a:t>-</a:t>
            </a:r>
            <a:r>
              <a:rPr lang="fr-FR" sz="1600" b="1" dirty="0" err="1" smtClean="0">
                <a:solidFill>
                  <a:schemeClr val="tx1"/>
                </a:solidFill>
                <a:latin typeface="+mn-lt"/>
                <a:ea typeface="+mn-ea"/>
                <a:cs typeface="+mn-cs"/>
              </a:rPr>
              <a:t>Acc</a:t>
            </a:r>
            <a:r>
              <a:rPr lang="fr-FR" sz="1600" b="1" dirty="0" smtClean="0">
                <a:solidFill>
                  <a:schemeClr val="tx1"/>
                </a:solidFill>
                <a:latin typeface="+mn-lt"/>
                <a:ea typeface="+mn-ea"/>
                <a:cs typeface="+mn-cs"/>
              </a:rPr>
              <a:t> RFQ </a:t>
            </a:r>
            <a:r>
              <a:rPr lang="fr-FR" sz="1600" b="1" dirty="0" err="1" smtClean="0">
                <a:solidFill>
                  <a:schemeClr val="tx1"/>
                </a:solidFill>
                <a:latin typeface="+mn-lt"/>
                <a:ea typeface="+mn-ea"/>
                <a:cs typeface="+mn-cs"/>
              </a:rPr>
              <a:t>Completion</a:t>
            </a:r>
            <a:r>
              <a:rPr lang="fr-FR" sz="1600" b="1" dirty="0" smtClean="0">
                <a:solidFill>
                  <a:schemeClr val="tx1"/>
                </a:solidFill>
                <a:latin typeface="+mn-lt"/>
                <a:ea typeface="+mn-ea"/>
                <a:cs typeface="+mn-cs"/>
              </a:rPr>
              <a:t>				10</a:t>
            </a:r>
            <a:endParaRPr lang="en-US" sz="1600" dirty="0" smtClean="0">
              <a:solidFill>
                <a:schemeClr val="tx1"/>
              </a:solidFill>
              <a:latin typeface="+mn-lt"/>
              <a:ea typeface="+mn-ea"/>
              <a:cs typeface="+mn-cs"/>
            </a:endParaRPr>
          </a:p>
          <a:p>
            <a:pPr>
              <a:buFont typeface="Courier New" pitchFamily="49" charset="0"/>
              <a:buChar char="o"/>
            </a:pPr>
            <a:r>
              <a:rPr lang="en-US" sz="1600" b="1" dirty="0" smtClean="0">
                <a:solidFill>
                  <a:schemeClr val="tx1"/>
                </a:solidFill>
                <a:latin typeface="+mn-lt"/>
                <a:ea typeface="+mn-ea"/>
                <a:cs typeface="+mn-cs"/>
              </a:rPr>
              <a:t>New Booster RF Cavities 				39</a:t>
            </a:r>
            <a:endParaRPr lang="en-US" sz="1600" dirty="0" smtClean="0">
              <a:solidFill>
                <a:schemeClr val="tx1"/>
              </a:solidFill>
              <a:latin typeface="+mn-lt"/>
              <a:ea typeface="+mn-ea"/>
              <a:cs typeface="+mn-cs"/>
            </a:endParaRPr>
          </a:p>
          <a:p>
            <a:pPr>
              <a:buFont typeface="Courier New" pitchFamily="49" charset="0"/>
              <a:buChar char="o"/>
            </a:pPr>
            <a:r>
              <a:rPr lang="en-US" sz="1600" b="1" dirty="0" smtClean="0">
                <a:solidFill>
                  <a:schemeClr val="tx1"/>
                </a:solidFill>
                <a:latin typeface="+mn-lt"/>
                <a:ea typeface="+mn-ea"/>
                <a:cs typeface="+mn-cs"/>
              </a:rPr>
              <a:t>Booster Tuner System Upgrade				6</a:t>
            </a:r>
            <a:endParaRPr lang="en-US" sz="1600" dirty="0" smtClean="0">
              <a:solidFill>
                <a:schemeClr val="tx1"/>
              </a:solidFill>
              <a:latin typeface="+mn-lt"/>
              <a:ea typeface="+mn-ea"/>
              <a:cs typeface="+mn-cs"/>
            </a:endParaRPr>
          </a:p>
          <a:p>
            <a:pPr>
              <a:buFont typeface="Courier New" pitchFamily="49" charset="0"/>
              <a:buChar char="o"/>
            </a:pPr>
            <a:r>
              <a:rPr lang="en-US" sz="1600" b="1" dirty="0" smtClean="0">
                <a:solidFill>
                  <a:schemeClr val="tx1"/>
                </a:solidFill>
                <a:latin typeface="+mn-lt"/>
                <a:ea typeface="+mn-ea"/>
                <a:cs typeface="+mn-cs"/>
              </a:rPr>
              <a:t>Doubling beam throughput (Physics)			8</a:t>
            </a:r>
            <a:endParaRPr lang="en-US" sz="1600" dirty="0" smtClean="0">
              <a:solidFill>
                <a:schemeClr val="tx1"/>
              </a:solidFill>
              <a:latin typeface="+mn-lt"/>
              <a:ea typeface="+mn-ea"/>
              <a:cs typeface="+mn-cs"/>
            </a:endParaRPr>
          </a:p>
          <a:p>
            <a:pPr>
              <a:buFont typeface="Courier New" pitchFamily="49" charset="0"/>
              <a:buChar char="o"/>
            </a:pPr>
            <a:r>
              <a:rPr lang="en-US" sz="1600" b="1" dirty="0" smtClean="0">
                <a:solidFill>
                  <a:schemeClr val="tx1"/>
                </a:solidFill>
                <a:latin typeface="+mn-lt"/>
                <a:ea typeface="+mn-ea"/>
                <a:cs typeface="+mn-cs"/>
              </a:rPr>
              <a:t>Collimator system					7</a:t>
            </a:r>
            <a:endParaRPr lang="en-US" sz="1600" dirty="0" smtClean="0">
              <a:solidFill>
                <a:schemeClr val="tx1"/>
              </a:solidFill>
              <a:latin typeface="+mn-lt"/>
              <a:ea typeface="+mn-ea"/>
              <a:cs typeface="+mn-cs"/>
            </a:endParaRPr>
          </a:p>
          <a:p>
            <a:pPr>
              <a:buFont typeface="Courier New" pitchFamily="49" charset="0"/>
              <a:buChar char="o"/>
            </a:pPr>
            <a:r>
              <a:rPr lang="fr-FR" sz="1600" b="1" dirty="0" smtClean="0">
                <a:solidFill>
                  <a:schemeClr val="tx1"/>
                </a:solidFill>
                <a:latin typeface="+mn-lt"/>
                <a:ea typeface="+mn-ea"/>
                <a:cs typeface="+mn-cs"/>
              </a:rPr>
              <a:t>Instrumentation and Control				15</a:t>
            </a:r>
            <a:endParaRPr lang="en-US" sz="1600" b="1" dirty="0" smtClean="0">
              <a:solidFill>
                <a:schemeClr val="tx1"/>
              </a:solidFill>
              <a:latin typeface="+mn-lt"/>
              <a:ea typeface="+mn-ea"/>
              <a:cs typeface="+mn-cs"/>
            </a:endParaRPr>
          </a:p>
          <a:p>
            <a:pPr>
              <a:buFont typeface="Courier New" pitchFamily="49" charset="0"/>
              <a:buChar char="o"/>
            </a:pPr>
            <a:r>
              <a:rPr lang="en-US" sz="1600" b="1" dirty="0" smtClean="0">
                <a:solidFill>
                  <a:schemeClr val="tx1"/>
                </a:solidFill>
                <a:latin typeface="+mn-lt"/>
                <a:ea typeface="+mn-ea"/>
                <a:cs typeface="+mn-cs"/>
              </a:rPr>
              <a:t>BRF Anode and Bias supplies &amp; test stand </a:t>
            </a:r>
            <a:r>
              <a:rPr lang="en-US" sz="1600" dirty="0" smtClean="0">
                <a:solidFill>
                  <a:schemeClr val="tx1"/>
                </a:solidFill>
                <a:latin typeface="+mn-lt"/>
                <a:ea typeface="+mn-ea"/>
                <a:cs typeface="+mn-cs"/>
              </a:rPr>
              <a:t>		</a:t>
            </a:r>
            <a:r>
              <a:rPr lang="en-US" sz="1600" b="1" dirty="0" smtClean="0">
                <a:solidFill>
                  <a:schemeClr val="tx1"/>
                </a:solidFill>
                <a:latin typeface="+mn-lt"/>
                <a:ea typeface="+mn-ea"/>
                <a:cs typeface="+mn-cs"/>
              </a:rPr>
              <a:t>	6</a:t>
            </a:r>
          </a:p>
          <a:p>
            <a:pPr>
              <a:buFont typeface="Courier New" pitchFamily="49" charset="0"/>
              <a:buChar char="o"/>
            </a:pPr>
            <a:r>
              <a:rPr lang="en-US" sz="1600" b="1" dirty="0" smtClean="0">
                <a:solidFill>
                  <a:schemeClr val="tx1"/>
                </a:solidFill>
                <a:latin typeface="+mn-lt"/>
                <a:ea typeface="+mn-ea"/>
                <a:cs typeface="+mn-cs"/>
              </a:rPr>
              <a:t>Booster Solid state systems 				9</a:t>
            </a:r>
          </a:p>
          <a:p>
            <a:pPr>
              <a:buFont typeface="Courier New" pitchFamily="49" charset="0"/>
              <a:buChar char="o"/>
            </a:pPr>
            <a:r>
              <a:rPr lang="en-US" sz="1600" b="1" dirty="0" smtClean="0">
                <a:solidFill>
                  <a:schemeClr val="tx1"/>
                </a:solidFill>
                <a:latin typeface="+mn-lt"/>
                <a:ea typeface="+mn-ea"/>
                <a:cs typeface="+mn-cs"/>
              </a:rPr>
              <a:t>Conventional Systems Upgrades 				5</a:t>
            </a:r>
          </a:p>
          <a:p>
            <a:pPr>
              <a:buFont typeface="Courier New" pitchFamily="49" charset="0"/>
              <a:buChar char="o"/>
            </a:pPr>
            <a:r>
              <a:rPr lang="en-US" sz="1600" dirty="0" smtClean="0">
                <a:solidFill>
                  <a:schemeClr val="tx1"/>
                </a:solidFill>
                <a:latin typeface="+mn-lt"/>
                <a:ea typeface="+mn-ea"/>
                <a:cs typeface="+mn-cs"/>
              </a:rPr>
              <a:t> </a:t>
            </a:r>
            <a:r>
              <a:rPr lang="nl-NL" sz="1600" b="1" dirty="0" smtClean="0">
                <a:solidFill>
                  <a:schemeClr val="tx1"/>
                </a:solidFill>
                <a:latin typeface="+mn-lt"/>
                <a:ea typeface="+mn-ea"/>
                <a:cs typeface="+mn-cs"/>
              </a:rPr>
              <a:t>Vacuum System Upgrades </a:t>
            </a:r>
            <a:r>
              <a:rPr lang="en-US" sz="1600" dirty="0" smtClean="0"/>
              <a:t> 				</a:t>
            </a:r>
            <a:r>
              <a:rPr lang="en-US" sz="1600" b="1" dirty="0" smtClean="0"/>
              <a:t>6</a:t>
            </a:r>
            <a:endParaRPr lang="en-US" sz="1600" b="1" dirty="0" smtClean="0">
              <a:solidFill>
                <a:schemeClr val="tx1"/>
              </a:solidFill>
              <a:latin typeface="+mn-lt"/>
              <a:ea typeface="+mn-ea"/>
              <a:cs typeface="+mn-cs"/>
            </a:endParaRPr>
          </a:p>
          <a:p>
            <a:pPr>
              <a:buFont typeface="Courier New" pitchFamily="49" charset="0"/>
              <a:buChar char="o"/>
            </a:pPr>
            <a:r>
              <a:rPr lang="en-US" sz="1800" b="1" dirty="0" smtClean="0">
                <a:solidFill>
                  <a:schemeClr val="tx1"/>
                </a:solidFill>
                <a:latin typeface="+mn-lt"/>
                <a:ea typeface="+mn-ea"/>
                <a:cs typeface="+mn-cs"/>
              </a:rPr>
              <a:t>TOTAL (Units FTE years)				170</a:t>
            </a:r>
            <a:endParaRPr lang="en-US" sz="1800" b="1" dirty="0" smtClean="0"/>
          </a:p>
          <a:p>
            <a:endParaRPr lang="en-US" sz="2000"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17</a:t>
            </a:fld>
            <a:endParaRPr lang="en-US"/>
          </a:p>
        </p:txBody>
      </p:sp>
      <p:sp>
        <p:nvSpPr>
          <p:cNvPr id="6" name="Title 1"/>
          <p:cNvSpPr>
            <a:spLocks noGrp="1"/>
          </p:cNvSpPr>
          <p:nvPr>
            <p:ph type="title"/>
          </p:nvPr>
        </p:nvSpPr>
        <p:spPr>
          <a:xfrm>
            <a:off x="990600" y="0"/>
            <a:ext cx="8153400" cy="838200"/>
          </a:xfrm>
        </p:spPr>
        <p:txBody>
          <a:bodyPr/>
          <a:lstStyle/>
          <a:p>
            <a:pPr algn="ctr"/>
            <a:r>
              <a:rPr lang="en-US" dirty="0" smtClean="0"/>
              <a:t/>
            </a:r>
            <a:br>
              <a:rPr lang="en-US" dirty="0" smtClean="0"/>
            </a:br>
            <a:r>
              <a:rPr lang="en-US" dirty="0" smtClean="0"/>
              <a:t>Proton Source Improvement Plan</a:t>
            </a:r>
            <a:br>
              <a:rPr lang="en-US" dirty="0" smtClean="0"/>
            </a:br>
            <a:r>
              <a:rPr lang="en-US" dirty="0" smtClean="0"/>
              <a:t>Labor Estimate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724400" y="0"/>
            <a:ext cx="4419600" cy="461665"/>
          </a:xfrm>
          <a:prstGeom prst="rect">
            <a:avLst/>
          </a:prstGeom>
          <a:noFill/>
        </p:spPr>
        <p:txBody>
          <a:bodyPr wrap="square" rtlCol="0">
            <a:spAutoFit/>
          </a:bodyPr>
          <a:lstStyle/>
          <a:p>
            <a:pPr algn="ctr"/>
            <a:r>
              <a:rPr lang="en-US" dirty="0" smtClean="0"/>
              <a:t>PIP </a:t>
            </a:r>
            <a:r>
              <a:rPr lang="en-US" dirty="0" smtClean="0"/>
              <a:t>Management </a:t>
            </a:r>
            <a:endParaRPr lang="en-US" dirty="0"/>
          </a:p>
        </p:txBody>
      </p:sp>
      <p:sp>
        <p:nvSpPr>
          <p:cNvPr id="4" name="TextBox 3"/>
          <p:cNvSpPr txBox="1"/>
          <p:nvPr/>
        </p:nvSpPr>
        <p:spPr>
          <a:xfrm>
            <a:off x="1600200" y="4648200"/>
            <a:ext cx="6019800" cy="1631216"/>
          </a:xfrm>
          <a:prstGeom prst="rect">
            <a:avLst/>
          </a:prstGeom>
          <a:noFill/>
        </p:spPr>
        <p:txBody>
          <a:bodyPr wrap="square" rtlCol="0">
            <a:spAutoFit/>
          </a:bodyPr>
          <a:lstStyle/>
          <a:p>
            <a:pPr algn="l"/>
            <a:r>
              <a:rPr lang="en-US" sz="2000" dirty="0" smtClean="0"/>
              <a:t>Laboratory Management is in the process of     allocating labor resources – post Collider.  The time critical areas have been identified and  there has been a concentrated effort  to allocate labor  to those sections of the PIP.</a:t>
            </a:r>
          </a:p>
        </p:txBody>
      </p:sp>
      <p:sp>
        <p:nvSpPr>
          <p:cNvPr id="8" name="TextBox 7"/>
          <p:cNvSpPr txBox="1"/>
          <p:nvPr/>
        </p:nvSpPr>
        <p:spPr>
          <a:xfrm>
            <a:off x="1676400" y="3200400"/>
            <a:ext cx="1720086" cy="566309"/>
          </a:xfrm>
          <a:prstGeom prst="rect">
            <a:avLst/>
          </a:prstGeom>
          <a:noFill/>
          <a:ln w="38100">
            <a:solidFill>
              <a:srgbClr val="FFFF00"/>
            </a:solidFill>
          </a:ln>
        </p:spPr>
        <p:txBody>
          <a:bodyPr wrap="none" rtlCol="0">
            <a:spAutoFit/>
          </a:bodyPr>
          <a:lstStyle/>
          <a:p>
            <a:pPr algn="l"/>
            <a:r>
              <a:rPr lang="en-US" sz="1400" dirty="0" smtClean="0"/>
              <a:t>Fully Specified</a:t>
            </a:r>
          </a:p>
          <a:p>
            <a:pPr algn="l"/>
            <a:r>
              <a:rPr lang="en-US" sz="1400" dirty="0" smtClean="0"/>
              <a:t>Waiting on Funding</a:t>
            </a:r>
            <a:endParaRPr lang="en-US" sz="1400" dirty="0"/>
          </a:p>
        </p:txBody>
      </p:sp>
      <p:sp>
        <p:nvSpPr>
          <p:cNvPr id="9" name="Rectangle 8"/>
          <p:cNvSpPr/>
          <p:nvPr/>
        </p:nvSpPr>
        <p:spPr bwMode="auto">
          <a:xfrm>
            <a:off x="1600200" y="381000"/>
            <a:ext cx="914400" cy="9144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676400" y="3810000"/>
            <a:ext cx="1828800" cy="566309"/>
          </a:xfrm>
          <a:prstGeom prst="rect">
            <a:avLst/>
          </a:prstGeom>
          <a:noFill/>
          <a:ln w="38100">
            <a:solidFill>
              <a:srgbClr val="FF0000"/>
            </a:solidFill>
          </a:ln>
        </p:spPr>
        <p:txBody>
          <a:bodyPr wrap="square" rtlCol="0">
            <a:spAutoFit/>
          </a:bodyPr>
          <a:lstStyle/>
          <a:p>
            <a:pPr algn="l"/>
            <a:r>
              <a:rPr lang="en-US" sz="1400" dirty="0" smtClean="0">
                <a:solidFill>
                  <a:schemeClr val="tx2">
                    <a:lumMod val="20000"/>
                    <a:lumOff val="80000"/>
                  </a:schemeClr>
                </a:solidFill>
              </a:rPr>
              <a:t>Work Progressing</a:t>
            </a:r>
          </a:p>
          <a:p>
            <a:pPr algn="l"/>
            <a:r>
              <a:rPr lang="en-US" sz="1400" dirty="0" smtClean="0">
                <a:solidFill>
                  <a:schemeClr val="tx2">
                    <a:lumMod val="20000"/>
                    <a:lumOff val="80000"/>
                  </a:schemeClr>
                </a:solidFill>
              </a:rPr>
              <a:t>Operational Funding</a:t>
            </a:r>
            <a:endParaRPr lang="en-US" sz="14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dirty="0" smtClean="0"/>
              <a:t>Upgrade Success - Historical Performance  </a:t>
            </a: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19</a:t>
            </a:fld>
            <a:endParaRPr lang="en-US"/>
          </a:p>
        </p:txBody>
      </p:sp>
      <p:graphicFrame>
        <p:nvGraphicFramePr>
          <p:cNvPr id="6" name="Content Placeholder 5"/>
          <p:cNvGraphicFramePr>
            <a:graphicFrameLocks noGrp="1"/>
          </p:cNvGraphicFramePr>
          <p:nvPr>
            <p:ph idx="1"/>
          </p:nvPr>
        </p:nvGraphicFramePr>
        <p:xfrm>
          <a:off x="609600" y="1143000"/>
          <a:ext cx="8153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28800" y="2057400"/>
            <a:ext cx="4495800" cy="2659190"/>
          </a:xfrm>
          <a:prstGeom prst="rect">
            <a:avLst/>
          </a:prstGeom>
          <a:solidFill>
            <a:schemeClr val="accent4">
              <a:lumMod val="40000"/>
              <a:lumOff val="60000"/>
            </a:schemeClr>
          </a:solidFill>
        </p:spPr>
        <p:txBody>
          <a:bodyPr wrap="square" rtlCol="0">
            <a:spAutoFit/>
          </a:bodyPr>
          <a:lstStyle/>
          <a:p>
            <a:pPr algn="l"/>
            <a:r>
              <a:rPr lang="en-US" dirty="0" smtClean="0">
                <a:solidFill>
                  <a:srgbClr val="C00000"/>
                </a:solidFill>
              </a:rPr>
              <a:t>Proton Improvement Examples</a:t>
            </a:r>
            <a:r>
              <a:rPr lang="en-US" sz="2000" dirty="0" smtClean="0">
                <a:solidFill>
                  <a:schemeClr val="bg1">
                    <a:lumMod val="60000"/>
                    <a:lumOff val="40000"/>
                  </a:schemeClr>
                </a:solidFill>
              </a:rPr>
              <a:t>:</a:t>
            </a:r>
          </a:p>
          <a:p>
            <a:pPr algn="l"/>
            <a:r>
              <a:rPr lang="en-US" sz="1700" dirty="0" smtClean="0">
                <a:solidFill>
                  <a:schemeClr val="bg1">
                    <a:lumMod val="60000"/>
                    <a:lumOff val="40000"/>
                  </a:schemeClr>
                </a:solidFill>
              </a:rPr>
              <a:t>Booster Collimators </a:t>
            </a:r>
            <a:r>
              <a:rPr lang="en-US" sz="1700" dirty="0" smtClean="0">
                <a:solidFill>
                  <a:srgbClr val="009900"/>
                </a:solidFill>
              </a:rPr>
              <a:t>FY04</a:t>
            </a:r>
          </a:p>
          <a:p>
            <a:pPr algn="l"/>
            <a:r>
              <a:rPr lang="en-US" sz="1700" dirty="0" smtClean="0">
                <a:solidFill>
                  <a:schemeClr val="bg1">
                    <a:lumMod val="60000"/>
                    <a:lumOff val="40000"/>
                  </a:schemeClr>
                </a:solidFill>
              </a:rPr>
              <a:t>Booster Low Level/Damping </a:t>
            </a:r>
            <a:r>
              <a:rPr lang="en-US" sz="1700" dirty="0" smtClean="0">
                <a:solidFill>
                  <a:srgbClr val="009900"/>
                </a:solidFill>
              </a:rPr>
              <a:t>FY04</a:t>
            </a:r>
          </a:p>
          <a:p>
            <a:pPr algn="l"/>
            <a:r>
              <a:rPr lang="en-US" sz="1700" dirty="0" smtClean="0">
                <a:solidFill>
                  <a:schemeClr val="bg1">
                    <a:lumMod val="60000"/>
                    <a:lumOff val="40000"/>
                  </a:schemeClr>
                </a:solidFill>
              </a:rPr>
              <a:t>New Booster Injection Line FY </a:t>
            </a:r>
            <a:r>
              <a:rPr lang="en-US" sz="1700" dirty="0" smtClean="0">
                <a:solidFill>
                  <a:srgbClr val="009900"/>
                </a:solidFill>
              </a:rPr>
              <a:t>FY06</a:t>
            </a:r>
          </a:p>
          <a:p>
            <a:pPr algn="l"/>
            <a:r>
              <a:rPr lang="en-US" sz="1700" dirty="0" smtClean="0">
                <a:solidFill>
                  <a:schemeClr val="bg1">
                    <a:lumMod val="60000"/>
                    <a:lumOff val="40000"/>
                  </a:schemeClr>
                </a:solidFill>
              </a:rPr>
              <a:t>Removal of L13 Extraction Region </a:t>
            </a:r>
            <a:r>
              <a:rPr lang="en-US" sz="1700" dirty="0" smtClean="0">
                <a:solidFill>
                  <a:srgbClr val="009900"/>
                </a:solidFill>
              </a:rPr>
              <a:t>FY07</a:t>
            </a:r>
          </a:p>
          <a:p>
            <a:pPr algn="l"/>
            <a:r>
              <a:rPr lang="en-US" sz="1700" dirty="0" smtClean="0">
                <a:solidFill>
                  <a:schemeClr val="bg1">
                    <a:lumMod val="60000"/>
                    <a:lumOff val="40000"/>
                  </a:schemeClr>
                </a:solidFill>
              </a:rPr>
              <a:t>Linac Quad PS </a:t>
            </a:r>
            <a:r>
              <a:rPr lang="en-US" sz="1700" dirty="0" smtClean="0">
                <a:solidFill>
                  <a:srgbClr val="009900"/>
                </a:solidFill>
              </a:rPr>
              <a:t>FY07</a:t>
            </a:r>
          </a:p>
          <a:p>
            <a:pPr algn="l"/>
            <a:r>
              <a:rPr lang="en-US" sz="1700" dirty="0" smtClean="0">
                <a:solidFill>
                  <a:schemeClr val="bg1">
                    <a:lumMod val="60000"/>
                    <a:lumOff val="40000"/>
                  </a:schemeClr>
                </a:solidFill>
              </a:rPr>
              <a:t>Linac Low Energy Low Level </a:t>
            </a:r>
            <a:r>
              <a:rPr lang="en-US" sz="1700" dirty="0" smtClean="0">
                <a:solidFill>
                  <a:srgbClr val="009900"/>
                </a:solidFill>
              </a:rPr>
              <a:t>FY08</a:t>
            </a:r>
          </a:p>
          <a:p>
            <a:pPr algn="l"/>
            <a:r>
              <a:rPr lang="en-US" sz="1700" dirty="0" smtClean="0">
                <a:solidFill>
                  <a:schemeClr val="bg1">
                    <a:lumMod val="60000"/>
                    <a:lumOff val="40000"/>
                  </a:schemeClr>
                </a:solidFill>
              </a:rPr>
              <a:t>New Ramped Correctors  </a:t>
            </a:r>
            <a:r>
              <a:rPr lang="en-US" sz="1700" dirty="0" smtClean="0">
                <a:solidFill>
                  <a:srgbClr val="009900"/>
                </a:solidFill>
              </a:rPr>
              <a:t>FY09</a:t>
            </a:r>
          </a:p>
        </p:txBody>
      </p:sp>
      <p:sp>
        <p:nvSpPr>
          <p:cNvPr id="8" name="TextBox 7"/>
          <p:cNvSpPr txBox="1"/>
          <p:nvPr/>
        </p:nvSpPr>
        <p:spPr>
          <a:xfrm>
            <a:off x="6477000" y="1524000"/>
            <a:ext cx="1880515" cy="904863"/>
          </a:xfrm>
          <a:prstGeom prst="rect">
            <a:avLst/>
          </a:prstGeom>
          <a:noFill/>
        </p:spPr>
        <p:txBody>
          <a:bodyPr wrap="none" rtlCol="0">
            <a:spAutoFit/>
          </a:bodyPr>
          <a:lstStyle/>
          <a:p>
            <a:r>
              <a:rPr lang="en-US" dirty="0" smtClean="0">
                <a:solidFill>
                  <a:schemeClr val="bg1">
                    <a:lumMod val="60000"/>
                    <a:lumOff val="40000"/>
                  </a:schemeClr>
                </a:solidFill>
              </a:rPr>
              <a:t>Record Year</a:t>
            </a:r>
          </a:p>
          <a:p>
            <a:pPr algn="ctr"/>
            <a:r>
              <a:rPr lang="en-US" dirty="0" smtClean="0">
                <a:solidFill>
                  <a:schemeClr val="bg1">
                    <a:lumMod val="60000"/>
                    <a:lumOff val="40000"/>
                  </a:schemeClr>
                </a:solidFill>
              </a:rPr>
              <a:t>FY10</a:t>
            </a:r>
            <a:endParaRPr lang="en-US" dirty="0">
              <a:solidFill>
                <a:schemeClr val="bg1">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smtClean="0"/>
              <a:t>Outline</a:t>
            </a:r>
          </a:p>
        </p:txBody>
      </p:sp>
      <p:sp>
        <p:nvSpPr>
          <p:cNvPr id="4099" name="Content Placeholder 4"/>
          <p:cNvSpPr>
            <a:spLocks noGrp="1"/>
          </p:cNvSpPr>
          <p:nvPr>
            <p:ph idx="1"/>
          </p:nvPr>
        </p:nvSpPr>
        <p:spPr/>
        <p:txBody>
          <a:bodyPr/>
          <a:lstStyle/>
          <a:p>
            <a:r>
              <a:rPr lang="en-US" dirty="0" smtClean="0"/>
              <a:t>Introduction</a:t>
            </a:r>
          </a:p>
          <a:p>
            <a:endParaRPr lang="en-US" dirty="0" smtClean="0"/>
          </a:p>
          <a:p>
            <a:r>
              <a:rPr lang="en-US" dirty="0" smtClean="0"/>
              <a:t>Proton Source Review</a:t>
            </a:r>
          </a:p>
          <a:p>
            <a:endParaRPr lang="en-US" dirty="0" smtClean="0"/>
          </a:p>
          <a:p>
            <a:r>
              <a:rPr lang="en-US" dirty="0" smtClean="0"/>
              <a:t>Proton Source Improvement Plan</a:t>
            </a:r>
          </a:p>
          <a:p>
            <a:endParaRPr lang="en-US" dirty="0" smtClean="0"/>
          </a:p>
          <a:p>
            <a:r>
              <a:rPr lang="en-US" dirty="0" smtClean="0"/>
              <a:t>Current Proton Source Projects and Effort</a:t>
            </a:r>
          </a:p>
          <a:p>
            <a:endParaRPr lang="en-US" dirty="0" smtClean="0"/>
          </a:p>
          <a:p>
            <a:r>
              <a:rPr lang="en-US" dirty="0" smtClean="0"/>
              <a:t>Conclusion</a:t>
            </a:r>
          </a:p>
        </p:txBody>
      </p:sp>
      <p:sp>
        <p:nvSpPr>
          <p:cNvPr id="4100" name="Footer Placeholder 1"/>
          <p:cNvSpPr>
            <a:spLocks noGrp="1"/>
          </p:cNvSpPr>
          <p:nvPr>
            <p:ph type="ftr" sz="quarter" idx="10"/>
          </p:nvPr>
        </p:nvSpPr>
        <p:spPr>
          <a:noFill/>
        </p:spPr>
        <p:txBody>
          <a:bodyPr/>
          <a:lstStyle/>
          <a:p>
            <a:r>
              <a:rPr lang="en-US" smtClean="0"/>
              <a:t>Fermilab Institutional Review, June 6-9, 2011</a:t>
            </a:r>
          </a:p>
        </p:txBody>
      </p:sp>
      <p:sp>
        <p:nvSpPr>
          <p:cNvPr id="4101" name="Slide Number Placeholder 2"/>
          <p:cNvSpPr>
            <a:spLocks noGrp="1"/>
          </p:cNvSpPr>
          <p:nvPr>
            <p:ph type="sldNum" sz="quarter" idx="11"/>
          </p:nvPr>
        </p:nvSpPr>
        <p:spPr>
          <a:noFill/>
        </p:spPr>
        <p:txBody>
          <a:bodyPr/>
          <a:lstStyle/>
          <a:p>
            <a:fld id="{660E4D41-305B-47A9-BD94-D53711C53713}"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4876800"/>
          </a:xfrm>
        </p:spPr>
        <p:txBody>
          <a:bodyPr/>
          <a:lstStyle/>
          <a:p>
            <a:r>
              <a:rPr lang="en-US" sz="1800" dirty="0" smtClean="0">
                <a:solidFill>
                  <a:schemeClr val="tx1"/>
                </a:solidFill>
                <a:latin typeface="+mn-lt"/>
                <a:ea typeface="+mn-ea"/>
                <a:cs typeface="+mn-cs"/>
              </a:rPr>
              <a:t>The Proton Source has faithfully served the </a:t>
            </a:r>
            <a:r>
              <a:rPr lang="en-US" sz="1800" dirty="0" smtClean="0"/>
              <a:t>needs of the Fermilab program </a:t>
            </a:r>
            <a:r>
              <a:rPr lang="en-US" sz="1800" dirty="0" smtClean="0">
                <a:solidFill>
                  <a:schemeClr val="tx1"/>
                </a:solidFill>
                <a:latin typeface="+mn-lt"/>
                <a:ea typeface="+mn-ea"/>
                <a:cs typeface="+mn-cs"/>
              </a:rPr>
              <a:t> for mor</a:t>
            </a:r>
            <a:r>
              <a:rPr lang="en-US" sz="1800" dirty="0" smtClean="0"/>
              <a:t>e than </a:t>
            </a:r>
            <a:r>
              <a:rPr lang="en-US" sz="1800" dirty="0" smtClean="0">
                <a:solidFill>
                  <a:schemeClr val="tx1"/>
                </a:solidFill>
                <a:latin typeface="+mn-lt"/>
                <a:ea typeface="+mn-ea"/>
                <a:cs typeface="+mn-cs"/>
              </a:rPr>
              <a:t>40 years. </a:t>
            </a:r>
          </a:p>
          <a:p>
            <a:r>
              <a:rPr lang="en-US" sz="1800" dirty="0" smtClean="0">
                <a:solidFill>
                  <a:schemeClr val="tx1"/>
                </a:solidFill>
                <a:latin typeface="+mn-lt"/>
                <a:ea typeface="+mn-ea"/>
                <a:cs typeface="+mn-cs"/>
              </a:rPr>
              <a:t>Demands for doubling the proton throughput with continued highly reliable operation necessitate a dedicated program of improvements to secure the viable operation of the Proton Source for the next 15+ years.  </a:t>
            </a:r>
          </a:p>
          <a:p>
            <a:r>
              <a:rPr lang="en-US" sz="1800" dirty="0" smtClean="0">
                <a:solidFill>
                  <a:schemeClr val="tx1"/>
                </a:solidFill>
                <a:latin typeface="+mn-lt"/>
                <a:ea typeface="+mn-ea"/>
                <a:cs typeface="+mn-cs"/>
              </a:rPr>
              <a:t>A plan at the level of 45M$ M&amp;S over the next five fiscal years has been developed.  </a:t>
            </a:r>
          </a:p>
          <a:p>
            <a:r>
              <a:rPr lang="en-US" sz="1800" dirty="0" smtClean="0">
                <a:solidFill>
                  <a:schemeClr val="tx1"/>
                </a:solidFill>
                <a:latin typeface="+mn-lt"/>
                <a:ea typeface="+mn-ea"/>
                <a:cs typeface="+mn-cs"/>
              </a:rPr>
              <a:t>Staffing at the level of ~</a:t>
            </a:r>
            <a:r>
              <a:rPr lang="en-US" sz="1800" dirty="0" smtClean="0">
                <a:solidFill>
                  <a:schemeClr val="tx1"/>
                </a:solidFill>
                <a:latin typeface="+mn-lt"/>
                <a:ea typeface="+mn-ea"/>
                <a:cs typeface="+mn-cs"/>
              </a:rPr>
              <a:t>34 </a:t>
            </a:r>
            <a:r>
              <a:rPr lang="en-US" sz="1800" dirty="0" smtClean="0">
                <a:solidFill>
                  <a:schemeClr val="tx1"/>
                </a:solidFill>
                <a:latin typeface="+mn-lt"/>
                <a:ea typeface="+mn-ea"/>
                <a:cs typeface="+mn-cs"/>
              </a:rPr>
              <a:t>FTEs per year is required to carry out the plan.  </a:t>
            </a:r>
          </a:p>
          <a:p>
            <a:r>
              <a:rPr lang="en-US" sz="1800" dirty="0" smtClean="0"/>
              <a:t>Improvement Plan funds must be in addition to the current annual operating funding for the plan to be successful.</a:t>
            </a:r>
            <a:endParaRPr lang="en-US" sz="1800" dirty="0" smtClean="0">
              <a:solidFill>
                <a:schemeClr val="tx1"/>
              </a:solidFill>
              <a:latin typeface="+mn-lt"/>
              <a:ea typeface="+mn-ea"/>
              <a:cs typeface="+mn-cs"/>
            </a:endParaRPr>
          </a:p>
          <a:p>
            <a:pPr>
              <a:buNone/>
            </a:pPr>
            <a:r>
              <a:rPr lang="en-US" sz="2000" b="1" dirty="0" smtClean="0">
                <a:solidFill>
                  <a:schemeClr val="tx1"/>
                </a:solidFill>
                <a:latin typeface="+mn-lt"/>
                <a:ea typeface="+mn-ea"/>
                <a:cs typeface="+mn-cs"/>
              </a:rPr>
              <a:t>References</a:t>
            </a:r>
            <a:endParaRPr lang="en-US" sz="2000" dirty="0" smtClean="0">
              <a:solidFill>
                <a:schemeClr val="tx1"/>
              </a:solidFill>
              <a:latin typeface="+mn-lt"/>
              <a:ea typeface="+mn-ea"/>
              <a:cs typeface="+mn-cs"/>
            </a:endParaRPr>
          </a:p>
          <a:p>
            <a:r>
              <a:rPr lang="en-US" sz="1600" dirty="0" smtClean="0">
                <a:solidFill>
                  <a:schemeClr val="tx1"/>
                </a:solidFill>
                <a:latin typeface="+mn-lt"/>
                <a:ea typeface="+mn-ea"/>
                <a:cs typeface="+mn-cs"/>
              </a:rPr>
              <a:t>[1] A Plan for Delivery of 8-GeV Protons through 2025, Beams-doc-3781, http://beamdocs.fnal.gov/ADpublic/DocDB/ShowDocument?docid=3781</a:t>
            </a:r>
          </a:p>
          <a:p>
            <a:r>
              <a:rPr lang="en-US" sz="1600" dirty="0" smtClean="0">
                <a:solidFill>
                  <a:schemeClr val="tx1"/>
                </a:solidFill>
                <a:latin typeface="+mn-lt"/>
                <a:ea typeface="+mn-ea"/>
                <a:cs typeface="+mn-cs"/>
              </a:rPr>
              <a:t>[2] Proton Source Task Force Report, Beams-doc-3660, http://beamdocs.fnal.gov/ADpublic/DocDB/ShowDocument?docid=3660</a:t>
            </a:r>
          </a:p>
          <a:p>
            <a:r>
              <a:rPr lang="en-US" sz="1600" dirty="0" smtClean="0">
                <a:solidFill>
                  <a:schemeClr val="tx1"/>
                </a:solidFill>
                <a:latin typeface="+mn-lt"/>
                <a:ea typeface="+mn-ea"/>
                <a:cs typeface="+mn-cs"/>
              </a:rPr>
              <a:t>[3] Proton Source December 2010 Workshop,</a:t>
            </a:r>
          </a:p>
          <a:p>
            <a:r>
              <a:rPr lang="en-US" sz="1600" dirty="0" smtClean="0">
                <a:solidFill>
                  <a:schemeClr val="tx1"/>
                </a:solidFill>
                <a:latin typeface="+mn-lt"/>
                <a:ea typeface="+mn-ea"/>
                <a:cs typeface="+mn-cs"/>
              </a:rPr>
              <a:t>http://beamdocs.fnal.gov/ADpublic/DocDB/DisplayMeeting?conferenceid=114</a:t>
            </a:r>
          </a:p>
          <a:p>
            <a:endParaRPr lang="en-US" sz="1800"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20</a:t>
            </a:fld>
            <a:endParaRPr lang="en-US"/>
          </a:p>
        </p:txBody>
      </p:sp>
      <p:sp>
        <p:nvSpPr>
          <p:cNvPr id="6" name="Title 1"/>
          <p:cNvSpPr>
            <a:spLocks noGrp="1"/>
          </p:cNvSpPr>
          <p:nvPr>
            <p:ph type="title"/>
          </p:nvPr>
        </p:nvSpPr>
        <p:spPr>
          <a:xfrm>
            <a:off x="1066800" y="0"/>
            <a:ext cx="8077200" cy="914400"/>
          </a:xfrm>
        </p:spPr>
        <p:txBody>
          <a:bodyPr/>
          <a:lstStyle/>
          <a:p>
            <a:pPr algn="ctr"/>
            <a:r>
              <a:rPr lang="en-US" dirty="0" smtClean="0"/>
              <a:t/>
            </a:r>
            <a:br>
              <a:rPr lang="en-US" dirty="0" smtClean="0"/>
            </a:br>
            <a:r>
              <a:rPr lang="en-US" dirty="0" smtClean="0"/>
              <a:t>Proton Source Improvement Plan</a:t>
            </a:r>
            <a:br>
              <a:rPr lang="en-US" dirty="0" smtClean="0"/>
            </a:br>
            <a:r>
              <a:rPr lang="en-US" dirty="0" smtClean="0"/>
              <a:t>Summary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ctr"/>
            <a:r>
              <a:rPr lang="en-US" dirty="0" smtClean="0"/>
              <a:t>X-</a:t>
            </a:r>
            <a:r>
              <a:rPr lang="en-US" dirty="0" err="1" smtClean="0"/>
              <a:t>tra</a:t>
            </a:r>
            <a:r>
              <a:rPr lang="en-US" dirty="0" smtClean="0"/>
              <a:t> X-</a:t>
            </a:r>
            <a:r>
              <a:rPr lang="en-US" dirty="0" err="1" smtClean="0"/>
              <a:t>tra</a:t>
            </a: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21</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838200"/>
            <a:ext cx="8534400" cy="552225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dirty="0" smtClean="0"/>
              <a:t>RFQ Injector Test Area</a:t>
            </a: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22</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22854" y="1472244"/>
            <a:ext cx="9021146" cy="483393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dirty="0" smtClean="0"/>
              <a:t>RFQ PICS</a:t>
            </a: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23</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447800"/>
            <a:ext cx="4114800" cy="30861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953000" y="1524000"/>
            <a:ext cx="3657600" cy="2743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724400" y="4495800"/>
            <a:ext cx="2235200" cy="167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t>Solid State Cavity</a:t>
            </a: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24</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1143000"/>
            <a:ext cx="3829050" cy="5105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81550" y="1143000"/>
            <a:ext cx="3829050" cy="5105400"/>
          </a:xfrm>
          <a:prstGeom prst="rect">
            <a:avLst/>
          </a:prstGeom>
          <a:noFill/>
          <a:ln w="9525">
            <a:noFill/>
            <a:miter lim="800000"/>
            <a:headEnd/>
            <a:tailEnd/>
          </a:ln>
        </p:spPr>
      </p:pic>
      <p:sp>
        <p:nvSpPr>
          <p:cNvPr id="8" name="Rectangle 7"/>
          <p:cNvSpPr/>
          <p:nvPr/>
        </p:nvSpPr>
        <p:spPr>
          <a:xfrm>
            <a:off x="609600" y="762000"/>
            <a:ext cx="3180358" cy="461665"/>
          </a:xfrm>
          <a:prstGeom prst="rect">
            <a:avLst/>
          </a:prstGeom>
        </p:spPr>
        <p:txBody>
          <a:bodyPr wrap="none">
            <a:spAutoFit/>
          </a:bodyPr>
          <a:lstStyle/>
          <a:p>
            <a:r>
              <a:rPr lang="en-US" dirty="0" smtClean="0"/>
              <a:t>Power Tube Amplifier </a:t>
            </a:r>
            <a:endParaRPr lang="en-US" dirty="0"/>
          </a:p>
        </p:txBody>
      </p:sp>
      <p:sp>
        <p:nvSpPr>
          <p:cNvPr id="9" name="Rectangle 8"/>
          <p:cNvSpPr/>
          <p:nvPr/>
        </p:nvSpPr>
        <p:spPr>
          <a:xfrm>
            <a:off x="4724400" y="762000"/>
            <a:ext cx="3025828" cy="461665"/>
          </a:xfrm>
          <a:prstGeom prst="rect">
            <a:avLst/>
          </a:prstGeom>
        </p:spPr>
        <p:txBody>
          <a:bodyPr wrap="none">
            <a:spAutoFit/>
          </a:bodyPr>
          <a:lstStyle/>
          <a:p>
            <a:r>
              <a:rPr lang="en-US" dirty="0" smtClean="0"/>
              <a:t>Solid State Amplifier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0" y="228600"/>
            <a:ext cx="9144000" cy="990600"/>
          </a:xfrm>
        </p:spPr>
        <p:txBody>
          <a:bodyPr/>
          <a:lstStyle/>
          <a:p>
            <a:pPr algn="ctr"/>
            <a:r>
              <a:rPr lang="en-US" dirty="0" smtClean="0"/>
              <a:t>Introduction</a:t>
            </a:r>
          </a:p>
        </p:txBody>
      </p:sp>
      <p:sp>
        <p:nvSpPr>
          <p:cNvPr id="5123" name="Footer Placeholder 3"/>
          <p:cNvSpPr>
            <a:spLocks noGrp="1"/>
          </p:cNvSpPr>
          <p:nvPr>
            <p:ph type="ftr" sz="quarter" idx="10"/>
          </p:nvPr>
        </p:nvSpPr>
        <p:spPr>
          <a:noFill/>
        </p:spPr>
        <p:txBody>
          <a:bodyPr/>
          <a:lstStyle/>
          <a:p>
            <a:r>
              <a:rPr lang="en-US" smtClean="0"/>
              <a:t>Fermilab Institutional Review, June 6-9, 2011</a:t>
            </a:r>
          </a:p>
        </p:txBody>
      </p:sp>
      <p:sp>
        <p:nvSpPr>
          <p:cNvPr id="5124" name="Slide Number Placeholder 4"/>
          <p:cNvSpPr>
            <a:spLocks noGrp="1"/>
          </p:cNvSpPr>
          <p:nvPr>
            <p:ph type="sldNum" sz="quarter" idx="11"/>
          </p:nvPr>
        </p:nvSpPr>
        <p:spPr>
          <a:noFill/>
        </p:spPr>
        <p:txBody>
          <a:bodyPr/>
          <a:lstStyle/>
          <a:p>
            <a:fld id="{85E60C10-9142-471A-A375-C6B9993E5D01}" type="slidenum">
              <a:rPr lang="en-US" smtClean="0"/>
              <a:pPr/>
              <a:t>3</a:t>
            </a:fld>
            <a:endParaRPr lang="en-US" smtClean="0"/>
          </a:p>
        </p:txBody>
      </p:sp>
      <p:sp>
        <p:nvSpPr>
          <p:cNvPr id="6" name="TextBox 5"/>
          <p:cNvSpPr txBox="1"/>
          <p:nvPr/>
        </p:nvSpPr>
        <p:spPr>
          <a:xfrm>
            <a:off x="381000" y="1143000"/>
            <a:ext cx="7924800" cy="5334000"/>
          </a:xfrm>
          <a:prstGeom prst="rect">
            <a:avLst/>
          </a:prstGeom>
          <a:noFill/>
        </p:spPr>
        <p:txBody>
          <a:bodyPr wrap="square" rtlCol="0">
            <a:normAutofit lnSpcReduction="10000"/>
          </a:bodyPr>
          <a:lstStyle/>
          <a:p>
            <a:pPr algn="l"/>
            <a:r>
              <a:rPr lang="en-US" dirty="0" smtClean="0"/>
              <a:t>The Fermilab Proton Source (PS) consists of:</a:t>
            </a:r>
          </a:p>
          <a:p>
            <a:pPr lvl="1" algn="l">
              <a:buFont typeface="Arial" pitchFamily="34" charset="0"/>
              <a:buChar char="•"/>
            </a:pPr>
            <a:r>
              <a:rPr lang="en-US" dirty="0" smtClean="0"/>
              <a:t> The Pre-Acc, Linac, and 8 GeV Booster accelerators</a:t>
            </a:r>
          </a:p>
          <a:p>
            <a:pPr lvl="1" algn="l">
              <a:buFont typeface="Arial" pitchFamily="34" charset="0"/>
              <a:buChar char="•"/>
            </a:pPr>
            <a:r>
              <a:rPr lang="en-US" dirty="0" smtClean="0"/>
              <a:t> Three transport lines</a:t>
            </a:r>
          </a:p>
          <a:p>
            <a:pPr lvl="1" algn="l">
              <a:buFont typeface="Arial" pitchFamily="34" charset="0"/>
              <a:buChar char="•"/>
            </a:pPr>
            <a:r>
              <a:rPr lang="en-US" dirty="0" smtClean="0"/>
              <a:t> Three beam absorbers</a:t>
            </a:r>
          </a:p>
          <a:p>
            <a:pPr lvl="1" algn="l">
              <a:buFont typeface="Arial" pitchFamily="34" charset="0"/>
              <a:buChar char="•"/>
            </a:pPr>
            <a:r>
              <a:rPr lang="en-US" dirty="0" smtClean="0"/>
              <a:t>  Two low energy beam facilities</a:t>
            </a:r>
          </a:p>
          <a:p>
            <a:pPr lvl="2" algn="l">
              <a:buFont typeface="Arial" pitchFamily="34" charset="0"/>
              <a:buChar char="•"/>
            </a:pPr>
            <a:r>
              <a:rPr lang="en-US" dirty="0" smtClean="0"/>
              <a:t>The Neutron Therapy Facility</a:t>
            </a:r>
          </a:p>
          <a:p>
            <a:pPr lvl="2" algn="l">
              <a:buFont typeface="Arial" pitchFamily="34" charset="0"/>
              <a:buChar char="•"/>
            </a:pPr>
            <a:r>
              <a:rPr lang="en-US" dirty="0" smtClean="0"/>
              <a:t> The </a:t>
            </a:r>
            <a:r>
              <a:rPr lang="en-US" dirty="0" err="1" smtClean="0"/>
              <a:t>Muon</a:t>
            </a:r>
            <a:r>
              <a:rPr lang="en-US" dirty="0" smtClean="0"/>
              <a:t> Test Area</a:t>
            </a:r>
          </a:p>
          <a:p>
            <a:pPr algn="l"/>
            <a:r>
              <a:rPr lang="en-US" dirty="0" smtClean="0"/>
              <a:t>Designed and built over 40 years ago, the Proton Source remains largely unchanged. The ability to deliver 8 </a:t>
            </a:r>
            <a:r>
              <a:rPr lang="en-US" dirty="0" err="1" smtClean="0"/>
              <a:t>GeV</a:t>
            </a:r>
            <a:r>
              <a:rPr lang="en-US" dirty="0" smtClean="0"/>
              <a:t> protons has been essential for successes of the Run II, neutrino, and test-beam programs. These machines are expected to deliver ever higher performance to support the laboratory’s experimental High Energy Physics objectives for the next decade or longer.</a:t>
            </a:r>
          </a:p>
          <a:p>
            <a:pPr algn="l"/>
            <a:endParaRPr lang="en-US" dirty="0" smtClean="0"/>
          </a:p>
          <a:p>
            <a:pPr algn="l"/>
            <a:endParaRPr lang="en-US" dirty="0" smtClean="0"/>
          </a:p>
          <a:p>
            <a:pPr algn="l"/>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ctr"/>
            <a:r>
              <a:rPr lang="en-US" dirty="0" smtClean="0"/>
              <a:t>Proton Source Review</a:t>
            </a:r>
            <a:endParaRPr lang="en-US" dirty="0"/>
          </a:p>
        </p:txBody>
      </p:sp>
      <p:sp>
        <p:nvSpPr>
          <p:cNvPr id="3" name="Text Placeholder 2"/>
          <p:cNvSpPr>
            <a:spLocks noGrp="1"/>
          </p:cNvSpPr>
          <p:nvPr>
            <p:ph type="body" idx="1"/>
          </p:nvPr>
        </p:nvSpPr>
        <p:spPr>
          <a:xfrm>
            <a:off x="457200" y="1020762"/>
            <a:ext cx="4040188" cy="685800"/>
          </a:xfrm>
        </p:spPr>
        <p:txBody>
          <a:bodyPr/>
          <a:lstStyle/>
          <a:p>
            <a:r>
              <a:rPr lang="en-US" dirty="0" smtClean="0"/>
              <a:t>Pre-Acc/Linac</a:t>
            </a:r>
            <a:endParaRPr lang="en-US" dirty="0"/>
          </a:p>
        </p:txBody>
      </p:sp>
      <p:sp>
        <p:nvSpPr>
          <p:cNvPr id="4" name="Content Placeholder 3"/>
          <p:cNvSpPr>
            <a:spLocks noGrp="1"/>
          </p:cNvSpPr>
          <p:nvPr>
            <p:ph sz="half" idx="2"/>
          </p:nvPr>
        </p:nvSpPr>
        <p:spPr>
          <a:xfrm>
            <a:off x="304800" y="1905000"/>
            <a:ext cx="4040188" cy="3951288"/>
          </a:xfrm>
          <a:noFill/>
          <a:ln>
            <a:noFill/>
          </a:ln>
        </p:spPr>
        <p:txBody>
          <a:bodyPr/>
          <a:lstStyle/>
          <a:p>
            <a:r>
              <a:rPr lang="en-US" sz="2000" dirty="0" smtClean="0"/>
              <a:t>A 400 MeV negative hydrogen ion accelerator comprising: </a:t>
            </a:r>
          </a:p>
          <a:p>
            <a:pPr lvl="1"/>
            <a:r>
              <a:rPr lang="en-US" sz="1600" dirty="0" smtClean="0"/>
              <a:t>25 keV H-minus magnetron ion source</a:t>
            </a:r>
          </a:p>
          <a:p>
            <a:pPr lvl="1"/>
            <a:r>
              <a:rPr lang="en-US" sz="1600" dirty="0" smtClean="0"/>
              <a:t>Two 750 keV electrostatic  Cockcroft Walton accelerators</a:t>
            </a:r>
          </a:p>
          <a:p>
            <a:pPr lvl="1"/>
            <a:r>
              <a:rPr lang="en-US" sz="1600" dirty="0" smtClean="0"/>
              <a:t>116 MeV, 201.25 MHz drift-tube (</a:t>
            </a:r>
            <a:r>
              <a:rPr lang="en-US" sz="1600" dirty="0" smtClean="0">
                <a:solidFill>
                  <a:schemeClr val="accent4">
                    <a:lumMod val="20000"/>
                    <a:lumOff val="80000"/>
                  </a:schemeClr>
                </a:solidFill>
              </a:rPr>
              <a:t>Alvarez</a:t>
            </a:r>
            <a:r>
              <a:rPr lang="en-US" sz="1600" dirty="0" smtClean="0"/>
              <a:t>) linac</a:t>
            </a:r>
          </a:p>
          <a:p>
            <a:pPr lvl="1"/>
            <a:r>
              <a:rPr lang="en-US" sz="1600" dirty="0" smtClean="0"/>
              <a:t>805 MHz side-coupled cavity linac  to 400 MeV  </a:t>
            </a:r>
            <a:endParaRPr lang="en-US" sz="1600" dirty="0"/>
          </a:p>
        </p:txBody>
      </p:sp>
      <p:sp>
        <p:nvSpPr>
          <p:cNvPr id="5" name="Text Placeholder 4"/>
          <p:cNvSpPr>
            <a:spLocks noGrp="1"/>
          </p:cNvSpPr>
          <p:nvPr>
            <p:ph type="body" sz="quarter" idx="3"/>
          </p:nvPr>
        </p:nvSpPr>
        <p:spPr>
          <a:xfrm>
            <a:off x="4495800" y="1066800"/>
            <a:ext cx="4041775" cy="639762"/>
          </a:xfrm>
        </p:spPr>
        <p:txBody>
          <a:bodyPr/>
          <a:lstStyle/>
          <a:p>
            <a:r>
              <a:rPr lang="en-US" dirty="0" smtClean="0"/>
              <a:t>Booster</a:t>
            </a:r>
            <a:endParaRPr lang="en-US" dirty="0"/>
          </a:p>
        </p:txBody>
      </p:sp>
      <p:sp>
        <p:nvSpPr>
          <p:cNvPr id="6" name="Content Placeholder 5"/>
          <p:cNvSpPr>
            <a:spLocks noGrp="1"/>
          </p:cNvSpPr>
          <p:nvPr>
            <p:ph sz="quarter" idx="4"/>
          </p:nvPr>
        </p:nvSpPr>
        <p:spPr>
          <a:xfrm>
            <a:off x="4038600" y="1905000"/>
            <a:ext cx="4876800" cy="3951288"/>
          </a:xfrm>
        </p:spPr>
        <p:txBody>
          <a:bodyPr/>
          <a:lstStyle/>
          <a:p>
            <a:r>
              <a:rPr lang="en-US" sz="2000" dirty="0" smtClean="0"/>
              <a:t>8 </a:t>
            </a:r>
            <a:r>
              <a:rPr lang="en-US" sz="2000" dirty="0" err="1" smtClean="0"/>
              <a:t>GeV</a:t>
            </a:r>
            <a:r>
              <a:rPr lang="en-US" sz="2000" dirty="0" smtClean="0"/>
              <a:t>, 15 Hz synchrotron with a 474 meter circumference .  </a:t>
            </a:r>
          </a:p>
          <a:p>
            <a:pPr lvl="1"/>
            <a:r>
              <a:rPr lang="en-US" sz="1600" dirty="0" smtClean="0"/>
              <a:t>Using multi-turn injection and a stripping foil, 400 Mev Beam is injected into the Booster from the Linac via the 400 MeV transport line. </a:t>
            </a:r>
          </a:p>
          <a:p>
            <a:pPr lvl="1"/>
            <a:r>
              <a:rPr lang="en-US" sz="1600" dirty="0" smtClean="0"/>
              <a:t>Booster accelerates the beam from 400 MeV to 8 GeV in about 35 milliseconds. </a:t>
            </a:r>
          </a:p>
          <a:p>
            <a:pPr lvl="1"/>
            <a:r>
              <a:rPr lang="en-US" sz="1600" dirty="0" smtClean="0"/>
              <a:t>Booster  8 GeV proton beam is extracted down the MI-8 line for the Main Injector or the 8 </a:t>
            </a:r>
            <a:r>
              <a:rPr lang="en-US" sz="1600" dirty="0" err="1" smtClean="0"/>
              <a:t>GeV</a:t>
            </a:r>
            <a:r>
              <a:rPr lang="en-US" sz="1600" dirty="0" smtClean="0"/>
              <a:t> neutrino experiments</a:t>
            </a:r>
            <a:endParaRPr lang="en-US" sz="1600" dirty="0"/>
          </a:p>
        </p:txBody>
      </p:sp>
      <p:sp>
        <p:nvSpPr>
          <p:cNvPr id="7" name="Footer Placeholder 6"/>
          <p:cNvSpPr>
            <a:spLocks noGrp="1"/>
          </p:cNvSpPr>
          <p:nvPr>
            <p:ph type="ftr" sz="quarter" idx="10"/>
          </p:nvPr>
        </p:nvSpPr>
        <p:spPr/>
        <p:txBody>
          <a:bodyPr/>
          <a:lstStyle/>
          <a:p>
            <a:pPr>
              <a:defRPr/>
            </a:pPr>
            <a:r>
              <a:rPr lang="en-US" dirty="0" smtClean="0"/>
              <a:t>Fermilab Institutional Review, June 6-9, 2011</a:t>
            </a:r>
            <a:endParaRPr lang="en-US" dirty="0"/>
          </a:p>
        </p:txBody>
      </p:sp>
      <p:sp>
        <p:nvSpPr>
          <p:cNvPr id="8" name="Slide Number Placeholder 7"/>
          <p:cNvSpPr>
            <a:spLocks noGrp="1"/>
          </p:cNvSpPr>
          <p:nvPr>
            <p:ph type="sldNum" sz="quarter" idx="11"/>
          </p:nvPr>
        </p:nvSpPr>
        <p:spPr/>
        <p:txBody>
          <a:bodyPr/>
          <a:lstStyle/>
          <a:p>
            <a:pPr>
              <a:defRPr/>
            </a:pPr>
            <a:fld id="{5FD4986F-B904-4E75-B058-55AA0391C98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auto">
          <a:xfrm>
            <a:off x="4953000" y="3962400"/>
            <a:ext cx="2133600" cy="914400"/>
          </a:xfrm>
          <a:prstGeom prst="ellipse">
            <a:avLst/>
          </a:prstGeom>
          <a:noFill/>
          <a:ln w="38100"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752600" y="685800"/>
            <a:ext cx="6781800" cy="533400"/>
          </a:xfrm>
        </p:spPr>
        <p:txBody>
          <a:bodyPr/>
          <a:lstStyle/>
          <a:p>
            <a:pPr algn="ctr"/>
            <a:r>
              <a:rPr lang="en-US" dirty="0" smtClean="0"/>
              <a:t/>
            </a:r>
            <a:br>
              <a:rPr lang="en-US" dirty="0" smtClean="0"/>
            </a:br>
            <a:r>
              <a:rPr lang="en-US" dirty="0" smtClean="0"/>
              <a:t/>
            </a:r>
            <a:br>
              <a:rPr lang="en-US" dirty="0" smtClean="0"/>
            </a:br>
            <a:r>
              <a:rPr lang="en-US" dirty="0" smtClean="0"/>
              <a:t>Pre-Accelerator 	  Linac      Booster</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990600" y="1600200"/>
            <a:ext cx="7947141" cy="4714875"/>
          </a:xfrm>
          <a:prstGeom prst="rect">
            <a:avLst/>
          </a:prstGeom>
          <a:noFill/>
          <a:ln w="9525">
            <a:noFill/>
            <a:miter lim="800000"/>
            <a:headEnd/>
            <a:tailEnd/>
          </a:ln>
        </p:spPr>
      </p:pic>
      <p:cxnSp>
        <p:nvCxnSpPr>
          <p:cNvPr id="10" name="Straight Arrow Connector 9"/>
          <p:cNvCxnSpPr/>
          <p:nvPr/>
        </p:nvCxnSpPr>
        <p:spPr bwMode="auto">
          <a:xfrm rot="16200000" flipH="1">
            <a:off x="2743200" y="2057400"/>
            <a:ext cx="1752600" cy="838200"/>
          </a:xfrm>
          <a:prstGeom prst="straightConnector1">
            <a:avLst/>
          </a:prstGeom>
          <a:noFill/>
          <a:ln w="38100" cap="flat" cmpd="sng" algn="ctr">
            <a:solidFill>
              <a:srgbClr val="000000"/>
            </a:solidFill>
            <a:prstDash val="solid"/>
            <a:round/>
            <a:headEnd type="none" w="med" len="med"/>
            <a:tailEnd type="arrow"/>
          </a:ln>
          <a:effectLst/>
        </p:spPr>
      </p:cxnSp>
      <p:cxnSp>
        <p:nvCxnSpPr>
          <p:cNvPr id="12" name="Straight Arrow Connector 11"/>
          <p:cNvCxnSpPr/>
          <p:nvPr/>
        </p:nvCxnSpPr>
        <p:spPr bwMode="auto">
          <a:xfrm rot="5400000">
            <a:off x="3771900" y="2400300"/>
            <a:ext cx="2286000" cy="685800"/>
          </a:xfrm>
          <a:prstGeom prst="straightConnector1">
            <a:avLst/>
          </a:prstGeom>
          <a:noFill/>
          <a:ln w="38100" cap="flat" cmpd="sng" algn="ctr">
            <a:solidFill>
              <a:srgbClr val="000000"/>
            </a:solidFill>
            <a:prstDash val="solid"/>
            <a:round/>
            <a:headEnd type="none" w="med" len="med"/>
            <a:tailEnd type="arrow"/>
          </a:ln>
          <a:effectLst/>
        </p:spPr>
      </p:cxnSp>
      <p:cxnSp>
        <p:nvCxnSpPr>
          <p:cNvPr id="14" name="Straight Arrow Connector 13"/>
          <p:cNvCxnSpPr/>
          <p:nvPr/>
        </p:nvCxnSpPr>
        <p:spPr bwMode="auto">
          <a:xfrm rot="5400000">
            <a:off x="5448300" y="2400300"/>
            <a:ext cx="2362200" cy="762000"/>
          </a:xfrm>
          <a:prstGeom prst="straightConnector1">
            <a:avLst/>
          </a:prstGeom>
          <a:noFill/>
          <a:ln w="38100" cap="flat" cmpd="sng" algn="ctr">
            <a:solidFill>
              <a:srgbClr val="000000"/>
            </a:solidFill>
            <a:prstDash val="solid"/>
            <a:round/>
            <a:headEnd type="none" w="med" len="med"/>
            <a:tailEnd type="arrow"/>
          </a:ln>
          <a:effectLst/>
        </p:spPr>
      </p:cxnSp>
      <p:cxnSp>
        <p:nvCxnSpPr>
          <p:cNvPr id="16" name="Straight Connector 15"/>
          <p:cNvCxnSpPr/>
          <p:nvPr/>
        </p:nvCxnSpPr>
        <p:spPr bwMode="auto">
          <a:xfrm rot="16200000" flipH="1">
            <a:off x="4000500" y="3619500"/>
            <a:ext cx="1066800" cy="838200"/>
          </a:xfrm>
          <a:prstGeom prst="line">
            <a:avLst/>
          </a:prstGeom>
          <a:noFill/>
          <a:ln w="69850" cap="flat" cmpd="sng" algn="ctr">
            <a:solidFill>
              <a:srgbClr val="000000"/>
            </a:solidFill>
            <a:prstDash val="sysDot"/>
            <a:round/>
            <a:headEnd type="none" w="med" len="med"/>
            <a:tailEnd type="none" w="med" len="med"/>
          </a:ln>
          <a:effectLst/>
        </p:spPr>
      </p:cxnSp>
      <p:sp>
        <p:nvSpPr>
          <p:cNvPr id="3" name="Footer Placeholder 2"/>
          <p:cNvSpPr>
            <a:spLocks noGrp="1"/>
          </p:cNvSpPr>
          <p:nvPr>
            <p:ph type="ftr" sz="quarter" idx="10"/>
          </p:nvPr>
        </p:nvSpPr>
        <p:spPr/>
        <p:txBody>
          <a:bodyPr/>
          <a:lstStyle/>
          <a:p>
            <a:pPr>
              <a:defRPr/>
            </a:pPr>
            <a:r>
              <a:rPr lang="en-US" dirty="0" smtClean="0"/>
              <a:t>William Pellico, SBNW11, May 12-14, 2011</a:t>
            </a:r>
            <a:endParaRPr lang="en-US" dirty="0"/>
          </a:p>
        </p:txBody>
      </p:sp>
      <p:sp>
        <p:nvSpPr>
          <p:cNvPr id="4" name="Slide Number Placeholder 3"/>
          <p:cNvSpPr>
            <a:spLocks noGrp="1"/>
          </p:cNvSpPr>
          <p:nvPr>
            <p:ph type="sldNum" sz="quarter" idx="11"/>
          </p:nvPr>
        </p:nvSpPr>
        <p:spPr/>
        <p:txBody>
          <a:bodyPr/>
          <a:lstStyle/>
          <a:p>
            <a:pPr>
              <a:defRPr/>
            </a:pPr>
            <a:fld id="{DA42D11C-006B-4670-9991-ED2A6A1B20CF}" type="slidenum">
              <a:rPr lang="en-US" smtClean="0"/>
              <a:pPr>
                <a:defRPr/>
              </a:pPr>
              <a:t>5</a:t>
            </a:fld>
            <a:endParaRPr lang="en-US"/>
          </a:p>
        </p:txBody>
      </p:sp>
      <p:sp>
        <p:nvSpPr>
          <p:cNvPr id="17" name="Title 1"/>
          <p:cNvSpPr txBox="1">
            <a:spLocks/>
          </p:cNvSpPr>
          <p:nvPr/>
        </p:nvSpPr>
        <p:spPr bwMode="auto">
          <a:xfrm>
            <a:off x="16002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FFFFFF"/>
                </a:solidFill>
                <a:effectLst/>
                <a:uLnTx/>
                <a:uFillTx/>
                <a:latin typeface="+mj-lt"/>
                <a:ea typeface="+mj-ea"/>
                <a:cs typeface="+mj-cs"/>
              </a:rPr>
              <a:t>Proton Source Review – PS Layout</a:t>
            </a:r>
            <a:endParaRPr kumimoji="0" lang="en-US" sz="2800" b="0" i="0" u="none" strike="noStrike" kern="0" cap="none" spc="0" normalizeH="0" baseline="0" noProof="0" dirty="0">
              <a:ln>
                <a:noFill/>
              </a:ln>
              <a:solidFill>
                <a:srgbClr val="FFFFFF"/>
              </a:solidFill>
              <a:effectLst/>
              <a:uLnTx/>
              <a:uFillTx/>
              <a:latin typeface="+mj-lt"/>
              <a:ea typeface="+mj-ea"/>
              <a:cs typeface="+mj-cs"/>
            </a:endParaRPr>
          </a:p>
        </p:txBody>
      </p:sp>
      <p:sp>
        <p:nvSpPr>
          <p:cNvPr id="20" name="Oval 19"/>
          <p:cNvSpPr/>
          <p:nvPr/>
        </p:nvSpPr>
        <p:spPr bwMode="auto">
          <a:xfrm>
            <a:off x="4876800" y="4038600"/>
            <a:ext cx="2286000" cy="8382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0000"/>
              </a:solidFill>
              <a:effectLst/>
              <a:latin typeface="Arial" charset="0"/>
            </a:endParaRPr>
          </a:p>
        </p:txBody>
      </p:sp>
      <p:sp>
        <p:nvSpPr>
          <p:cNvPr id="21" name="Oval 20"/>
          <p:cNvSpPr/>
          <p:nvPr/>
        </p:nvSpPr>
        <p:spPr bwMode="auto">
          <a:xfrm>
            <a:off x="3962400" y="3352800"/>
            <a:ext cx="152400" cy="76200"/>
          </a:xfrm>
          <a:prstGeom prst="ellipse">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200400" y="4038600"/>
            <a:ext cx="811056" cy="461665"/>
          </a:xfrm>
          <a:prstGeom prst="rect">
            <a:avLst/>
          </a:prstGeom>
          <a:noFill/>
        </p:spPr>
        <p:txBody>
          <a:bodyPr wrap="none" rtlCol="0">
            <a:spAutoFit/>
          </a:bodyPr>
          <a:lstStyle/>
          <a:p>
            <a:r>
              <a:rPr lang="en-US" dirty="0" smtClean="0">
                <a:solidFill>
                  <a:srgbClr val="FFFF00"/>
                </a:solidFill>
              </a:rPr>
              <a:t>MTA</a:t>
            </a:r>
            <a:endParaRPr lang="en-US" dirty="0">
              <a:solidFill>
                <a:srgbClr val="FFFF00"/>
              </a:solidFill>
            </a:endParaRPr>
          </a:p>
        </p:txBody>
      </p:sp>
      <p:sp>
        <p:nvSpPr>
          <p:cNvPr id="18" name="Oval 17"/>
          <p:cNvSpPr/>
          <p:nvPr/>
        </p:nvSpPr>
        <p:spPr bwMode="auto">
          <a:xfrm>
            <a:off x="4038600" y="4191000"/>
            <a:ext cx="457200" cy="4572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FF00"/>
              </a:solidFill>
              <a:effectLst/>
              <a:latin typeface="Arial" charset="0"/>
            </a:endParaRPr>
          </a:p>
        </p:txBody>
      </p:sp>
      <p:sp>
        <p:nvSpPr>
          <p:cNvPr id="22" name="TextBox 21"/>
          <p:cNvSpPr txBox="1"/>
          <p:nvPr/>
        </p:nvSpPr>
        <p:spPr>
          <a:xfrm>
            <a:off x="3352800" y="3429000"/>
            <a:ext cx="914400" cy="461665"/>
          </a:xfrm>
          <a:prstGeom prst="rect">
            <a:avLst/>
          </a:prstGeom>
          <a:noFill/>
        </p:spPr>
        <p:txBody>
          <a:bodyPr wrap="square" rtlCol="0">
            <a:spAutoFit/>
          </a:bodyPr>
          <a:lstStyle/>
          <a:p>
            <a:r>
              <a:rPr lang="en-US" dirty="0" smtClean="0">
                <a:solidFill>
                  <a:srgbClr val="FFFF00"/>
                </a:solidFill>
              </a:rPr>
              <a:t>NTF</a:t>
            </a:r>
            <a:endParaRPr lang="en-US" dirty="0">
              <a:solidFill>
                <a:srgbClr val="FFFF00"/>
              </a:solidFill>
            </a:endParaRPr>
          </a:p>
        </p:txBody>
      </p:sp>
      <p:sp>
        <p:nvSpPr>
          <p:cNvPr id="23" name="Oval 22"/>
          <p:cNvSpPr/>
          <p:nvPr/>
        </p:nvSpPr>
        <p:spPr bwMode="auto">
          <a:xfrm flipH="1">
            <a:off x="4267200" y="3581400"/>
            <a:ext cx="228600" cy="152400"/>
          </a:xfrm>
          <a:prstGeom prst="ellipse">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Source  Review – Basic Hardware</a:t>
            </a:r>
            <a:endParaRPr lang="en-US" dirty="0"/>
          </a:p>
        </p:txBody>
      </p:sp>
      <p:sp>
        <p:nvSpPr>
          <p:cNvPr id="5" name="Footer Placeholder 4"/>
          <p:cNvSpPr>
            <a:spLocks noGrp="1"/>
          </p:cNvSpPr>
          <p:nvPr>
            <p:ph type="ftr" sz="quarter" idx="10"/>
          </p:nvPr>
        </p:nvSpPr>
        <p:spPr/>
        <p:txBody>
          <a:bodyPr/>
          <a:lstStyle/>
          <a:p>
            <a:pPr>
              <a:defRPr/>
            </a:pPr>
            <a:r>
              <a:rPr lang="en-US" smtClean="0"/>
              <a:t>Fermilab Institutional Review, June 6-9, 2011</a:t>
            </a:r>
            <a:endParaRPr lang="en-US"/>
          </a:p>
        </p:txBody>
      </p:sp>
      <p:sp>
        <p:nvSpPr>
          <p:cNvPr id="6" name="Slide Number Placeholder 5"/>
          <p:cNvSpPr>
            <a:spLocks noGrp="1"/>
          </p:cNvSpPr>
          <p:nvPr>
            <p:ph type="sldNum" sz="quarter" idx="11"/>
          </p:nvPr>
        </p:nvSpPr>
        <p:spPr/>
        <p:txBody>
          <a:bodyPr/>
          <a:lstStyle/>
          <a:p>
            <a:pPr>
              <a:defRPr/>
            </a:pPr>
            <a:fld id="{B24813AB-5CE1-447F-9220-F88B0EF1205A}" type="slidenum">
              <a:rPr lang="en-US" smtClean="0"/>
              <a:pPr>
                <a:defRPr/>
              </a:pPr>
              <a:t>6</a:t>
            </a:fld>
            <a:endParaRPr lang="en-US"/>
          </a:p>
        </p:txBody>
      </p:sp>
      <p:pic>
        <p:nvPicPr>
          <p:cNvPr id="18434" name="Picture 2"/>
          <p:cNvPicPr>
            <a:picLocks noGrp="1" noChangeAspect="1" noChangeArrowheads="1"/>
          </p:cNvPicPr>
          <p:nvPr>
            <p:ph sz="half" idx="1"/>
          </p:nvPr>
        </p:nvPicPr>
        <p:blipFill>
          <a:blip r:embed="rId3" cstate="print"/>
          <a:srcRect/>
          <a:stretch>
            <a:fillRect/>
          </a:stretch>
        </p:blipFill>
        <p:spPr bwMode="auto">
          <a:xfrm>
            <a:off x="304800" y="1066800"/>
            <a:ext cx="2095500" cy="2695575"/>
          </a:xfrm>
          <a:prstGeom prst="rect">
            <a:avLst/>
          </a:prstGeom>
          <a:noFill/>
          <a:ln w="9525" cap="flat" cmpd="sng">
            <a:noFill/>
            <a:prstDash val="solid"/>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0" y="4267200"/>
            <a:ext cx="2971800" cy="2070776"/>
          </a:xfrm>
          <a:prstGeom prst="rect">
            <a:avLst/>
          </a:prstGeom>
          <a:noFill/>
          <a:ln w="9525" cap="flat" cmpd="sng">
            <a:noFill/>
            <a:prstDash val="solid"/>
            <a:miter lim="800000"/>
            <a:headEnd/>
            <a:tailEnd/>
          </a:ln>
        </p:spPr>
      </p:pic>
      <p:pic>
        <p:nvPicPr>
          <p:cNvPr id="18438" name="Picture 6" descr="\\Beamssrv1\booster.bd\public\JRL\F Magnet.bmp"/>
          <p:cNvPicPr>
            <a:picLocks noGrp="1" noChangeAspect="1" noChangeArrowheads="1"/>
          </p:cNvPicPr>
          <p:nvPr>
            <p:ph sz="half" idx="2"/>
          </p:nvPr>
        </p:nvPicPr>
        <p:blipFill>
          <a:blip r:embed="rId5" cstate="print"/>
          <a:srcRect/>
          <a:stretch>
            <a:fillRect/>
          </a:stretch>
        </p:blipFill>
        <p:spPr bwMode="auto">
          <a:xfrm>
            <a:off x="6858000" y="2057400"/>
            <a:ext cx="2098726" cy="1752601"/>
          </a:xfrm>
          <a:prstGeom prst="rect">
            <a:avLst/>
          </a:prstGeom>
          <a:noFill/>
        </p:spPr>
      </p:pic>
      <p:pic>
        <p:nvPicPr>
          <p:cNvPr id="18439" name="Picture 7" descr="\\Beamssrv1\protonsource.bd\Booster\PicDrop\RF Straights\IMG_2076.JPG"/>
          <p:cNvPicPr>
            <a:picLocks noChangeAspect="1" noChangeArrowheads="1"/>
          </p:cNvPicPr>
          <p:nvPr/>
        </p:nvPicPr>
        <p:blipFill>
          <a:blip r:embed="rId6" cstate="print"/>
          <a:srcRect/>
          <a:stretch>
            <a:fillRect/>
          </a:stretch>
        </p:blipFill>
        <p:spPr bwMode="auto">
          <a:xfrm>
            <a:off x="5486400" y="3962400"/>
            <a:ext cx="3505200" cy="2381448"/>
          </a:xfrm>
          <a:prstGeom prst="rect">
            <a:avLst/>
          </a:prstGeom>
          <a:noFill/>
        </p:spPr>
      </p:pic>
      <p:pic>
        <p:nvPicPr>
          <p:cNvPr id="10" name="Picture 3"/>
          <p:cNvPicPr>
            <a:picLocks noChangeAspect="1" noChangeArrowheads="1"/>
          </p:cNvPicPr>
          <p:nvPr/>
        </p:nvPicPr>
        <p:blipFill>
          <a:blip r:embed="rId7" cstate="print"/>
          <a:srcRect/>
          <a:stretch>
            <a:fillRect/>
          </a:stretch>
        </p:blipFill>
        <p:spPr bwMode="auto">
          <a:xfrm>
            <a:off x="2819400" y="1066800"/>
            <a:ext cx="2514600" cy="4074191"/>
          </a:xfrm>
          <a:prstGeom prst="rect">
            <a:avLst/>
          </a:prstGeom>
          <a:noFill/>
          <a:ln w="9525">
            <a:noFill/>
            <a:miter lim="800000"/>
            <a:headEnd/>
            <a:tailEnd/>
          </a:ln>
        </p:spPr>
      </p:pic>
      <p:sp>
        <p:nvSpPr>
          <p:cNvPr id="11" name="Rectangle 10"/>
          <p:cNvSpPr/>
          <p:nvPr/>
        </p:nvSpPr>
        <p:spPr>
          <a:xfrm>
            <a:off x="2971800" y="5410200"/>
            <a:ext cx="2743200" cy="769441"/>
          </a:xfrm>
          <a:prstGeom prst="rect">
            <a:avLst/>
          </a:prstGeom>
        </p:spPr>
        <p:txBody>
          <a:bodyPr wrap="square">
            <a:spAutoFit/>
          </a:bodyPr>
          <a:lstStyle/>
          <a:p>
            <a:pPr algn="l"/>
            <a:r>
              <a:rPr lang="en-US" sz="2000" dirty="0" smtClean="0"/>
              <a:t>200 MHz Alvarez  LE</a:t>
            </a:r>
          </a:p>
          <a:p>
            <a:pPr algn="l"/>
            <a:r>
              <a:rPr lang="en-US" sz="2000" dirty="0" smtClean="0"/>
              <a:t>Accelerating Cavity</a:t>
            </a:r>
            <a:endParaRPr lang="en-US" sz="2000" dirty="0"/>
          </a:p>
        </p:txBody>
      </p:sp>
      <p:sp>
        <p:nvSpPr>
          <p:cNvPr id="12" name="Rectangle 11"/>
          <p:cNvSpPr/>
          <p:nvPr/>
        </p:nvSpPr>
        <p:spPr>
          <a:xfrm>
            <a:off x="5410200" y="1143000"/>
            <a:ext cx="2787943" cy="904863"/>
          </a:xfrm>
          <a:prstGeom prst="rect">
            <a:avLst/>
          </a:prstGeom>
        </p:spPr>
        <p:txBody>
          <a:bodyPr wrap="none">
            <a:spAutoFit/>
          </a:bodyPr>
          <a:lstStyle/>
          <a:p>
            <a:pPr algn="l"/>
            <a:r>
              <a:rPr lang="en-US" dirty="0" smtClean="0"/>
              <a:t>800 MHz Klystron</a:t>
            </a:r>
          </a:p>
          <a:p>
            <a:pPr algn="l"/>
            <a:r>
              <a:rPr lang="en-US" dirty="0" smtClean="0"/>
              <a:t> High Energy Linac</a:t>
            </a:r>
            <a:endParaRPr lang="en-US" dirty="0"/>
          </a:p>
        </p:txBody>
      </p:sp>
      <p:cxnSp>
        <p:nvCxnSpPr>
          <p:cNvPr id="14" name="Straight Arrow Connector 13"/>
          <p:cNvCxnSpPr/>
          <p:nvPr/>
        </p:nvCxnSpPr>
        <p:spPr bwMode="auto">
          <a:xfrm rot="10800000">
            <a:off x="3048000" y="6172200"/>
            <a:ext cx="2133600" cy="1588"/>
          </a:xfrm>
          <a:prstGeom prst="straightConnector1">
            <a:avLst/>
          </a:prstGeom>
          <a:noFill/>
          <a:ln w="381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rot="10800000">
            <a:off x="5334000" y="2057400"/>
            <a:ext cx="1143000" cy="1588"/>
          </a:xfrm>
          <a:prstGeom prst="straightConnector1">
            <a:avLst/>
          </a:prstGeom>
          <a:noFill/>
          <a:ln w="41275" cap="flat" cmpd="sng" algn="ctr">
            <a:solidFill>
              <a:srgbClr val="FFFF00"/>
            </a:solidFill>
            <a:prstDash val="solid"/>
            <a:round/>
            <a:headEnd type="none" w="med" len="med"/>
            <a:tailEnd type="arrow"/>
          </a:ln>
          <a:effectLst/>
        </p:spPr>
      </p:cxnSp>
      <p:sp>
        <p:nvSpPr>
          <p:cNvPr id="17" name="TextBox 16"/>
          <p:cNvSpPr txBox="1"/>
          <p:nvPr/>
        </p:nvSpPr>
        <p:spPr>
          <a:xfrm>
            <a:off x="228600" y="990600"/>
            <a:ext cx="2099677" cy="701731"/>
          </a:xfrm>
          <a:prstGeom prst="rect">
            <a:avLst/>
          </a:prstGeom>
          <a:noFill/>
        </p:spPr>
        <p:txBody>
          <a:bodyPr wrap="none" rtlCol="0">
            <a:spAutoFit/>
          </a:bodyPr>
          <a:lstStyle/>
          <a:p>
            <a:pPr algn="l"/>
            <a:r>
              <a:rPr lang="en-US" sz="1800" b="1" dirty="0" smtClean="0">
                <a:solidFill>
                  <a:srgbClr val="FFFF00"/>
                </a:solidFill>
              </a:rPr>
              <a:t>Cockcroft-Walton</a:t>
            </a:r>
          </a:p>
          <a:p>
            <a:pPr algn="l"/>
            <a:r>
              <a:rPr lang="en-US" sz="1800" b="1" dirty="0" smtClean="0">
                <a:solidFill>
                  <a:srgbClr val="FFFF00"/>
                </a:solidFill>
              </a:rPr>
              <a:t>H-</a:t>
            </a:r>
            <a:endParaRPr lang="en-US" sz="1800" b="1" dirty="0">
              <a:solidFill>
                <a:srgbClr val="FFFF00"/>
              </a:solidFill>
            </a:endParaRPr>
          </a:p>
        </p:txBody>
      </p:sp>
      <p:sp>
        <p:nvSpPr>
          <p:cNvPr id="18" name="TextBox 17"/>
          <p:cNvSpPr txBox="1"/>
          <p:nvPr/>
        </p:nvSpPr>
        <p:spPr>
          <a:xfrm>
            <a:off x="4800600" y="2286000"/>
            <a:ext cx="2029105" cy="1200329"/>
          </a:xfrm>
          <a:prstGeom prst="rect">
            <a:avLst/>
          </a:prstGeom>
          <a:noFill/>
        </p:spPr>
        <p:txBody>
          <a:bodyPr wrap="square" rtlCol="0">
            <a:spAutoFit/>
          </a:bodyPr>
          <a:lstStyle/>
          <a:p>
            <a:r>
              <a:rPr lang="en-US" dirty="0" smtClean="0"/>
              <a:t>Booster Gradient Magnet</a:t>
            </a:r>
          </a:p>
        </p:txBody>
      </p:sp>
      <p:cxnSp>
        <p:nvCxnSpPr>
          <p:cNvPr id="20" name="Straight Arrow Connector 19"/>
          <p:cNvCxnSpPr/>
          <p:nvPr/>
        </p:nvCxnSpPr>
        <p:spPr bwMode="auto">
          <a:xfrm>
            <a:off x="5562600" y="3581400"/>
            <a:ext cx="1295400" cy="1588"/>
          </a:xfrm>
          <a:prstGeom prst="straightConnector1">
            <a:avLst/>
          </a:prstGeom>
          <a:noFill/>
          <a:ln w="38100" cap="flat" cmpd="sng" algn="ctr">
            <a:solidFill>
              <a:srgbClr val="FFFF00"/>
            </a:solidFill>
            <a:prstDash val="solid"/>
            <a:round/>
            <a:headEnd type="none" w="med" len="med"/>
            <a:tailEnd type="arrow"/>
          </a:ln>
          <a:effectLst/>
        </p:spPr>
      </p:cxnSp>
      <p:cxnSp>
        <p:nvCxnSpPr>
          <p:cNvPr id="22" name="Straight Arrow Connector 21"/>
          <p:cNvCxnSpPr/>
          <p:nvPr/>
        </p:nvCxnSpPr>
        <p:spPr bwMode="auto">
          <a:xfrm rot="16200000" flipH="1">
            <a:off x="4800600" y="4343400"/>
            <a:ext cx="1600200" cy="76200"/>
          </a:xfrm>
          <a:prstGeom prst="straightConnector1">
            <a:avLst/>
          </a:prstGeom>
          <a:noFill/>
          <a:ln w="38100" cap="flat" cmpd="sng" algn="ctr">
            <a:solidFill>
              <a:srgbClr val="FFFF00"/>
            </a:solidFill>
            <a:prstDash val="solid"/>
            <a:round/>
            <a:headEnd type="none" w="med" len="med"/>
            <a:tailEnd type="arrow"/>
          </a:ln>
          <a:effectLst/>
        </p:spPr>
      </p:cxnSp>
      <p:sp>
        <p:nvSpPr>
          <p:cNvPr id="25" name="TextBox 24"/>
          <p:cNvSpPr txBox="1"/>
          <p:nvPr/>
        </p:nvSpPr>
        <p:spPr>
          <a:xfrm>
            <a:off x="7898081" y="5029200"/>
            <a:ext cx="1245919" cy="1348061"/>
          </a:xfrm>
          <a:prstGeom prst="rect">
            <a:avLst/>
          </a:prstGeom>
          <a:noFill/>
        </p:spPr>
        <p:txBody>
          <a:bodyPr wrap="none" rtlCol="0">
            <a:spAutoFit/>
          </a:bodyPr>
          <a:lstStyle/>
          <a:p>
            <a:pPr algn="l"/>
            <a:r>
              <a:rPr lang="en-US" dirty="0" smtClean="0">
                <a:solidFill>
                  <a:srgbClr val="FFFF00"/>
                </a:solidFill>
              </a:rPr>
              <a:t>Booster</a:t>
            </a:r>
          </a:p>
          <a:p>
            <a:pPr algn="l"/>
            <a:r>
              <a:rPr lang="en-US" dirty="0" smtClean="0">
                <a:solidFill>
                  <a:srgbClr val="FFFF00"/>
                </a:solidFill>
              </a:rPr>
              <a:t>RF</a:t>
            </a:r>
          </a:p>
          <a:p>
            <a:pPr algn="l"/>
            <a:r>
              <a:rPr lang="en-US" dirty="0" smtClean="0">
                <a:solidFill>
                  <a:srgbClr val="FFFF00"/>
                </a:solidFill>
              </a:rPr>
              <a:t>Cavity</a:t>
            </a:r>
            <a:endParaRPr lang="en-US" dirty="0">
              <a:solidFill>
                <a:srgbClr val="FFFF00"/>
              </a:solidFill>
            </a:endParaRPr>
          </a:p>
        </p:txBody>
      </p:sp>
      <p:cxnSp>
        <p:nvCxnSpPr>
          <p:cNvPr id="27" name="Straight Arrow Connector 26"/>
          <p:cNvCxnSpPr>
            <a:stCxn id="25" idx="1"/>
          </p:cNvCxnSpPr>
          <p:nvPr/>
        </p:nvCxnSpPr>
        <p:spPr bwMode="auto">
          <a:xfrm rot="10800000">
            <a:off x="7315201" y="5257801"/>
            <a:ext cx="582881" cy="445431"/>
          </a:xfrm>
          <a:prstGeom prst="straightConnector1">
            <a:avLst/>
          </a:prstGeom>
          <a:noFill/>
          <a:ln w="38100" cap="flat" cmpd="sng" algn="ctr">
            <a:solidFill>
              <a:srgbClr val="FFFF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Source Improvement Plan (PIP)</a:t>
            </a:r>
            <a:endParaRPr lang="en-US" dirty="0"/>
          </a:p>
        </p:txBody>
      </p:sp>
      <p:sp>
        <p:nvSpPr>
          <p:cNvPr id="3" name="Content Placeholder 2"/>
          <p:cNvSpPr>
            <a:spLocks noGrp="1"/>
          </p:cNvSpPr>
          <p:nvPr>
            <p:ph idx="1"/>
          </p:nvPr>
        </p:nvSpPr>
        <p:spPr>
          <a:xfrm>
            <a:off x="1600200" y="1066800"/>
            <a:ext cx="7162800" cy="4724400"/>
          </a:xfrm>
        </p:spPr>
        <p:txBody>
          <a:bodyPr/>
          <a:lstStyle/>
          <a:p>
            <a:r>
              <a:rPr lang="en-US" dirty="0" smtClean="0"/>
              <a:t>A recognition that, u</a:t>
            </a:r>
            <a:r>
              <a:rPr lang="en-US" dirty="0" smtClean="0">
                <a:solidFill>
                  <a:schemeClr val="tx1"/>
                </a:solidFill>
                <a:latin typeface="+mn-lt"/>
                <a:ea typeface="+mn-ea"/>
                <a:cs typeface="+mn-cs"/>
              </a:rPr>
              <a:t>ntil the Project-X linear accelerator is operational, the entire domestic accelerator-based high-energy physics program is powered by the 40+ year old Proton Source. </a:t>
            </a:r>
          </a:p>
          <a:p>
            <a:r>
              <a:rPr lang="en-US" dirty="0" smtClean="0">
                <a:solidFill>
                  <a:schemeClr val="tx1"/>
                </a:solidFill>
                <a:latin typeface="+mn-lt"/>
                <a:ea typeface="+mn-ea"/>
                <a:cs typeface="+mn-cs"/>
              </a:rPr>
              <a:t>Despite age-related issues of reliability and availability of spare components, demands on the Proton Source continue to increase.  </a:t>
            </a:r>
          </a:p>
          <a:p>
            <a:r>
              <a:rPr lang="en-US" dirty="0" smtClean="0"/>
              <a:t>Experiments that have received Fermilab PAC approval or are in the DOE CD-process </a:t>
            </a:r>
            <a:r>
              <a:rPr lang="en-US" dirty="0" smtClean="0">
                <a:solidFill>
                  <a:schemeClr val="tx1"/>
                </a:solidFill>
                <a:latin typeface="+mn-lt"/>
                <a:ea typeface="+mn-ea"/>
                <a:cs typeface="+mn-cs"/>
              </a:rPr>
              <a:t>expect a factor of two increase </a:t>
            </a:r>
            <a:r>
              <a:rPr lang="en-US" dirty="0" smtClean="0"/>
              <a:t>of </a:t>
            </a:r>
            <a:r>
              <a:rPr lang="en-US" dirty="0" smtClean="0">
                <a:solidFill>
                  <a:schemeClr val="tx1"/>
                </a:solidFill>
                <a:latin typeface="+mn-lt"/>
                <a:ea typeface="+mn-ea"/>
                <a:cs typeface="+mn-cs"/>
              </a:rPr>
              <a:t>the current proton delivery rate within the coming decade.</a:t>
            </a:r>
            <a:endParaRPr lang="en-US" dirty="0"/>
          </a:p>
        </p:txBody>
      </p:sp>
      <p:sp>
        <p:nvSpPr>
          <p:cNvPr id="4" name="Footer Placeholder 3"/>
          <p:cNvSpPr>
            <a:spLocks noGrp="1"/>
          </p:cNvSpPr>
          <p:nvPr>
            <p:ph type="ftr" sz="quarter" idx="10"/>
          </p:nvPr>
        </p:nvSpPr>
        <p:spPr/>
        <p:txBody>
          <a:bodyPr/>
          <a:lstStyle/>
          <a:p>
            <a:pPr>
              <a:defRPr/>
            </a:pPr>
            <a:r>
              <a:rPr lang="en-US" smtClean="0"/>
              <a:t>Fermilab Institutional Review, June 6-9, 2011</a:t>
            </a:r>
            <a:endParaRPr lang="en-US"/>
          </a:p>
        </p:txBody>
      </p:sp>
      <p:sp>
        <p:nvSpPr>
          <p:cNvPr id="5" name="Slide Number Placeholder 4"/>
          <p:cNvSpPr>
            <a:spLocks noGrp="1"/>
          </p:cNvSpPr>
          <p:nvPr>
            <p:ph type="sldNum" sz="quarter" idx="11"/>
          </p:nvPr>
        </p:nvSpPr>
        <p:spPr/>
        <p:txBody>
          <a:bodyPr/>
          <a:lstStyle/>
          <a:p>
            <a:pPr>
              <a:defRPr/>
            </a:pPr>
            <a:fld id="{4E45430C-11FE-431F-98D8-0FF091EFA3DB}"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Fermilab Institutional Review, June 6-9, 2011</a:t>
            </a:r>
            <a:endParaRPr lang="en-US"/>
          </a:p>
        </p:txBody>
      </p:sp>
      <p:sp>
        <p:nvSpPr>
          <p:cNvPr id="3" name="Slide Number Placeholder 2"/>
          <p:cNvSpPr>
            <a:spLocks noGrp="1"/>
          </p:cNvSpPr>
          <p:nvPr>
            <p:ph type="sldNum" sz="quarter" idx="11"/>
          </p:nvPr>
        </p:nvSpPr>
        <p:spPr/>
        <p:txBody>
          <a:bodyPr/>
          <a:lstStyle/>
          <a:p>
            <a:pPr>
              <a:defRPr/>
            </a:pPr>
            <a:fld id="{B3DDA9E8-AAA2-4C06-AD1A-FB5887752B76}" type="slidenum">
              <a:rPr lang="en-US" smtClean="0"/>
              <a:pPr>
                <a:defRPr/>
              </a:pPr>
              <a:t>8</a:t>
            </a:fld>
            <a:endParaRPr lang="en-US" dirty="0"/>
          </a:p>
        </p:txBody>
      </p:sp>
      <p:sp>
        <p:nvSpPr>
          <p:cNvPr id="19458" name="Rectangle 2"/>
          <p:cNvSpPr>
            <a:spLocks noChangeArrowheads="1"/>
          </p:cNvSpPr>
          <p:nvPr/>
        </p:nvSpPr>
        <p:spPr bwMode="auto">
          <a:xfrm>
            <a:off x="990600" y="184665"/>
            <a:ext cx="7403052" cy="400110"/>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dirty="0" smtClean="0"/>
              <a:t>Proton Source Improvement Plan (PIP)</a:t>
            </a:r>
          </a:p>
        </p:txBody>
      </p:sp>
      <p:pic>
        <p:nvPicPr>
          <p:cNvPr id="19457" name="Picture 1"/>
          <p:cNvPicPr>
            <a:picLocks noChangeAspect="1" noChangeArrowheads="1"/>
          </p:cNvPicPr>
          <p:nvPr/>
        </p:nvPicPr>
        <p:blipFill>
          <a:blip r:embed="rId3" cstate="print"/>
          <a:srcRect/>
          <a:stretch>
            <a:fillRect/>
          </a:stretch>
        </p:blipFill>
        <p:spPr bwMode="auto">
          <a:xfrm>
            <a:off x="609600" y="762000"/>
            <a:ext cx="8285579" cy="5105400"/>
          </a:xfrm>
          <a:prstGeom prst="rect">
            <a:avLst/>
          </a:prstGeom>
          <a:noFill/>
        </p:spPr>
      </p:pic>
      <p:sp>
        <p:nvSpPr>
          <p:cNvPr id="19459" name="Rectangle 3"/>
          <p:cNvSpPr>
            <a:spLocks noChangeArrowheads="1"/>
          </p:cNvSpPr>
          <p:nvPr/>
        </p:nvSpPr>
        <p:spPr bwMode="auto">
          <a:xfrm>
            <a:off x="0" y="6019800"/>
            <a:ext cx="8458200" cy="369332"/>
          </a:xfrm>
          <a:prstGeom prst="rect">
            <a:avLst/>
          </a:prstGeom>
          <a:no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solidFill>
                  <a:schemeClr val="tx2">
                    <a:lumMod val="20000"/>
                    <a:lumOff val="80000"/>
                  </a:schemeClr>
                </a:solidFill>
                <a:effectLst/>
                <a:latin typeface="Arial" pitchFamily="34" charset="0"/>
                <a:ea typeface="Calibri" pitchFamily="34" charset="0"/>
                <a:cs typeface="Arial" pitchFamily="34" charset="0"/>
              </a:rPr>
              <a:t>Proton source throughput goals for the next decade.</a:t>
            </a:r>
            <a:endParaRPr kumimoji="0" lang="en-US" sz="1800" b="0" i="0" u="none" strike="noStrike" cap="none" normalizeH="0" baseline="0" dirty="0" smtClean="0">
              <a:solidFill>
                <a:schemeClr val="tx2">
                  <a:lumMod val="20000"/>
                  <a:lumOff val="80000"/>
                </a:schemeClr>
              </a:solidFill>
              <a:effectLst/>
              <a:latin typeface="Arial" pitchFamily="34" charset="0"/>
              <a:cs typeface="Arial" pitchFamily="34" charset="0"/>
            </a:endParaRPr>
          </a:p>
        </p:txBody>
      </p:sp>
      <p:sp>
        <p:nvSpPr>
          <p:cNvPr id="8" name="TextBox 7"/>
          <p:cNvSpPr txBox="1"/>
          <p:nvPr/>
        </p:nvSpPr>
        <p:spPr>
          <a:xfrm>
            <a:off x="2922222" y="3200400"/>
            <a:ext cx="3191899" cy="461665"/>
          </a:xfrm>
          <a:prstGeom prst="rect">
            <a:avLst/>
          </a:prstGeom>
          <a:noFill/>
        </p:spPr>
        <p:txBody>
          <a:bodyPr wrap="none" rtlCol="0">
            <a:spAutoFit/>
          </a:bodyPr>
          <a:lstStyle/>
          <a:p>
            <a:r>
              <a:rPr lang="en-US" b="1" dirty="0" smtClean="0">
                <a:solidFill>
                  <a:schemeClr val="bg1">
                    <a:lumMod val="60000"/>
                    <a:lumOff val="40000"/>
                  </a:schemeClr>
                </a:solidFill>
              </a:rPr>
              <a:t>Present  Proton Flux</a:t>
            </a:r>
            <a:endParaRPr lang="en-US" b="1" dirty="0">
              <a:solidFill>
                <a:schemeClr val="bg1">
                  <a:lumMod val="60000"/>
                  <a:lumOff val="40000"/>
                </a:schemeClr>
              </a:solidFill>
            </a:endParaRPr>
          </a:p>
        </p:txBody>
      </p:sp>
      <p:cxnSp>
        <p:nvCxnSpPr>
          <p:cNvPr id="9" name="Straight Connector 8"/>
          <p:cNvCxnSpPr/>
          <p:nvPr/>
        </p:nvCxnSpPr>
        <p:spPr bwMode="auto">
          <a:xfrm>
            <a:off x="2133600" y="3429000"/>
            <a:ext cx="838200" cy="2233"/>
          </a:xfrm>
          <a:prstGeom prst="line">
            <a:avLst/>
          </a:prstGeom>
          <a:noFill/>
          <a:ln w="9525" cap="flat" cmpd="sng" algn="ctr">
            <a:solidFill>
              <a:srgbClr val="000000"/>
            </a:solidFill>
            <a:prstDash val="solid"/>
            <a:round/>
            <a:headEnd type="oval" w="med" len="med"/>
            <a:tailEnd type="oval"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162800" cy="990600"/>
          </a:xfrm>
        </p:spPr>
        <p:txBody>
          <a:bodyPr/>
          <a:lstStyle/>
          <a:p>
            <a:pPr algn="ctr"/>
            <a:r>
              <a:rPr lang="en-US" sz="2000" dirty="0" smtClean="0"/>
              <a:t>Proton Source Improvement Plan (PIP)</a:t>
            </a:r>
            <a:br>
              <a:rPr lang="en-US" sz="2000" dirty="0" smtClean="0"/>
            </a:br>
            <a:endParaRPr lang="en-US" sz="2000" dirty="0"/>
          </a:p>
        </p:txBody>
      </p:sp>
      <p:sp>
        <p:nvSpPr>
          <p:cNvPr id="3" name="Footer Placeholder 2"/>
          <p:cNvSpPr>
            <a:spLocks noGrp="1"/>
          </p:cNvSpPr>
          <p:nvPr>
            <p:ph type="ftr" sz="quarter" idx="10"/>
          </p:nvPr>
        </p:nvSpPr>
        <p:spPr/>
        <p:txBody>
          <a:bodyPr/>
          <a:lstStyle/>
          <a:p>
            <a:pPr>
              <a:defRPr/>
            </a:pPr>
            <a:r>
              <a:rPr lang="en-US" smtClean="0"/>
              <a:t>Fermilab Institutional Review, June 6-9, 2011</a:t>
            </a:r>
            <a:endParaRPr lang="en-US"/>
          </a:p>
        </p:txBody>
      </p:sp>
      <p:sp>
        <p:nvSpPr>
          <p:cNvPr id="4" name="Slide Number Placeholder 3"/>
          <p:cNvSpPr>
            <a:spLocks noGrp="1"/>
          </p:cNvSpPr>
          <p:nvPr>
            <p:ph type="sldNum" sz="quarter" idx="11"/>
          </p:nvPr>
        </p:nvSpPr>
        <p:spPr/>
        <p:txBody>
          <a:bodyPr/>
          <a:lstStyle/>
          <a:p>
            <a:pPr>
              <a:defRPr/>
            </a:pPr>
            <a:fld id="{08C9B769-9E1E-4EF4-A691-B1BD40A0D2B2}" type="slidenum">
              <a:rPr lang="en-US" smtClean="0"/>
              <a:pPr>
                <a:defRPr/>
              </a:pPr>
              <a:t>9</a:t>
            </a:fld>
            <a:endParaRPr lang="en-US"/>
          </a:p>
        </p:txBody>
      </p:sp>
      <p:sp>
        <p:nvSpPr>
          <p:cNvPr id="34818" name="Rectangle 2"/>
          <p:cNvSpPr>
            <a:spLocks noChangeArrowheads="1"/>
          </p:cNvSpPr>
          <p:nvPr/>
        </p:nvSpPr>
        <p:spPr bwMode="auto">
          <a:xfrm>
            <a:off x="4479634" y="-2232"/>
            <a:ext cx="184731" cy="461665"/>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algn="ctr"/>
            <a:endParaRPr lang="en-US" dirty="0"/>
          </a:p>
        </p:txBody>
      </p:sp>
      <p:pic>
        <p:nvPicPr>
          <p:cNvPr id="34817" name="Picture 1"/>
          <p:cNvPicPr>
            <a:picLocks noChangeAspect="1" noChangeArrowheads="1"/>
          </p:cNvPicPr>
          <p:nvPr/>
        </p:nvPicPr>
        <p:blipFill>
          <a:blip r:embed="rId3" cstate="print"/>
          <a:srcRect/>
          <a:stretch>
            <a:fillRect/>
          </a:stretch>
        </p:blipFill>
        <p:spPr bwMode="auto">
          <a:xfrm>
            <a:off x="609600" y="762000"/>
            <a:ext cx="8201690" cy="5257800"/>
          </a:xfrm>
          <a:prstGeom prst="rect">
            <a:avLst/>
          </a:prstGeom>
          <a:noFill/>
        </p:spPr>
      </p:pic>
      <p:sp>
        <p:nvSpPr>
          <p:cNvPr id="34819" name="Rectangle 3"/>
          <p:cNvSpPr>
            <a:spLocks noChangeArrowheads="1"/>
          </p:cNvSpPr>
          <p:nvPr/>
        </p:nvSpPr>
        <p:spPr bwMode="auto">
          <a:xfrm>
            <a:off x="609600" y="6118339"/>
            <a:ext cx="5891356" cy="369332"/>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
                <a:srgbClr val="FFFF00"/>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Beam repetition rate goals through the next decade</a:t>
            </a:r>
            <a:r>
              <a:rPr kumimoji="0" lang="en-US" sz="1800" b="1" i="0" u="none" strike="noStrike" cap="none" normalizeH="0" baseline="0" dirty="0" smtClean="0">
                <a:ln>
                  <a:noFill/>
                </a:ln>
                <a:solidFill>
                  <a:schemeClr val="tx1"/>
                </a:solidFill>
                <a:effectLst/>
                <a:latin typeface="Arial" pitchFamily="34" charset="0"/>
              </a:rPr>
              <a:t> </a:t>
            </a:r>
          </a:p>
        </p:txBody>
      </p:sp>
      <p:sp>
        <p:nvSpPr>
          <p:cNvPr id="8" name="TextBox 7"/>
          <p:cNvSpPr txBox="1"/>
          <p:nvPr/>
        </p:nvSpPr>
        <p:spPr>
          <a:xfrm>
            <a:off x="2951075" y="3200400"/>
            <a:ext cx="3900427" cy="461665"/>
          </a:xfrm>
          <a:prstGeom prst="rect">
            <a:avLst/>
          </a:prstGeom>
          <a:noFill/>
        </p:spPr>
        <p:txBody>
          <a:bodyPr wrap="none" rtlCol="0">
            <a:spAutoFit/>
          </a:bodyPr>
          <a:lstStyle/>
          <a:p>
            <a:r>
              <a:rPr lang="en-US" b="1" dirty="0" smtClean="0">
                <a:solidFill>
                  <a:schemeClr val="bg1">
                    <a:lumMod val="60000"/>
                    <a:lumOff val="40000"/>
                  </a:schemeClr>
                </a:solidFill>
              </a:rPr>
              <a:t>Present Beam Cycle Rate</a:t>
            </a:r>
            <a:endParaRPr lang="en-US" b="1" dirty="0">
              <a:solidFill>
                <a:schemeClr val="bg1">
                  <a:lumMod val="60000"/>
                  <a:lumOff val="40000"/>
                </a:schemeClr>
              </a:solidFill>
            </a:endParaRPr>
          </a:p>
        </p:txBody>
      </p:sp>
      <p:cxnSp>
        <p:nvCxnSpPr>
          <p:cNvPr id="12" name="Straight Connector 11"/>
          <p:cNvCxnSpPr>
            <a:endCxn id="8" idx="1"/>
          </p:cNvCxnSpPr>
          <p:nvPr/>
        </p:nvCxnSpPr>
        <p:spPr bwMode="auto">
          <a:xfrm>
            <a:off x="1905000" y="3429000"/>
            <a:ext cx="1046075" cy="2233"/>
          </a:xfrm>
          <a:prstGeom prst="line">
            <a:avLst/>
          </a:prstGeom>
          <a:noFill/>
          <a:ln w="9525" cap="flat" cmpd="sng" algn="ctr">
            <a:solidFill>
              <a:srgbClr val="000000"/>
            </a:solidFill>
            <a:prstDash val="solid"/>
            <a:round/>
            <a:headEnd type="oval" w="med" len="med"/>
            <a:tailEnd type="oval"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6743</TotalTime>
  <Words>1470</Words>
  <Application>Microsoft Office PowerPoint</Application>
  <PresentationFormat>On-screen Show (4:3)</PresentationFormat>
  <Paragraphs>357</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Factory</vt:lpstr>
      <vt:lpstr>Proton Improvement Plan   William Pellico Fermilab Institutional Review June 6-9, 2011</vt:lpstr>
      <vt:lpstr>Outline</vt:lpstr>
      <vt:lpstr>Introduction</vt:lpstr>
      <vt:lpstr>Proton Source Review</vt:lpstr>
      <vt:lpstr>  Pre-Accelerator    Linac      Booster</vt:lpstr>
      <vt:lpstr>Proton Source  Review – Basic Hardware</vt:lpstr>
      <vt:lpstr>Proton Source Improvement Plan (PIP)</vt:lpstr>
      <vt:lpstr>Slide 8</vt:lpstr>
      <vt:lpstr>Proton Source Improvement Plan (PIP) </vt:lpstr>
      <vt:lpstr>Proton Source Improvement Plan  Goals</vt:lpstr>
      <vt:lpstr> Proton Source Improvement Plan Scope</vt:lpstr>
      <vt:lpstr> Proton Source Improvement Plan Scope – Major Items/Categories</vt:lpstr>
      <vt:lpstr>Current Proton Source PIP Work Underway</vt:lpstr>
      <vt:lpstr> Proton Source Improvement Plan Timeline Constraints</vt:lpstr>
      <vt:lpstr>Proton Source Improvement Plan Initial M&amp;S Cost Estimates (Millions of $)</vt:lpstr>
      <vt:lpstr>Proton Source Improvement Plan FY Funding Profile Guidance</vt:lpstr>
      <vt:lpstr> Proton Source Improvement Plan Labor Estimate</vt:lpstr>
      <vt:lpstr>Slide 18</vt:lpstr>
      <vt:lpstr>Upgrade Success - Historical Performance  </vt:lpstr>
      <vt:lpstr> Proton Source Improvement Plan Summary</vt:lpstr>
      <vt:lpstr>X-tra X-tra</vt:lpstr>
      <vt:lpstr>RFQ Injector Test Area</vt:lpstr>
      <vt:lpstr>RFQ PICS</vt:lpstr>
      <vt:lpstr>Solid State Cavity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pellico</cp:lastModifiedBy>
  <cp:revision>124</cp:revision>
  <cp:lastPrinted>1601-01-01T00:00:00Z</cp:lastPrinted>
  <dcterms:created xsi:type="dcterms:W3CDTF">2008-08-01T20:03:26Z</dcterms:created>
  <dcterms:modified xsi:type="dcterms:W3CDTF">2011-06-08T16:24:06Z</dcterms:modified>
</cp:coreProperties>
</file>