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0" r:id="rId6"/>
    <p:sldId id="272" r:id="rId7"/>
    <p:sldId id="284" r:id="rId8"/>
    <p:sldId id="285" r:id="rId9"/>
    <p:sldId id="286" r:id="rId10"/>
    <p:sldId id="287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8"/>
    <p:restoredTop sz="93667" autoAdjust="0"/>
  </p:normalViewPr>
  <p:slideViewPr>
    <p:cSldViewPr>
      <p:cViewPr>
        <p:scale>
          <a:sx n="150" d="100"/>
          <a:sy n="150" d="100"/>
        </p:scale>
        <p:origin x="-856" y="-8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5/22/20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Photon Detector Consortium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smtClean="0"/>
              <a:t>11-26-19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Photon Detector Consortium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smtClean="0"/>
              <a:t>11-26-19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11-26-19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11-26-19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Photon Detector Consortium Meeting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smtClean="0"/>
              <a:t>11-26-19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Photon Detector Consortium Meeting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smtClean="0"/>
              <a:t>11-26-19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Photon Detector Consortium Meeting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smtClean="0"/>
              <a:t>11-26-19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theme" Target="../theme/theme2.xml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theme" Target="../theme/theme4.xml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mtClean="0"/>
              <a:t>Photon Detector Consortium Meeting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smtClean="0"/>
              <a:t>11-26-19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11-26-19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 ft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11-26-19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57200" y="1524000"/>
            <a:ext cx="8089900" cy="489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 smtClean="0">
                <a:solidFill>
                  <a:srgbClr val="BB5F2B"/>
                </a:solidFill>
                <a:latin typeface="Arial"/>
                <a:cs typeface="Arial"/>
              </a:rPr>
              <a:t>EB and TB Held Requirements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3124200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 smtClean="0">
                <a:solidFill>
                  <a:srgbClr val="BB5F2B"/>
                </a:solidFill>
                <a:latin typeface="Arial"/>
                <a:cs typeface="Arial"/>
              </a:rPr>
              <a:t>Ettore Segreto and David Warner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 smtClean="0">
                <a:solidFill>
                  <a:srgbClr val="BB5F2B"/>
                </a:solidFill>
                <a:latin typeface="Arial"/>
                <a:cs typeface="Arial"/>
              </a:rPr>
              <a:t>TB Requirements Meeting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 smtClean="0">
                <a:solidFill>
                  <a:srgbClr val="BB5F2B"/>
                </a:solidFill>
                <a:latin typeface="Arial"/>
                <a:cs typeface="Arial"/>
              </a:rPr>
              <a:t>May 22, 2020</a:t>
            </a: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EB Held Requirements</a:t>
            </a:r>
            <a:br>
              <a:rPr lang="en-US" dirty="0" smtClean="0"/>
            </a:br>
            <a:r>
              <a:rPr lang="en-US" dirty="0" smtClean="0"/>
              <a:t>(No changes requested)</a:t>
            </a:r>
            <a:endParaRPr lang="en-US" dirty="0"/>
          </a:p>
        </p:txBody>
      </p:sp>
      <p:pic>
        <p:nvPicPr>
          <p:cNvPr id="2" name="Content Placeholder 1" descr="screenshot1753.jpg"/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41" b="-23541"/>
          <a:stretch>
            <a:fillRect/>
          </a:stretch>
        </p:blipFill>
        <p:spPr>
          <a:xfrm>
            <a:off x="457200" y="838200"/>
            <a:ext cx="8232771" cy="507030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5-22-2020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5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7102"/>
          </a:xfrm>
        </p:spPr>
        <p:txBody>
          <a:bodyPr/>
          <a:lstStyle/>
          <a:p>
            <a:r>
              <a:rPr lang="en-US" dirty="0" smtClean="0"/>
              <a:t>Current TB Held Requirements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266264"/>
            <a:ext cx="8232775" cy="4366747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5-22-2020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838200"/>
            <a:ext cx="450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requirements unchanged from TDR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638800"/>
            <a:ext cx="5227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Note--  New numbering scheme probably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8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7102"/>
          </a:xfrm>
        </p:spPr>
        <p:txBody>
          <a:bodyPr/>
          <a:lstStyle/>
          <a:p>
            <a:r>
              <a:rPr lang="en-US" dirty="0" smtClean="0"/>
              <a:t>Current TB Held Requirements (ii)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2200"/>
            <a:ext cx="8140388" cy="27432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5-22-2020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6907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These requirements removed from requirement list.</a:t>
            </a:r>
          </a:p>
          <a:p>
            <a:r>
              <a:rPr lang="en-US" dirty="0" smtClean="0"/>
              <a:t>They are not specifications for the PD, and are addressed in ICDs</a:t>
            </a:r>
          </a:p>
          <a:p>
            <a:r>
              <a:rPr lang="en-US" i="1" dirty="0" smtClean="0"/>
              <a:t>n.b.:  May want to generate specifications in other consortia?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988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7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TB Held Requirements (iii)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94" y="2438400"/>
            <a:ext cx="8790851" cy="25908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5-22-2020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7085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These requirements removed from TB</a:t>
            </a:r>
          </a:p>
          <a:p>
            <a:r>
              <a:rPr lang="en-US" dirty="0" smtClean="0"/>
              <a:t>They will be included in the PD consortium fabrication requirements</a:t>
            </a:r>
          </a:p>
          <a:p>
            <a:r>
              <a:rPr lang="en-US" dirty="0" smtClean="0"/>
              <a:t>They are addressed in ICDs during I&amp;I</a:t>
            </a:r>
          </a:p>
          <a:p>
            <a:r>
              <a:rPr lang="en-US" i="1" dirty="0" smtClean="0"/>
              <a:t>May want to generate specifications in I&amp;I?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257800"/>
            <a:ext cx="612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humidity spec is changed to match underground</a:t>
            </a:r>
          </a:p>
          <a:p>
            <a:r>
              <a:rPr lang="en-US" dirty="0" smtClean="0"/>
              <a:t>environment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166668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47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TB held Requirements (iv)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8338576" cy="483124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5-22-2020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33400"/>
            <a:ext cx="77671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These requirements removed from TB</a:t>
            </a:r>
          </a:p>
          <a:p>
            <a:r>
              <a:rPr lang="en-US" dirty="0" smtClean="0"/>
              <a:t>They will be included in the PD consortium design requirements</a:t>
            </a:r>
          </a:p>
          <a:p>
            <a:r>
              <a:rPr lang="en-US" dirty="0" smtClean="0"/>
              <a:t>They represent PD requirements </a:t>
            </a:r>
            <a:r>
              <a:rPr lang="en-US" i="1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others and are addressed in ICDs</a:t>
            </a:r>
          </a:p>
        </p:txBody>
      </p:sp>
    </p:spTree>
    <p:extLst>
      <p:ext uri="{BB962C8B-B14F-4D97-AF65-F5344CB8AC3E}">
        <p14:creationId xmlns:p14="http://schemas.microsoft.com/office/powerpoint/2010/main" val="173842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PD-Held Specifications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We are in the process of generating them.</a:t>
            </a:r>
          </a:p>
          <a:p>
            <a:r>
              <a:rPr lang="en-US" dirty="0" smtClean="0"/>
              <a:t>We plan to follow the standard model, with additions:</a:t>
            </a:r>
          </a:p>
          <a:p>
            <a:pPr lvl="1"/>
            <a:r>
              <a:rPr lang="en-US" dirty="0" smtClean="0"/>
              <a:t>Integration requirements</a:t>
            </a:r>
          </a:p>
          <a:p>
            <a:pPr lvl="1"/>
            <a:r>
              <a:rPr lang="en-US" dirty="0" smtClean="0"/>
              <a:t>Installation requirements</a:t>
            </a:r>
          </a:p>
          <a:p>
            <a:pPr lvl="1"/>
            <a:r>
              <a:rPr lang="en-US" dirty="0" smtClean="0"/>
              <a:t>Transport and storage requirements</a:t>
            </a:r>
          </a:p>
          <a:p>
            <a:pPr lvl="1"/>
            <a:r>
              <a:rPr lang="en-US" dirty="0" smtClean="0"/>
              <a:t>Assembly requirements</a:t>
            </a:r>
          </a:p>
          <a:p>
            <a:pPr lvl="2"/>
            <a:r>
              <a:rPr lang="en-US" dirty="0" smtClean="0"/>
              <a:t>Design requirements (including electrical, mechanical dimensions, tolerance specifications)</a:t>
            </a:r>
          </a:p>
          <a:p>
            <a:pPr lvl="2"/>
            <a:r>
              <a:rPr lang="en-US" dirty="0" smtClean="0"/>
              <a:t>Assembly facility requirements</a:t>
            </a:r>
          </a:p>
          <a:p>
            <a:pPr lvl="1"/>
            <a:r>
              <a:rPr lang="en-US" dirty="0" smtClean="0"/>
              <a:t>Other technical specifications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5-22-2020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91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33326</TotalTime>
  <Words>253</Words>
  <Application>Microsoft Macintosh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LBNF Content-Footer Theme</vt:lpstr>
      <vt:lpstr>1_LBNF Content-Footer Theme</vt:lpstr>
      <vt:lpstr>2_LBNF Content-Footer Theme</vt:lpstr>
      <vt:lpstr>PowerPoint Presentation</vt:lpstr>
      <vt:lpstr>EB Held Requirements (No changes requested)</vt:lpstr>
      <vt:lpstr>Current TB Held Requirements (i)</vt:lpstr>
      <vt:lpstr>Current TB Held Requirements (ii)</vt:lpstr>
      <vt:lpstr>Current TB Held Requirements (iii)</vt:lpstr>
      <vt:lpstr>Current TB held Requirements (iv)</vt:lpstr>
      <vt:lpstr>PD-Held Specifications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David Warner</cp:lastModifiedBy>
  <cp:revision>535</cp:revision>
  <cp:lastPrinted>2017-02-24T18:10:33Z</cp:lastPrinted>
  <dcterms:created xsi:type="dcterms:W3CDTF">2016-07-13T11:29:54Z</dcterms:created>
  <dcterms:modified xsi:type="dcterms:W3CDTF">2020-05-22T16:27:23Z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