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3" r:id="rId5"/>
    <p:sldMasterId id="2147484128" r:id="rId6"/>
    <p:sldMasterId id="2147484133" r:id="rId7"/>
    <p:sldMasterId id="2147484137" r:id="rId8"/>
  </p:sldMasterIdLst>
  <p:notesMasterIdLst>
    <p:notesMasterId r:id="rId14"/>
  </p:notesMasterIdLst>
  <p:handoutMasterIdLst>
    <p:handoutMasterId r:id="rId15"/>
  </p:handoutMasterIdLst>
  <p:sldIdLst>
    <p:sldId id="294" r:id="rId9"/>
    <p:sldId id="2624" r:id="rId10"/>
    <p:sldId id="2625" r:id="rId11"/>
    <p:sldId id="2626" r:id="rId12"/>
    <p:sldId id="2627" r:id="rId13"/>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518D0374-2275-44AF-92A9-34633C3FA0B6}">
          <p14:sldIdLst>
            <p14:sldId id="294"/>
            <p14:sldId id="2624"/>
            <p14:sldId id="2625"/>
            <p14:sldId id="2626"/>
            <p14:sldId id="2627"/>
          </p14:sldIdLst>
        </p14:section>
      </p14:sectionLst>
    </p:ex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7C3F2-F189-41C0-BCEF-2B947929B2C0}" v="13" dt="2020-06-25T05:12:00.2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3767" autoAdjust="0"/>
  </p:normalViewPr>
  <p:slideViewPr>
    <p:cSldViewPr snapToGrid="0" snapToObjects="1" showGuides="1">
      <p:cViewPr varScale="1">
        <p:scale>
          <a:sx n="92" d="100"/>
          <a:sy n="92" d="100"/>
        </p:scale>
        <p:origin x="1159" y="38"/>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B Kowalkowski" userId="89497d7a-ebcd-4c20-b884-0a788e7ba061" providerId="ADAL" clId="{550CE1AD-946D-473A-AE51-E2E32516743B}"/>
    <pc:docChg chg="custSel addSld delSld modSld delMainMaster modMainMaster delSection modSection">
      <pc:chgData name="James B Kowalkowski" userId="89497d7a-ebcd-4c20-b884-0a788e7ba061" providerId="ADAL" clId="{550CE1AD-946D-473A-AE51-E2E32516743B}" dt="2020-06-25T05:14:12.731" v="3976" actId="20577"/>
      <pc:docMkLst>
        <pc:docMk/>
      </pc:docMkLst>
      <pc:sldChg chg="del">
        <pc:chgData name="James B Kowalkowski" userId="89497d7a-ebcd-4c20-b884-0a788e7ba061" providerId="ADAL" clId="{550CE1AD-946D-473A-AE51-E2E32516743B}" dt="2020-06-24T20:39:57.691" v="117" actId="2696"/>
        <pc:sldMkLst>
          <pc:docMk/>
          <pc:sldMk cId="3195596354" sldId="257"/>
        </pc:sldMkLst>
      </pc:sldChg>
      <pc:sldChg chg="del">
        <pc:chgData name="James B Kowalkowski" userId="89497d7a-ebcd-4c20-b884-0a788e7ba061" providerId="ADAL" clId="{550CE1AD-946D-473A-AE51-E2E32516743B}" dt="2020-06-24T20:39:44.259" v="113" actId="2696"/>
        <pc:sldMkLst>
          <pc:docMk/>
          <pc:sldMk cId="0" sldId="261"/>
        </pc:sldMkLst>
      </pc:sldChg>
      <pc:sldChg chg="del">
        <pc:chgData name="James B Kowalkowski" userId="89497d7a-ebcd-4c20-b884-0a788e7ba061" providerId="ADAL" clId="{550CE1AD-946D-473A-AE51-E2E32516743B}" dt="2020-06-24T20:39:57.768" v="131" actId="2696"/>
        <pc:sldMkLst>
          <pc:docMk/>
          <pc:sldMk cId="766652316" sldId="269"/>
        </pc:sldMkLst>
      </pc:sldChg>
      <pc:sldChg chg="modSp">
        <pc:chgData name="James B Kowalkowski" userId="89497d7a-ebcd-4c20-b884-0a788e7ba061" providerId="ADAL" clId="{550CE1AD-946D-473A-AE51-E2E32516743B}" dt="2020-06-24T20:39:25.828" v="112" actId="20577"/>
        <pc:sldMkLst>
          <pc:docMk/>
          <pc:sldMk cId="1989597527" sldId="294"/>
        </pc:sldMkLst>
        <pc:spChg chg="mod">
          <ac:chgData name="James B Kowalkowski" userId="89497d7a-ebcd-4c20-b884-0a788e7ba061" providerId="ADAL" clId="{550CE1AD-946D-473A-AE51-E2E32516743B}" dt="2020-06-24T20:38:58.535" v="57" actId="20577"/>
          <ac:spMkLst>
            <pc:docMk/>
            <pc:sldMk cId="1989597527" sldId="294"/>
            <ac:spMk id="3" creationId="{00000000-0000-0000-0000-000000000000}"/>
          </ac:spMkLst>
        </pc:spChg>
        <pc:spChg chg="mod">
          <ac:chgData name="James B Kowalkowski" userId="89497d7a-ebcd-4c20-b884-0a788e7ba061" providerId="ADAL" clId="{550CE1AD-946D-473A-AE51-E2E32516743B}" dt="2020-06-24T20:39:25.828" v="112" actId="20577"/>
          <ac:spMkLst>
            <pc:docMk/>
            <pc:sldMk cId="1989597527" sldId="294"/>
            <ac:spMk id="4" creationId="{00000000-0000-0000-0000-000000000000}"/>
          </ac:spMkLst>
        </pc:spChg>
      </pc:sldChg>
      <pc:sldChg chg="del">
        <pc:chgData name="James B Kowalkowski" userId="89497d7a-ebcd-4c20-b884-0a788e7ba061" providerId="ADAL" clId="{550CE1AD-946D-473A-AE51-E2E32516743B}" dt="2020-06-24T20:39:44.273" v="114" actId="2696"/>
        <pc:sldMkLst>
          <pc:docMk/>
          <pc:sldMk cId="0" sldId="299"/>
        </pc:sldMkLst>
      </pc:sldChg>
      <pc:sldChg chg="del">
        <pc:chgData name="James B Kowalkowski" userId="89497d7a-ebcd-4c20-b884-0a788e7ba061" providerId="ADAL" clId="{550CE1AD-946D-473A-AE51-E2E32516743B}" dt="2020-06-24T20:39:50.163" v="116" actId="2696"/>
        <pc:sldMkLst>
          <pc:docMk/>
          <pc:sldMk cId="2083940440" sldId="330"/>
        </pc:sldMkLst>
      </pc:sldChg>
      <pc:sldChg chg="del">
        <pc:chgData name="James B Kowalkowski" userId="89497d7a-ebcd-4c20-b884-0a788e7ba061" providerId="ADAL" clId="{550CE1AD-946D-473A-AE51-E2E32516743B}" dt="2020-06-24T20:39:57.940" v="137" actId="2696"/>
        <pc:sldMkLst>
          <pc:docMk/>
          <pc:sldMk cId="4110578439" sldId="395"/>
        </pc:sldMkLst>
      </pc:sldChg>
      <pc:sldChg chg="del">
        <pc:chgData name="James B Kowalkowski" userId="89497d7a-ebcd-4c20-b884-0a788e7ba061" providerId="ADAL" clId="{550CE1AD-946D-473A-AE51-E2E32516743B}" dt="2020-06-24T20:39:57.961" v="138" actId="2696"/>
        <pc:sldMkLst>
          <pc:docMk/>
          <pc:sldMk cId="1647915836" sldId="400"/>
        </pc:sldMkLst>
      </pc:sldChg>
      <pc:sldChg chg="del">
        <pc:chgData name="James B Kowalkowski" userId="89497d7a-ebcd-4c20-b884-0a788e7ba061" providerId="ADAL" clId="{550CE1AD-946D-473A-AE51-E2E32516743B}" dt="2020-06-24T20:39:57.918" v="136" actId="2696"/>
        <pc:sldMkLst>
          <pc:docMk/>
          <pc:sldMk cId="2752310075" sldId="2616"/>
        </pc:sldMkLst>
      </pc:sldChg>
      <pc:sldChg chg="del">
        <pc:chgData name="James B Kowalkowski" userId="89497d7a-ebcd-4c20-b884-0a788e7ba061" providerId="ADAL" clId="{550CE1AD-946D-473A-AE51-E2E32516743B}" dt="2020-06-24T20:39:44.284" v="115" actId="2696"/>
        <pc:sldMkLst>
          <pc:docMk/>
          <pc:sldMk cId="572695512" sldId="2617"/>
        </pc:sldMkLst>
      </pc:sldChg>
      <pc:sldChg chg="del">
        <pc:chgData name="James B Kowalkowski" userId="89497d7a-ebcd-4c20-b884-0a788e7ba061" providerId="ADAL" clId="{550CE1AD-946D-473A-AE51-E2E32516743B}" dt="2020-06-24T20:39:57.893" v="135" actId="2696"/>
        <pc:sldMkLst>
          <pc:docMk/>
          <pc:sldMk cId="969547157" sldId="2618"/>
        </pc:sldMkLst>
      </pc:sldChg>
      <pc:sldChg chg="del">
        <pc:chgData name="James B Kowalkowski" userId="89497d7a-ebcd-4c20-b884-0a788e7ba061" providerId="ADAL" clId="{550CE1AD-946D-473A-AE51-E2E32516743B}" dt="2020-06-24T20:39:57.810" v="132" actId="2696"/>
        <pc:sldMkLst>
          <pc:docMk/>
          <pc:sldMk cId="1996034770" sldId="2620"/>
        </pc:sldMkLst>
      </pc:sldChg>
      <pc:sldChg chg="del">
        <pc:chgData name="James B Kowalkowski" userId="89497d7a-ebcd-4c20-b884-0a788e7ba061" providerId="ADAL" clId="{550CE1AD-946D-473A-AE51-E2E32516743B}" dt="2020-06-24T20:39:57.832" v="133" actId="2696"/>
        <pc:sldMkLst>
          <pc:docMk/>
          <pc:sldMk cId="857526838" sldId="2621"/>
        </pc:sldMkLst>
      </pc:sldChg>
      <pc:sldChg chg="del">
        <pc:chgData name="James B Kowalkowski" userId="89497d7a-ebcd-4c20-b884-0a788e7ba061" providerId="ADAL" clId="{550CE1AD-946D-473A-AE51-E2E32516743B}" dt="2020-06-24T20:39:57.851" v="134" actId="2696"/>
        <pc:sldMkLst>
          <pc:docMk/>
          <pc:sldMk cId="2791285561" sldId="2622"/>
        </pc:sldMkLst>
      </pc:sldChg>
      <pc:sldChg chg="del">
        <pc:chgData name="James B Kowalkowski" userId="89497d7a-ebcd-4c20-b884-0a788e7ba061" providerId="ADAL" clId="{550CE1AD-946D-473A-AE51-E2E32516743B}" dt="2020-06-24T20:41:44.230" v="143" actId="2696"/>
        <pc:sldMkLst>
          <pc:docMk/>
          <pc:sldMk cId="4093341674" sldId="2623"/>
        </pc:sldMkLst>
      </pc:sldChg>
      <pc:sldChg chg="del">
        <pc:chgData name="James B Kowalkowski" userId="89497d7a-ebcd-4c20-b884-0a788e7ba061" providerId="ADAL" clId="{550CE1AD-946D-473A-AE51-E2E32516743B}" dt="2020-06-24T20:40:20.198" v="139" actId="2696"/>
        <pc:sldMkLst>
          <pc:docMk/>
          <pc:sldMk cId="1451578726" sldId="2624"/>
        </pc:sldMkLst>
      </pc:sldChg>
      <pc:sldChg chg="modSp add">
        <pc:chgData name="James B Kowalkowski" userId="89497d7a-ebcd-4c20-b884-0a788e7ba061" providerId="ADAL" clId="{550CE1AD-946D-473A-AE51-E2E32516743B}" dt="2020-06-25T04:33:25.773" v="2405" actId="20577"/>
        <pc:sldMkLst>
          <pc:docMk/>
          <pc:sldMk cId="2475650675" sldId="2624"/>
        </pc:sldMkLst>
        <pc:spChg chg="mod">
          <ac:chgData name="James B Kowalkowski" userId="89497d7a-ebcd-4c20-b884-0a788e7ba061" providerId="ADAL" clId="{550CE1AD-946D-473A-AE51-E2E32516743B}" dt="2020-06-25T04:33:25.773" v="2405" actId="20577"/>
          <ac:spMkLst>
            <pc:docMk/>
            <pc:sldMk cId="2475650675" sldId="2624"/>
            <ac:spMk id="2" creationId="{8C599A34-F8FC-4BC5-8ECA-9AE18337E8EB}"/>
          </ac:spMkLst>
        </pc:spChg>
        <pc:spChg chg="mod">
          <ac:chgData name="James B Kowalkowski" userId="89497d7a-ebcd-4c20-b884-0a788e7ba061" providerId="ADAL" clId="{550CE1AD-946D-473A-AE51-E2E32516743B}" dt="2020-06-24T20:43:17.756" v="279" actId="20577"/>
          <ac:spMkLst>
            <pc:docMk/>
            <pc:sldMk cId="2475650675" sldId="2624"/>
            <ac:spMk id="3" creationId="{ABEAA316-71B0-45C1-BA22-22530483B1E1}"/>
          </ac:spMkLst>
        </pc:spChg>
      </pc:sldChg>
      <pc:sldChg chg="del">
        <pc:chgData name="James B Kowalkowski" userId="89497d7a-ebcd-4c20-b884-0a788e7ba061" providerId="ADAL" clId="{550CE1AD-946D-473A-AE51-E2E32516743B}" dt="2020-06-24T20:39:57.718" v="130" actId="2696"/>
        <pc:sldMkLst>
          <pc:docMk/>
          <pc:sldMk cId="2182043899" sldId="2625"/>
        </pc:sldMkLst>
      </pc:sldChg>
      <pc:sldChg chg="modSp add">
        <pc:chgData name="James B Kowalkowski" userId="89497d7a-ebcd-4c20-b884-0a788e7ba061" providerId="ADAL" clId="{550CE1AD-946D-473A-AE51-E2E32516743B}" dt="2020-06-25T05:06:23.834" v="3319" actId="20577"/>
        <pc:sldMkLst>
          <pc:docMk/>
          <pc:sldMk cId="3346988496" sldId="2625"/>
        </pc:sldMkLst>
        <pc:spChg chg="mod">
          <ac:chgData name="James B Kowalkowski" userId="89497d7a-ebcd-4c20-b884-0a788e7ba061" providerId="ADAL" clId="{550CE1AD-946D-473A-AE51-E2E32516743B}" dt="2020-06-25T05:06:23.834" v="3319" actId="20577"/>
          <ac:spMkLst>
            <pc:docMk/>
            <pc:sldMk cId="3346988496" sldId="2625"/>
            <ac:spMk id="2" creationId="{C582F7F1-4A8C-49E4-A553-EDBA6BB73FEC}"/>
          </ac:spMkLst>
        </pc:spChg>
        <pc:spChg chg="mod">
          <ac:chgData name="James B Kowalkowski" userId="89497d7a-ebcd-4c20-b884-0a788e7ba061" providerId="ADAL" clId="{550CE1AD-946D-473A-AE51-E2E32516743B}" dt="2020-06-25T04:25:11.016" v="1944" actId="20577"/>
          <ac:spMkLst>
            <pc:docMk/>
            <pc:sldMk cId="3346988496" sldId="2625"/>
            <ac:spMk id="3" creationId="{79AFAF36-C5D7-498A-B927-71F30051774B}"/>
          </ac:spMkLst>
        </pc:spChg>
      </pc:sldChg>
      <pc:sldChg chg="addSp modSp add">
        <pc:chgData name="James B Kowalkowski" userId="89497d7a-ebcd-4c20-b884-0a788e7ba061" providerId="ADAL" clId="{550CE1AD-946D-473A-AE51-E2E32516743B}" dt="2020-06-25T05:12:30.432" v="3790" actId="14100"/>
        <pc:sldMkLst>
          <pc:docMk/>
          <pc:sldMk cId="3783507242" sldId="2626"/>
        </pc:sldMkLst>
        <pc:spChg chg="mod">
          <ac:chgData name="James B Kowalkowski" userId="89497d7a-ebcd-4c20-b884-0a788e7ba061" providerId="ADAL" clId="{550CE1AD-946D-473A-AE51-E2E32516743B}" dt="2020-06-25T05:12:30.432" v="3790" actId="14100"/>
          <ac:spMkLst>
            <pc:docMk/>
            <pc:sldMk cId="3783507242" sldId="2626"/>
            <ac:spMk id="2" creationId="{664817B6-6F78-4364-B2AD-E5FF0CA5AFFE}"/>
          </ac:spMkLst>
        </pc:spChg>
        <pc:spChg chg="mod">
          <ac:chgData name="James B Kowalkowski" userId="89497d7a-ebcd-4c20-b884-0a788e7ba061" providerId="ADAL" clId="{550CE1AD-946D-473A-AE51-E2E32516743B}" dt="2020-06-25T04:37:35.456" v="2467" actId="20577"/>
          <ac:spMkLst>
            <pc:docMk/>
            <pc:sldMk cId="3783507242" sldId="2626"/>
            <ac:spMk id="3" creationId="{5C5D1014-2759-44F4-9825-73DAE40A3C67}"/>
          </ac:spMkLst>
        </pc:spChg>
        <pc:picChg chg="add mod">
          <ac:chgData name="James B Kowalkowski" userId="89497d7a-ebcd-4c20-b884-0a788e7ba061" providerId="ADAL" clId="{550CE1AD-946D-473A-AE51-E2E32516743B}" dt="2020-06-25T05:12:00.236" v="3777" actId="1076"/>
          <ac:picMkLst>
            <pc:docMk/>
            <pc:sldMk cId="3783507242" sldId="2626"/>
            <ac:picMk id="1026" creationId="{37903524-E59A-429F-84B6-6A4D94C370BE}"/>
          </ac:picMkLst>
        </pc:picChg>
      </pc:sldChg>
      <pc:sldChg chg="modSp add modTransition">
        <pc:chgData name="James B Kowalkowski" userId="89497d7a-ebcd-4c20-b884-0a788e7ba061" providerId="ADAL" clId="{550CE1AD-946D-473A-AE51-E2E32516743B}" dt="2020-06-25T05:14:12.731" v="3976" actId="20577"/>
        <pc:sldMkLst>
          <pc:docMk/>
          <pc:sldMk cId="2248376092" sldId="2627"/>
        </pc:sldMkLst>
        <pc:spChg chg="mod">
          <ac:chgData name="James B Kowalkowski" userId="89497d7a-ebcd-4c20-b884-0a788e7ba061" providerId="ADAL" clId="{550CE1AD-946D-473A-AE51-E2E32516743B}" dt="2020-06-25T05:14:12.731" v="3976" actId="20577"/>
          <ac:spMkLst>
            <pc:docMk/>
            <pc:sldMk cId="2248376092" sldId="2627"/>
            <ac:spMk id="2" creationId="{A063871E-D852-4AB3-95EB-42C6AE17903F}"/>
          </ac:spMkLst>
        </pc:spChg>
        <pc:spChg chg="mod">
          <ac:chgData name="James B Kowalkowski" userId="89497d7a-ebcd-4c20-b884-0a788e7ba061" providerId="ADAL" clId="{550CE1AD-946D-473A-AE51-E2E32516743B}" dt="2020-06-25T04:41:20.146" v="2697" actId="20577"/>
          <ac:spMkLst>
            <pc:docMk/>
            <pc:sldMk cId="2248376092" sldId="2627"/>
            <ac:spMk id="3" creationId="{5ABB4418-5342-4830-870D-E7BC832C605B}"/>
          </ac:spMkLst>
        </pc:spChg>
      </pc:sldChg>
      <pc:sldMasterChg chg="delSp">
        <pc:chgData name="James B Kowalkowski" userId="89497d7a-ebcd-4c20-b884-0a788e7ba061" providerId="ADAL" clId="{550CE1AD-946D-473A-AE51-E2E32516743B}" dt="2020-06-24T20:41:03.811" v="141" actId="478"/>
        <pc:sldMasterMkLst>
          <pc:docMk/>
          <pc:sldMasterMk cId="571574029" sldId="2147484123"/>
        </pc:sldMasterMkLst>
        <pc:picChg chg="del">
          <ac:chgData name="James B Kowalkowski" userId="89497d7a-ebcd-4c20-b884-0a788e7ba061" providerId="ADAL" clId="{550CE1AD-946D-473A-AE51-E2E32516743B}" dt="2020-06-24T20:41:03.811" v="141" actId="478"/>
          <ac:picMkLst>
            <pc:docMk/>
            <pc:sldMasterMk cId="571574029" sldId="2147484123"/>
            <ac:picMk id="10" creationId="{4A43667D-89BB-48C1-947A-7595074C6ECC}"/>
          </ac:picMkLst>
        </pc:picChg>
        <pc:picChg chg="del">
          <ac:chgData name="James B Kowalkowski" userId="89497d7a-ebcd-4c20-b884-0a788e7ba061" providerId="ADAL" clId="{550CE1AD-946D-473A-AE51-E2E32516743B}" dt="2020-06-24T20:41:03.811" v="141" actId="478"/>
          <ac:picMkLst>
            <pc:docMk/>
            <pc:sldMasterMk cId="571574029" sldId="2147484123"/>
            <ac:picMk id="11" creationId="{A3AA37DC-B109-4DCF-9C16-5FDD068F059C}"/>
          </ac:picMkLst>
        </pc:picChg>
        <pc:picChg chg="del">
          <ac:chgData name="James B Kowalkowski" userId="89497d7a-ebcd-4c20-b884-0a788e7ba061" providerId="ADAL" clId="{550CE1AD-946D-473A-AE51-E2E32516743B}" dt="2020-06-24T20:41:03.811" v="141" actId="478"/>
          <ac:picMkLst>
            <pc:docMk/>
            <pc:sldMasterMk cId="571574029" sldId="2147484123"/>
            <ac:picMk id="12" creationId="{9B6D19BE-6A14-4B20-BC51-9EFF0882AC92}"/>
          </ac:picMkLst>
        </pc:picChg>
        <pc:picChg chg="del">
          <ac:chgData name="James B Kowalkowski" userId="89497d7a-ebcd-4c20-b884-0a788e7ba061" providerId="ADAL" clId="{550CE1AD-946D-473A-AE51-E2E32516743B}" dt="2020-06-24T20:41:03.811" v="141" actId="478"/>
          <ac:picMkLst>
            <pc:docMk/>
            <pc:sldMasterMk cId="571574029" sldId="2147484123"/>
            <ac:picMk id="13" creationId="{3FD655C1-A72D-4289-B4ED-D4EAAEBAEC5E}"/>
          </ac:picMkLst>
        </pc:picChg>
        <pc:picChg chg="del">
          <ac:chgData name="James B Kowalkowski" userId="89497d7a-ebcd-4c20-b884-0a788e7ba061" providerId="ADAL" clId="{550CE1AD-946D-473A-AE51-E2E32516743B}" dt="2020-06-24T20:41:03.811" v="141" actId="478"/>
          <ac:picMkLst>
            <pc:docMk/>
            <pc:sldMasterMk cId="571574029" sldId="2147484123"/>
            <ac:picMk id="16" creationId="{88EBEEB9-EF9C-4E98-BDBD-A27365567158}"/>
          </ac:picMkLst>
        </pc:picChg>
      </pc:sldMasterChg>
      <pc:sldMasterChg chg="modSldLayout">
        <pc:chgData name="James B Kowalkowski" userId="89497d7a-ebcd-4c20-b884-0a788e7ba061" providerId="ADAL" clId="{550CE1AD-946D-473A-AE51-E2E32516743B}" dt="2020-06-24T20:40:42.011" v="140" actId="478"/>
        <pc:sldMasterMkLst>
          <pc:docMk/>
          <pc:sldMasterMk cId="1560005443" sldId="2147484128"/>
        </pc:sldMasterMkLst>
        <pc:sldLayoutChg chg="delSp">
          <pc:chgData name="James B Kowalkowski" userId="89497d7a-ebcd-4c20-b884-0a788e7ba061" providerId="ADAL" clId="{550CE1AD-946D-473A-AE51-E2E32516743B}" dt="2020-06-24T20:40:42.011" v="140" actId="478"/>
          <pc:sldLayoutMkLst>
            <pc:docMk/>
            <pc:sldMasterMk cId="1560005443" sldId="2147484128"/>
            <pc:sldLayoutMk cId="3893911666" sldId="2147484131"/>
          </pc:sldLayoutMkLst>
          <pc:spChg chg="del">
            <ac:chgData name="James B Kowalkowski" userId="89497d7a-ebcd-4c20-b884-0a788e7ba061" providerId="ADAL" clId="{550CE1AD-946D-473A-AE51-E2E32516743B}" dt="2020-06-24T20:40:42.011" v="140" actId="478"/>
            <ac:spMkLst>
              <pc:docMk/>
              <pc:sldMasterMk cId="1560005443" sldId="2147484128"/>
              <pc:sldLayoutMk cId="3893911666" sldId="2147484131"/>
              <ac:spMk id="4" creationId="{00000000-0000-0000-0000-000000000000}"/>
            </ac:spMkLst>
          </pc:spChg>
        </pc:sldLayoutChg>
      </pc:sldMasterChg>
      <pc:sldMasterChg chg="del delSldLayout">
        <pc:chgData name="James B Kowalkowski" userId="89497d7a-ebcd-4c20-b884-0a788e7ba061" providerId="ADAL" clId="{550CE1AD-946D-473A-AE51-E2E32516743B}" dt="2020-06-24T20:39:57.702" v="129" actId="2696"/>
        <pc:sldMasterMkLst>
          <pc:docMk/>
          <pc:sldMasterMk cId="3604308830" sldId="2147484142"/>
        </pc:sldMasterMkLst>
        <pc:sldLayoutChg chg="del">
          <pc:chgData name="James B Kowalkowski" userId="89497d7a-ebcd-4c20-b884-0a788e7ba061" providerId="ADAL" clId="{550CE1AD-946D-473A-AE51-E2E32516743B}" dt="2020-06-24T20:39:57.694" v="118" actId="2696"/>
          <pc:sldLayoutMkLst>
            <pc:docMk/>
            <pc:sldMasterMk cId="3604308830" sldId="2147484142"/>
            <pc:sldLayoutMk cId="1577448589" sldId="2147484143"/>
          </pc:sldLayoutMkLst>
        </pc:sldLayoutChg>
        <pc:sldLayoutChg chg="del">
          <pc:chgData name="James B Kowalkowski" userId="89497d7a-ebcd-4c20-b884-0a788e7ba061" providerId="ADAL" clId="{550CE1AD-946D-473A-AE51-E2E32516743B}" dt="2020-06-24T20:39:57.695" v="119" actId="2696"/>
          <pc:sldLayoutMkLst>
            <pc:docMk/>
            <pc:sldMasterMk cId="3604308830" sldId="2147484142"/>
            <pc:sldLayoutMk cId="1810802435" sldId="2147484144"/>
          </pc:sldLayoutMkLst>
        </pc:sldLayoutChg>
        <pc:sldLayoutChg chg="del">
          <pc:chgData name="James B Kowalkowski" userId="89497d7a-ebcd-4c20-b884-0a788e7ba061" providerId="ADAL" clId="{550CE1AD-946D-473A-AE51-E2E32516743B}" dt="2020-06-24T20:39:57.695" v="120" actId="2696"/>
          <pc:sldLayoutMkLst>
            <pc:docMk/>
            <pc:sldMasterMk cId="3604308830" sldId="2147484142"/>
            <pc:sldLayoutMk cId="2828667069" sldId="2147484145"/>
          </pc:sldLayoutMkLst>
        </pc:sldLayoutChg>
        <pc:sldLayoutChg chg="del">
          <pc:chgData name="James B Kowalkowski" userId="89497d7a-ebcd-4c20-b884-0a788e7ba061" providerId="ADAL" clId="{550CE1AD-946D-473A-AE51-E2E32516743B}" dt="2020-06-24T20:39:57.696" v="121" actId="2696"/>
          <pc:sldLayoutMkLst>
            <pc:docMk/>
            <pc:sldMasterMk cId="3604308830" sldId="2147484142"/>
            <pc:sldLayoutMk cId="3581441895" sldId="2147484146"/>
          </pc:sldLayoutMkLst>
        </pc:sldLayoutChg>
        <pc:sldLayoutChg chg="del">
          <pc:chgData name="James B Kowalkowski" userId="89497d7a-ebcd-4c20-b884-0a788e7ba061" providerId="ADAL" clId="{550CE1AD-946D-473A-AE51-E2E32516743B}" dt="2020-06-24T20:39:57.697" v="122" actId="2696"/>
          <pc:sldLayoutMkLst>
            <pc:docMk/>
            <pc:sldMasterMk cId="3604308830" sldId="2147484142"/>
            <pc:sldLayoutMk cId="2061624377" sldId="2147484147"/>
          </pc:sldLayoutMkLst>
        </pc:sldLayoutChg>
        <pc:sldLayoutChg chg="del">
          <pc:chgData name="James B Kowalkowski" userId="89497d7a-ebcd-4c20-b884-0a788e7ba061" providerId="ADAL" clId="{550CE1AD-946D-473A-AE51-E2E32516743B}" dt="2020-06-24T20:39:57.697" v="123" actId="2696"/>
          <pc:sldLayoutMkLst>
            <pc:docMk/>
            <pc:sldMasterMk cId="3604308830" sldId="2147484142"/>
            <pc:sldLayoutMk cId="1785982923" sldId="2147484148"/>
          </pc:sldLayoutMkLst>
        </pc:sldLayoutChg>
        <pc:sldLayoutChg chg="del">
          <pc:chgData name="James B Kowalkowski" userId="89497d7a-ebcd-4c20-b884-0a788e7ba061" providerId="ADAL" clId="{550CE1AD-946D-473A-AE51-E2E32516743B}" dt="2020-06-24T20:39:57.698" v="124" actId="2696"/>
          <pc:sldLayoutMkLst>
            <pc:docMk/>
            <pc:sldMasterMk cId="3604308830" sldId="2147484142"/>
            <pc:sldLayoutMk cId="3996593900" sldId="2147484149"/>
          </pc:sldLayoutMkLst>
        </pc:sldLayoutChg>
        <pc:sldLayoutChg chg="del">
          <pc:chgData name="James B Kowalkowski" userId="89497d7a-ebcd-4c20-b884-0a788e7ba061" providerId="ADAL" clId="{550CE1AD-946D-473A-AE51-E2E32516743B}" dt="2020-06-24T20:39:57.699" v="125" actId="2696"/>
          <pc:sldLayoutMkLst>
            <pc:docMk/>
            <pc:sldMasterMk cId="3604308830" sldId="2147484142"/>
            <pc:sldLayoutMk cId="2633331027" sldId="2147484150"/>
          </pc:sldLayoutMkLst>
        </pc:sldLayoutChg>
        <pc:sldLayoutChg chg="del">
          <pc:chgData name="James B Kowalkowski" userId="89497d7a-ebcd-4c20-b884-0a788e7ba061" providerId="ADAL" clId="{550CE1AD-946D-473A-AE51-E2E32516743B}" dt="2020-06-24T20:39:57.699" v="126" actId="2696"/>
          <pc:sldLayoutMkLst>
            <pc:docMk/>
            <pc:sldMasterMk cId="3604308830" sldId="2147484142"/>
            <pc:sldLayoutMk cId="845326830" sldId="2147484151"/>
          </pc:sldLayoutMkLst>
        </pc:sldLayoutChg>
        <pc:sldLayoutChg chg="del">
          <pc:chgData name="James B Kowalkowski" userId="89497d7a-ebcd-4c20-b884-0a788e7ba061" providerId="ADAL" clId="{550CE1AD-946D-473A-AE51-E2E32516743B}" dt="2020-06-24T20:39:57.700" v="127" actId="2696"/>
          <pc:sldLayoutMkLst>
            <pc:docMk/>
            <pc:sldMasterMk cId="3604308830" sldId="2147484142"/>
            <pc:sldLayoutMk cId="1203855369" sldId="2147484152"/>
          </pc:sldLayoutMkLst>
        </pc:sldLayoutChg>
        <pc:sldLayoutChg chg="del">
          <pc:chgData name="James B Kowalkowski" userId="89497d7a-ebcd-4c20-b884-0a788e7ba061" providerId="ADAL" clId="{550CE1AD-946D-473A-AE51-E2E32516743B}" dt="2020-06-24T20:39:57.700" v="128" actId="2696"/>
          <pc:sldLayoutMkLst>
            <pc:docMk/>
            <pc:sldMasterMk cId="3604308830" sldId="2147484142"/>
            <pc:sldLayoutMk cId="3456088253" sldId="2147484153"/>
          </pc:sldLayoutMkLst>
        </pc:sldLayoutChg>
      </pc:sldMasterChg>
    </pc:docChg>
  </pc:docChgLst>
  <pc:docChgLst>
    <pc:chgData name="James B Kowalkowski" userId="89497d7a-ebcd-4c20-b884-0a788e7ba061" providerId="ADAL" clId="{FB07C3F2-F189-41C0-BCEF-2B947929B2C0}"/>
    <pc:docChg chg="modSld">
      <pc:chgData name="James B Kowalkowski" userId="89497d7a-ebcd-4c20-b884-0a788e7ba061" providerId="ADAL" clId="{FB07C3F2-F189-41C0-BCEF-2B947929B2C0}" dt="2020-07-02T15:16:27.267" v="34" actId="20577"/>
      <pc:docMkLst>
        <pc:docMk/>
      </pc:docMkLst>
      <pc:sldChg chg="modSp">
        <pc:chgData name="James B Kowalkowski" userId="89497d7a-ebcd-4c20-b884-0a788e7ba061" providerId="ADAL" clId="{FB07C3F2-F189-41C0-BCEF-2B947929B2C0}" dt="2020-06-25T13:12:32.747" v="13" actId="20577"/>
        <pc:sldMkLst>
          <pc:docMk/>
          <pc:sldMk cId="3346988496" sldId="2625"/>
        </pc:sldMkLst>
        <pc:spChg chg="mod">
          <ac:chgData name="James B Kowalkowski" userId="89497d7a-ebcd-4c20-b884-0a788e7ba061" providerId="ADAL" clId="{FB07C3F2-F189-41C0-BCEF-2B947929B2C0}" dt="2020-06-25T13:12:32.747" v="13" actId="20577"/>
          <ac:spMkLst>
            <pc:docMk/>
            <pc:sldMk cId="3346988496" sldId="2625"/>
            <ac:spMk id="2" creationId="{C582F7F1-4A8C-49E4-A553-EDBA6BB73FEC}"/>
          </ac:spMkLst>
        </pc:spChg>
      </pc:sldChg>
      <pc:sldChg chg="modSp">
        <pc:chgData name="James B Kowalkowski" userId="89497d7a-ebcd-4c20-b884-0a788e7ba061" providerId="ADAL" clId="{FB07C3F2-F189-41C0-BCEF-2B947929B2C0}" dt="2020-07-02T15:16:27.267" v="34" actId="20577"/>
        <pc:sldMkLst>
          <pc:docMk/>
          <pc:sldMk cId="3783507242" sldId="2626"/>
        </pc:sldMkLst>
        <pc:spChg chg="mod">
          <ac:chgData name="James B Kowalkowski" userId="89497d7a-ebcd-4c20-b884-0a788e7ba061" providerId="ADAL" clId="{FB07C3F2-F189-41C0-BCEF-2B947929B2C0}" dt="2020-07-02T15:16:27.267" v="34" actId="20577"/>
          <ac:spMkLst>
            <pc:docMk/>
            <pc:sldMk cId="3783507242" sldId="2626"/>
            <ac:spMk id="2" creationId="{664817B6-6F78-4364-B2AD-E5FF0CA5AF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5.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bwMode="auto">
          <a:xfrm>
            <a:off x="381000" y="0"/>
            <a:ext cx="8305800" cy="548878"/>
          </a:xfrm>
          <a:prstGeom prst="rect">
            <a:avLst/>
          </a:prstGeom>
          <a:noFill/>
          <a:ln w="9525">
            <a:noFill/>
            <a:miter lim="800000"/>
            <a:headEnd/>
            <a:tailEnd/>
          </a:ln>
        </p:spPr>
        <p:txBody>
          <a:bodyPr/>
          <a:lstStyle>
            <a:lvl1pPr>
              <a:defRPr b="1"/>
            </a:lvl1pPr>
          </a:lstStyle>
          <a:p>
            <a:pPr lvl="0"/>
            <a:r>
              <a:rPr lang="en-US" dirty="0"/>
              <a:t>Click to edit Master title style</a:t>
            </a:r>
          </a:p>
        </p:txBody>
      </p:sp>
      <p:sp>
        <p:nvSpPr>
          <p:cNvPr id="4" name="Footer Placeholder 10"/>
          <p:cNvSpPr>
            <a:spLocks noGrp="1"/>
          </p:cNvSpPr>
          <p:nvPr>
            <p:ph type="ftr" sz="quarter" idx="10"/>
          </p:nvPr>
        </p:nvSpPr>
        <p:spPr>
          <a:xfrm>
            <a:off x="3200400" y="4767263"/>
            <a:ext cx="5257800" cy="273844"/>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4763691"/>
            <a:ext cx="457200" cy="273844"/>
          </a:xfrm>
        </p:spPr>
        <p:txBody>
          <a:bodyPr/>
          <a:lstStyle>
            <a:lvl1pPr algn="ctr">
              <a:defRPr/>
            </a:lvl1pPr>
          </a:lstStyle>
          <a:p>
            <a:pPr>
              <a:defRPr/>
            </a:pPr>
            <a:fld id="{371BFFFE-0D05-4D66-940B-5D906D67495C}" type="slidenum">
              <a:rPr lang="en-US"/>
              <a:pPr>
                <a:defRPr/>
              </a:pPr>
              <a:t>‹#›</a:t>
            </a:fld>
            <a:endParaRPr lang="en-US"/>
          </a:p>
        </p:txBody>
      </p:sp>
    </p:spTree>
    <p:extLst>
      <p:ext uri="{BB962C8B-B14F-4D97-AF65-F5344CB8AC3E}">
        <p14:creationId xmlns:p14="http://schemas.microsoft.com/office/powerpoint/2010/main" val="270953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116066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9" descr="horizontal-logo-green-text.jpg">
            <a:extLst>
              <a:ext uri="{FF2B5EF4-FFF2-40B4-BE49-F238E27FC236}">
                <a16:creationId xmlns:a16="http://schemas.microsoft.com/office/drawing/2014/main" id="{91BA4380-45E2-4874-A991-C2819A2D53C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426542" y="118736"/>
            <a:ext cx="2290915" cy="383310"/>
          </a:xfrm>
          <a:prstGeom prst="rect">
            <a:avLst/>
          </a:prstGeom>
          <a:noFill/>
          <a:ln w="9525">
            <a:noFill/>
            <a:miter lim="800000"/>
            <a:headEnd/>
            <a:tailEnd/>
          </a:ln>
        </p:spPr>
      </p:pic>
      <p:sp>
        <p:nvSpPr>
          <p:cNvPr id="4" name="Rectangle 3"/>
          <p:cNvSpPr/>
          <p:nvPr userDrawn="1"/>
        </p:nvSpPr>
        <p:spPr>
          <a:xfrm>
            <a:off x="304800" y="4686300"/>
            <a:ext cx="2667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377" tIns="34190" rIns="68377" bIns="34190" anchor="ctr"/>
          <a:lstStyle/>
          <a:p>
            <a:pPr algn="ctr" fontAlgn="auto">
              <a:spcBef>
                <a:spcPts val="0"/>
              </a:spcBef>
              <a:spcAft>
                <a:spcPts val="0"/>
              </a:spcAft>
              <a:defRPr/>
            </a:pPr>
            <a:endParaRPr lang="en-US" sz="1800">
              <a:solidFill>
                <a:prstClr val="white"/>
              </a:solidFill>
            </a:endParaRPr>
          </a:p>
        </p:txBody>
      </p:sp>
      <p:sp>
        <p:nvSpPr>
          <p:cNvPr id="9" name="Subtitle 2"/>
          <p:cNvSpPr>
            <a:spLocks noGrp="1"/>
          </p:cNvSpPr>
          <p:nvPr>
            <p:ph type="subTitle" idx="1"/>
          </p:nvPr>
        </p:nvSpPr>
        <p:spPr>
          <a:xfrm>
            <a:off x="304800" y="3948419"/>
            <a:ext cx="4731774" cy="683956"/>
          </a:xfrm>
        </p:spPr>
        <p:txBody>
          <a:bodyPr/>
          <a:lstStyle>
            <a:lvl1pPr marL="0" indent="0" algn="l">
              <a:buNone/>
              <a:defRPr b="0">
                <a:solidFill>
                  <a:schemeClr val="tx1">
                    <a:lumMod val="75000"/>
                    <a:lumOff val="25000"/>
                  </a:schemeClr>
                </a:solidFill>
                <a:latin typeface="Arial" pitchFamily="34" charset="0"/>
                <a:cs typeface="Arial" pitchFamily="34" charset="0"/>
              </a:defRPr>
            </a:lvl1pPr>
            <a:lvl2pPr marL="341891" indent="0" algn="ctr">
              <a:buNone/>
              <a:defRPr>
                <a:solidFill>
                  <a:schemeClr val="tx1">
                    <a:tint val="75000"/>
                  </a:schemeClr>
                </a:solidFill>
              </a:defRPr>
            </a:lvl2pPr>
            <a:lvl3pPr marL="683783" indent="0" algn="ctr">
              <a:buNone/>
              <a:defRPr>
                <a:solidFill>
                  <a:schemeClr val="tx1">
                    <a:tint val="75000"/>
                  </a:schemeClr>
                </a:solidFill>
              </a:defRPr>
            </a:lvl3pPr>
            <a:lvl4pPr marL="1025670" indent="0" algn="ctr">
              <a:buNone/>
              <a:defRPr>
                <a:solidFill>
                  <a:schemeClr val="tx1">
                    <a:tint val="75000"/>
                  </a:schemeClr>
                </a:solidFill>
              </a:defRPr>
            </a:lvl4pPr>
            <a:lvl5pPr marL="1367565" indent="0" algn="ctr">
              <a:buNone/>
              <a:defRPr>
                <a:solidFill>
                  <a:schemeClr val="tx1">
                    <a:tint val="75000"/>
                  </a:schemeClr>
                </a:solidFill>
              </a:defRPr>
            </a:lvl5pPr>
            <a:lvl6pPr marL="1709455" indent="0" algn="ctr">
              <a:buNone/>
              <a:defRPr>
                <a:solidFill>
                  <a:schemeClr val="tx1">
                    <a:tint val="75000"/>
                  </a:schemeClr>
                </a:solidFill>
              </a:defRPr>
            </a:lvl6pPr>
            <a:lvl7pPr marL="2051347" indent="0" algn="ctr">
              <a:buNone/>
              <a:defRPr>
                <a:solidFill>
                  <a:schemeClr val="tx1">
                    <a:tint val="75000"/>
                  </a:schemeClr>
                </a:solidFill>
              </a:defRPr>
            </a:lvl7pPr>
            <a:lvl8pPr marL="2393240" indent="0" algn="ctr">
              <a:buNone/>
              <a:defRPr>
                <a:solidFill>
                  <a:schemeClr val="tx1">
                    <a:tint val="75000"/>
                  </a:schemeClr>
                </a:solidFill>
              </a:defRPr>
            </a:lvl8pPr>
            <a:lvl9pPr marL="2735132"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304800" y="3358022"/>
            <a:ext cx="6612194" cy="536473"/>
          </a:xfrm>
          <a:prstGeom prst="rect">
            <a:avLst/>
          </a:prstGeom>
        </p:spPr>
        <p:txBody>
          <a:bodyPr>
            <a:normAutofit/>
          </a:bodyPr>
          <a:lstStyle>
            <a:lvl1pPr algn="l">
              <a:defRPr sz="2400" b="1">
                <a:solidFill>
                  <a:srgbClr val="146737"/>
                </a:solidFill>
              </a:defRPr>
            </a:lvl1pPr>
          </a:lstStyle>
          <a:p>
            <a:r>
              <a:rPr lang="en-US" dirty="0"/>
              <a:t>Click to edit Master title style</a:t>
            </a:r>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extLst>
      <p:ext uri="{BB962C8B-B14F-4D97-AF65-F5344CB8AC3E}">
        <p14:creationId xmlns:p14="http://schemas.microsoft.com/office/powerpoint/2010/main" val="936066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extLst>
      <p:ext uri="{BB962C8B-B14F-4D97-AF65-F5344CB8AC3E}">
        <p14:creationId xmlns:p14="http://schemas.microsoft.com/office/powerpoint/2010/main" val="3364807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bwMode="auto">
          <a:xfrm>
            <a:off x="381000" y="0"/>
            <a:ext cx="8305800" cy="548878"/>
          </a:xfrm>
          <a:prstGeom prst="rect">
            <a:avLst/>
          </a:prstGeom>
          <a:noFill/>
          <a:ln w="9525">
            <a:noFill/>
            <a:miter lim="800000"/>
            <a:headEnd/>
            <a:tailEnd/>
          </a:ln>
        </p:spPr>
        <p:txBody>
          <a:bodyPr/>
          <a:lstStyle>
            <a:lvl1pPr>
              <a:defRPr b="1"/>
            </a:lvl1pPr>
          </a:lstStyle>
          <a:p>
            <a:pPr lvl="0"/>
            <a:r>
              <a:rPr lang="en-US" dirty="0"/>
              <a:t>Click to edit Master title style</a:t>
            </a:r>
          </a:p>
        </p:txBody>
      </p:sp>
      <p:sp>
        <p:nvSpPr>
          <p:cNvPr id="5" name="Slide Number Placeholder 11"/>
          <p:cNvSpPr>
            <a:spLocks noGrp="1"/>
          </p:cNvSpPr>
          <p:nvPr>
            <p:ph type="sldNum" sz="quarter" idx="11"/>
          </p:nvPr>
        </p:nvSpPr>
        <p:spPr>
          <a:xfrm>
            <a:off x="8382000" y="4763691"/>
            <a:ext cx="457200" cy="273844"/>
          </a:xfrm>
        </p:spPr>
        <p:txBody>
          <a:bodyPr/>
          <a:lstStyle>
            <a:lvl1pPr algn="ctr">
              <a:defRPr/>
            </a:lvl1pPr>
          </a:lstStyle>
          <a:p>
            <a:pPr>
              <a:defRPr/>
            </a:pPr>
            <a:fld id="{371BFFFE-0D05-4D66-940B-5D906D67495C}" type="slidenum">
              <a:rPr lang="en-US"/>
              <a:pPr>
                <a:defRPr/>
              </a:pPr>
              <a:t>‹#›</a:t>
            </a:fld>
            <a:endParaRPr lang="en-US"/>
          </a:p>
        </p:txBody>
      </p:sp>
    </p:spTree>
    <p:extLst>
      <p:ext uri="{BB962C8B-B14F-4D97-AF65-F5344CB8AC3E}">
        <p14:creationId xmlns:p14="http://schemas.microsoft.com/office/powerpoint/2010/main" val="3893911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1451638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4686300"/>
            <a:ext cx="2667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377" tIns="34190" rIns="68377" bIns="34190" anchor="ctr"/>
          <a:lstStyle/>
          <a:p>
            <a:pPr algn="ctr" fontAlgn="auto">
              <a:spcBef>
                <a:spcPts val="0"/>
              </a:spcBef>
              <a:spcAft>
                <a:spcPts val="0"/>
              </a:spcAft>
              <a:defRPr/>
            </a:pPr>
            <a:endParaRPr lang="en-US" sz="1800"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228601"/>
            <a:ext cx="5334000" cy="669131"/>
          </a:xfrm>
          <a:prstGeom prst="rect">
            <a:avLst/>
          </a:prstGeom>
          <a:noFill/>
          <a:ln w="9525">
            <a:noFill/>
            <a:miter lim="800000"/>
            <a:headEnd/>
            <a:tailEnd/>
          </a:ln>
        </p:spPr>
      </p:pic>
      <p:sp>
        <p:nvSpPr>
          <p:cNvPr id="9" name="Subtitle 2"/>
          <p:cNvSpPr>
            <a:spLocks noGrp="1"/>
          </p:cNvSpPr>
          <p:nvPr>
            <p:ph type="subTitle" idx="1"/>
          </p:nvPr>
        </p:nvSpPr>
        <p:spPr>
          <a:xfrm>
            <a:off x="1371600" y="2400300"/>
            <a:ext cx="6400800" cy="131445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341891" indent="0" algn="ctr">
              <a:buNone/>
              <a:defRPr>
                <a:solidFill>
                  <a:schemeClr val="tx1">
                    <a:tint val="75000"/>
                  </a:schemeClr>
                </a:solidFill>
              </a:defRPr>
            </a:lvl2pPr>
            <a:lvl3pPr marL="683783" indent="0" algn="ctr">
              <a:buNone/>
              <a:defRPr>
                <a:solidFill>
                  <a:schemeClr val="tx1">
                    <a:tint val="75000"/>
                  </a:schemeClr>
                </a:solidFill>
              </a:defRPr>
            </a:lvl3pPr>
            <a:lvl4pPr marL="1025670" indent="0" algn="ctr">
              <a:buNone/>
              <a:defRPr>
                <a:solidFill>
                  <a:schemeClr val="tx1">
                    <a:tint val="75000"/>
                  </a:schemeClr>
                </a:solidFill>
              </a:defRPr>
            </a:lvl4pPr>
            <a:lvl5pPr marL="1367565" indent="0" algn="ctr">
              <a:buNone/>
              <a:defRPr>
                <a:solidFill>
                  <a:schemeClr val="tx1">
                    <a:tint val="75000"/>
                  </a:schemeClr>
                </a:solidFill>
              </a:defRPr>
            </a:lvl5pPr>
            <a:lvl6pPr marL="1709455" indent="0" algn="ctr">
              <a:buNone/>
              <a:defRPr>
                <a:solidFill>
                  <a:schemeClr val="tx1">
                    <a:tint val="75000"/>
                  </a:schemeClr>
                </a:solidFill>
              </a:defRPr>
            </a:lvl6pPr>
            <a:lvl7pPr marL="2051347" indent="0" algn="ctr">
              <a:buNone/>
              <a:defRPr>
                <a:solidFill>
                  <a:schemeClr val="tx1">
                    <a:tint val="75000"/>
                  </a:schemeClr>
                </a:solidFill>
              </a:defRPr>
            </a:lvl7pPr>
            <a:lvl8pPr marL="2393240" indent="0" algn="ctr">
              <a:buNone/>
              <a:defRPr>
                <a:solidFill>
                  <a:schemeClr val="tx1">
                    <a:tint val="75000"/>
                  </a:schemeClr>
                </a:solidFill>
              </a:defRPr>
            </a:lvl8pPr>
            <a:lvl9pPr marL="273513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485900"/>
            <a:ext cx="8229600" cy="857250"/>
          </a:xfrm>
          <a:prstGeom prst="rect">
            <a:avLst/>
          </a:prstGeom>
        </p:spPr>
        <p:txBody>
          <a:bodyPr>
            <a:normAutofit/>
          </a:bodyPr>
          <a:lstStyle>
            <a:lvl1pPr algn="ctr">
              <a:defRPr sz="24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pic>
        <p:nvPicPr>
          <p:cNvPr id="7" name="Picture 6">
            <a:extLst>
              <a:ext uri="{FF2B5EF4-FFF2-40B4-BE49-F238E27FC236}">
                <a16:creationId xmlns:a16="http://schemas.microsoft.com/office/drawing/2014/main" id="{6482E409-FC6B-CA4E-AB96-AB0B1CE803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4755809"/>
            <a:ext cx="1724038" cy="300776"/>
          </a:xfrm>
          <a:prstGeom prst="rect">
            <a:avLst/>
          </a:prstGeom>
        </p:spPr>
      </p:pic>
    </p:spTree>
    <p:extLst>
      <p:ext uri="{BB962C8B-B14F-4D97-AF65-F5344CB8AC3E}">
        <p14:creationId xmlns:p14="http://schemas.microsoft.com/office/powerpoint/2010/main" val="795446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0988" y="0"/>
            <a:ext cx="7391413" cy="548878"/>
          </a:xfrm>
          <a:prstGeom prst="rect">
            <a:avLst/>
          </a:prstGeom>
          <a:noFill/>
          <a:ln w="9525">
            <a:noFill/>
            <a:miter lim="800000"/>
            <a:headEnd/>
            <a:tailEnd/>
          </a:ln>
        </p:spPr>
        <p:txBody>
          <a:bodyPr/>
          <a:lstStyle>
            <a:lvl1pPr>
              <a:defRPr b="1"/>
            </a:lvl1pPr>
          </a:lstStyle>
          <a:p>
            <a:pPr lvl="0"/>
            <a:r>
              <a:rPr lang="en-US" dirty="0"/>
              <a:t>Click to edit Master title style</a:t>
            </a:r>
          </a:p>
        </p:txBody>
      </p:sp>
      <p:sp>
        <p:nvSpPr>
          <p:cNvPr id="4" name="Footer Placeholder 10"/>
          <p:cNvSpPr>
            <a:spLocks noGrp="1"/>
          </p:cNvSpPr>
          <p:nvPr>
            <p:ph type="ftr" sz="quarter" idx="10"/>
          </p:nvPr>
        </p:nvSpPr>
        <p:spPr>
          <a:xfrm>
            <a:off x="3200400" y="4767263"/>
            <a:ext cx="5257800" cy="273844"/>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4763691"/>
            <a:ext cx="457200" cy="273844"/>
          </a:xfrm>
        </p:spPr>
        <p:txBody>
          <a:bodyPr/>
          <a:lstStyle>
            <a:lvl1pPr algn="ctr">
              <a:defRPr/>
            </a:lvl1pPr>
          </a:lstStyle>
          <a:p>
            <a:pPr>
              <a:defRPr/>
            </a:pPr>
            <a:fld id="{371BFFFE-0D05-4D66-940B-5D906D67495C}" type="slidenum">
              <a:rPr lang="en-US"/>
              <a:pPr>
                <a:defRPr/>
              </a:pPr>
              <a:t>‹#›</a:t>
            </a:fld>
            <a:endParaRPr lang="en-US" dirty="0"/>
          </a:p>
        </p:txBody>
      </p:sp>
    </p:spTree>
    <p:extLst>
      <p:ext uri="{BB962C8B-B14F-4D97-AF65-F5344CB8AC3E}">
        <p14:creationId xmlns:p14="http://schemas.microsoft.com/office/powerpoint/2010/main" val="2927965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1143000" y="1828800"/>
            <a:ext cx="6858000" cy="857250"/>
          </a:xfrm>
          <a:prstGeom prst="rect">
            <a:avLst/>
          </a:prstGeom>
          <a:noFill/>
          <a:ln w="9525">
            <a:noFill/>
            <a:miter lim="800000"/>
            <a:headEnd/>
            <a:tailEnd/>
          </a:ln>
        </p:spPr>
        <p:txBody>
          <a:bodyPr/>
          <a:lstStyle>
            <a:lvl1pPr>
              <a:defRPr b="1"/>
            </a:lvl1pPr>
          </a:lstStyle>
          <a:p>
            <a:pPr lvl="0"/>
            <a:r>
              <a:rPr lang="en-US"/>
              <a:t>Click to edit Master title style</a:t>
            </a:r>
            <a:endParaRPr lang="en-US" dirty="0"/>
          </a:p>
        </p:txBody>
      </p:sp>
      <p:pic>
        <p:nvPicPr>
          <p:cNvPr id="4" name="Picture 3">
            <a:extLst>
              <a:ext uri="{FF2B5EF4-FFF2-40B4-BE49-F238E27FC236}">
                <a16:creationId xmlns:a16="http://schemas.microsoft.com/office/drawing/2014/main" id="{85915185-C81F-0146-84AE-D8E7FCD639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102394"/>
            <a:ext cx="1724038" cy="300776"/>
          </a:xfrm>
          <a:prstGeom prst="rect">
            <a:avLst/>
          </a:prstGeom>
        </p:spPr>
      </p:pic>
    </p:spTree>
    <p:extLst>
      <p:ext uri="{BB962C8B-B14F-4D97-AF65-F5344CB8AC3E}">
        <p14:creationId xmlns:p14="http://schemas.microsoft.com/office/powerpoint/2010/main" val="2688727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4686300"/>
            <a:ext cx="2667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377" tIns="34190" rIns="68377" bIns="34190" anchor="ctr"/>
          <a:lstStyle/>
          <a:p>
            <a:pPr algn="ctr" fontAlgn="auto">
              <a:spcBef>
                <a:spcPts val="0"/>
              </a:spcBef>
              <a:spcAft>
                <a:spcPts val="0"/>
              </a:spcAft>
              <a:defRPr/>
            </a:pPr>
            <a:endParaRPr lang="en-US" sz="1350"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228604"/>
            <a:ext cx="5334000" cy="669131"/>
          </a:xfrm>
          <a:prstGeom prst="rect">
            <a:avLst/>
          </a:prstGeom>
          <a:noFill/>
          <a:ln w="9525">
            <a:noFill/>
            <a:miter lim="800000"/>
            <a:headEnd/>
            <a:tailEnd/>
          </a:ln>
        </p:spPr>
      </p:pic>
      <p:sp>
        <p:nvSpPr>
          <p:cNvPr id="9" name="Subtitle 2"/>
          <p:cNvSpPr>
            <a:spLocks noGrp="1"/>
          </p:cNvSpPr>
          <p:nvPr>
            <p:ph type="subTitle" idx="1"/>
          </p:nvPr>
        </p:nvSpPr>
        <p:spPr>
          <a:xfrm>
            <a:off x="1371600" y="2400300"/>
            <a:ext cx="6400800" cy="131445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341882" indent="0" algn="ctr">
              <a:buNone/>
              <a:defRPr>
                <a:solidFill>
                  <a:schemeClr val="tx1">
                    <a:tint val="75000"/>
                  </a:schemeClr>
                </a:solidFill>
              </a:defRPr>
            </a:lvl2pPr>
            <a:lvl3pPr marL="683766" indent="0" algn="ctr">
              <a:buNone/>
              <a:defRPr>
                <a:solidFill>
                  <a:schemeClr val="tx1">
                    <a:tint val="75000"/>
                  </a:schemeClr>
                </a:solidFill>
              </a:defRPr>
            </a:lvl3pPr>
            <a:lvl4pPr marL="1025645" indent="0" algn="ctr">
              <a:buNone/>
              <a:defRPr>
                <a:solidFill>
                  <a:schemeClr val="tx1">
                    <a:tint val="75000"/>
                  </a:schemeClr>
                </a:solidFill>
              </a:defRPr>
            </a:lvl4pPr>
            <a:lvl5pPr marL="1367531" indent="0" algn="ctr">
              <a:buNone/>
              <a:defRPr>
                <a:solidFill>
                  <a:schemeClr val="tx1">
                    <a:tint val="75000"/>
                  </a:schemeClr>
                </a:solidFill>
              </a:defRPr>
            </a:lvl5pPr>
            <a:lvl6pPr marL="1709412" indent="0" algn="ctr">
              <a:buNone/>
              <a:defRPr>
                <a:solidFill>
                  <a:schemeClr val="tx1">
                    <a:tint val="75000"/>
                  </a:schemeClr>
                </a:solidFill>
              </a:defRPr>
            </a:lvl6pPr>
            <a:lvl7pPr marL="2051296" indent="0" algn="ctr">
              <a:buNone/>
              <a:defRPr>
                <a:solidFill>
                  <a:schemeClr val="tx1">
                    <a:tint val="75000"/>
                  </a:schemeClr>
                </a:solidFill>
              </a:defRPr>
            </a:lvl7pPr>
            <a:lvl8pPr marL="2393180" indent="0" algn="ctr">
              <a:buNone/>
              <a:defRPr>
                <a:solidFill>
                  <a:schemeClr val="tx1">
                    <a:tint val="75000"/>
                  </a:schemeClr>
                </a:solidFill>
              </a:defRPr>
            </a:lvl8pPr>
            <a:lvl9pPr marL="2735063"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485900"/>
            <a:ext cx="8229600" cy="857250"/>
          </a:xfrm>
          <a:prstGeom prst="rect">
            <a:avLst/>
          </a:prstGeom>
        </p:spPr>
        <p:txBody>
          <a:bodyPr>
            <a:normAutofit/>
          </a:bodyPr>
          <a:lstStyle>
            <a:lvl1pPr algn="ctr">
              <a:defRPr sz="24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extLst>
      <p:ext uri="{BB962C8B-B14F-4D97-AF65-F5344CB8AC3E}">
        <p14:creationId xmlns:p14="http://schemas.microsoft.com/office/powerpoint/2010/main" val="384771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7/2/2020</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extLst>
      <p:ext uri="{BB962C8B-B14F-4D97-AF65-F5344CB8AC3E}">
        <p14:creationId xmlns:p14="http://schemas.microsoft.com/office/powerpoint/2010/main" val="3202520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171450"/>
            <a:ext cx="8305800" cy="85725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4767266"/>
            <a:ext cx="5257800" cy="273844"/>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4763694"/>
            <a:ext cx="457200" cy="273844"/>
          </a:xfrm>
        </p:spPr>
        <p:txBody>
          <a:bodyPr/>
          <a:lstStyle>
            <a:lvl1pPr algn="ctr">
              <a:defRPr/>
            </a:lvl1pPr>
          </a:lstStyle>
          <a:p>
            <a:pPr>
              <a:defRPr/>
            </a:pPr>
            <a:fld id="{371BFFFE-0D05-4D66-940B-5D906D67495C}" type="slidenum">
              <a:rPr lang="en-US"/>
              <a:pPr>
                <a:defRPr/>
              </a:pPr>
              <a:t>‹#›</a:t>
            </a:fld>
            <a:endParaRPr lang="en-US" dirty="0"/>
          </a:p>
        </p:txBody>
      </p:sp>
    </p:spTree>
    <p:extLst>
      <p:ext uri="{BB962C8B-B14F-4D97-AF65-F5344CB8AC3E}">
        <p14:creationId xmlns:p14="http://schemas.microsoft.com/office/powerpoint/2010/main" val="1650533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292680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7/2/2020</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7/2/2020</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7/2/2020</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7/2/2020</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Presenter | Presentation Title or Meeting Title</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7/2/2020</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9" descr="horizontal-logo-green-text.jpg">
            <a:extLst>
              <a:ext uri="{FF2B5EF4-FFF2-40B4-BE49-F238E27FC236}">
                <a16:creationId xmlns:a16="http://schemas.microsoft.com/office/drawing/2014/main" id="{91BA4380-45E2-4874-A991-C2819A2D53C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426542" y="118736"/>
            <a:ext cx="2290915" cy="383310"/>
          </a:xfrm>
          <a:prstGeom prst="rect">
            <a:avLst/>
          </a:prstGeom>
          <a:noFill/>
          <a:ln w="9525">
            <a:noFill/>
            <a:miter lim="800000"/>
            <a:headEnd/>
            <a:tailEnd/>
          </a:ln>
        </p:spPr>
      </p:pic>
      <p:sp>
        <p:nvSpPr>
          <p:cNvPr id="4" name="Rectangle 3"/>
          <p:cNvSpPr/>
          <p:nvPr userDrawn="1"/>
        </p:nvSpPr>
        <p:spPr>
          <a:xfrm>
            <a:off x="304800" y="4686300"/>
            <a:ext cx="2667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377" tIns="34190" rIns="68377" bIns="34190" anchor="ctr"/>
          <a:lstStyle/>
          <a:p>
            <a:pPr algn="ctr" fontAlgn="auto">
              <a:spcBef>
                <a:spcPts val="0"/>
              </a:spcBef>
              <a:spcAft>
                <a:spcPts val="0"/>
              </a:spcAft>
              <a:defRPr/>
            </a:pPr>
            <a:endParaRPr lang="en-US" sz="1800">
              <a:solidFill>
                <a:prstClr val="white"/>
              </a:solidFill>
            </a:endParaRPr>
          </a:p>
        </p:txBody>
      </p:sp>
      <p:sp>
        <p:nvSpPr>
          <p:cNvPr id="9" name="Subtitle 2"/>
          <p:cNvSpPr>
            <a:spLocks noGrp="1"/>
          </p:cNvSpPr>
          <p:nvPr>
            <p:ph type="subTitle" idx="1"/>
          </p:nvPr>
        </p:nvSpPr>
        <p:spPr>
          <a:xfrm>
            <a:off x="304800" y="3948419"/>
            <a:ext cx="4731774" cy="683956"/>
          </a:xfrm>
        </p:spPr>
        <p:txBody>
          <a:bodyPr/>
          <a:lstStyle>
            <a:lvl1pPr marL="0" indent="0" algn="l">
              <a:buNone/>
              <a:defRPr b="0">
                <a:solidFill>
                  <a:schemeClr val="tx1">
                    <a:lumMod val="75000"/>
                    <a:lumOff val="25000"/>
                  </a:schemeClr>
                </a:solidFill>
                <a:latin typeface="Arial" pitchFamily="34" charset="0"/>
                <a:cs typeface="Arial" pitchFamily="34" charset="0"/>
              </a:defRPr>
            </a:lvl1pPr>
            <a:lvl2pPr marL="341891" indent="0" algn="ctr">
              <a:buNone/>
              <a:defRPr>
                <a:solidFill>
                  <a:schemeClr val="tx1">
                    <a:tint val="75000"/>
                  </a:schemeClr>
                </a:solidFill>
              </a:defRPr>
            </a:lvl2pPr>
            <a:lvl3pPr marL="683783" indent="0" algn="ctr">
              <a:buNone/>
              <a:defRPr>
                <a:solidFill>
                  <a:schemeClr val="tx1">
                    <a:tint val="75000"/>
                  </a:schemeClr>
                </a:solidFill>
              </a:defRPr>
            </a:lvl3pPr>
            <a:lvl4pPr marL="1025670" indent="0" algn="ctr">
              <a:buNone/>
              <a:defRPr>
                <a:solidFill>
                  <a:schemeClr val="tx1">
                    <a:tint val="75000"/>
                  </a:schemeClr>
                </a:solidFill>
              </a:defRPr>
            </a:lvl4pPr>
            <a:lvl5pPr marL="1367565" indent="0" algn="ctr">
              <a:buNone/>
              <a:defRPr>
                <a:solidFill>
                  <a:schemeClr val="tx1">
                    <a:tint val="75000"/>
                  </a:schemeClr>
                </a:solidFill>
              </a:defRPr>
            </a:lvl5pPr>
            <a:lvl6pPr marL="1709455" indent="0" algn="ctr">
              <a:buNone/>
              <a:defRPr>
                <a:solidFill>
                  <a:schemeClr val="tx1">
                    <a:tint val="75000"/>
                  </a:schemeClr>
                </a:solidFill>
              </a:defRPr>
            </a:lvl6pPr>
            <a:lvl7pPr marL="2051347" indent="0" algn="ctr">
              <a:buNone/>
              <a:defRPr>
                <a:solidFill>
                  <a:schemeClr val="tx1">
                    <a:tint val="75000"/>
                  </a:schemeClr>
                </a:solidFill>
              </a:defRPr>
            </a:lvl7pPr>
            <a:lvl8pPr marL="2393240" indent="0" algn="ctr">
              <a:buNone/>
              <a:defRPr>
                <a:solidFill>
                  <a:schemeClr val="tx1">
                    <a:tint val="75000"/>
                  </a:schemeClr>
                </a:solidFill>
              </a:defRPr>
            </a:lvl8pPr>
            <a:lvl9pPr marL="2735132"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304800" y="3358022"/>
            <a:ext cx="6612194" cy="536473"/>
          </a:xfrm>
          <a:prstGeom prst="rect">
            <a:avLst/>
          </a:prstGeom>
        </p:spPr>
        <p:txBody>
          <a:bodyPr>
            <a:normAutofit/>
          </a:bodyPr>
          <a:lstStyle>
            <a:lvl1pPr algn="l">
              <a:defRPr sz="2400" b="1">
                <a:solidFill>
                  <a:srgbClr val="146737"/>
                </a:solidFill>
              </a:defRPr>
            </a:lvl1pPr>
          </a:lstStyle>
          <a:p>
            <a:r>
              <a:rPr lang="en-US" dirty="0"/>
              <a:t>Click to edit Master title style</a:t>
            </a:r>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extLst>
      <p:ext uri="{BB962C8B-B14F-4D97-AF65-F5344CB8AC3E}">
        <p14:creationId xmlns:p14="http://schemas.microsoft.com/office/powerpoint/2010/main" val="399375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extLst>
      <p:ext uri="{BB962C8B-B14F-4D97-AF65-F5344CB8AC3E}">
        <p14:creationId xmlns:p14="http://schemas.microsoft.com/office/powerpoint/2010/main" val="114485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image" Target="../media/image5.jpeg"/><Relationship Id="rId12"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10.png"/><Relationship Id="rId5" Type="http://schemas.openxmlformats.org/officeDocument/2006/relationships/theme" Target="../theme/theme3.xml"/><Relationship Id="rId10" Type="http://schemas.openxmlformats.org/officeDocument/2006/relationships/image" Target="../media/image9.png"/><Relationship Id="rId4" Type="http://schemas.openxmlformats.org/officeDocument/2006/relationships/slideLayout" Target="../slideLayouts/slideLayout15.xml"/><Relationship Id="rId9"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4.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2.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7/2/2020</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520525"/>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9" y="650081"/>
            <a:ext cx="8410575" cy="3944541"/>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4763691"/>
            <a:ext cx="381000" cy="273844"/>
          </a:xfrm>
          <a:prstGeom prst="rect">
            <a:avLst/>
          </a:prstGeom>
        </p:spPr>
        <p:txBody>
          <a:bodyPr vert="horz" lIns="91169" tIns="45587" rIns="91169" bIns="45587" rtlCol="0" anchor="ctr"/>
          <a:lstStyle>
            <a:lvl1pPr algn="r" eaLnBrk="1" fontAlgn="auto" hangingPunct="1">
              <a:spcBef>
                <a:spcPts val="0"/>
              </a:spcBef>
              <a:spcAft>
                <a:spcPts val="0"/>
              </a:spcAft>
              <a:defRPr sz="9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a:p>
        </p:txBody>
      </p:sp>
      <p:pic>
        <p:nvPicPr>
          <p:cNvPr id="7" name="Picture 9" descr="horizontal-logo-green-text.jpg">
            <a:extLst>
              <a:ext uri="{FF2B5EF4-FFF2-40B4-BE49-F238E27FC236}">
                <a16:creationId xmlns:a16="http://schemas.microsoft.com/office/drawing/2014/main" id="{2261D6C5-76F3-43FC-A15E-90B4137C659B}"/>
              </a:ext>
            </a:extLst>
          </p:cNvPr>
          <p:cNvPicPr>
            <a:picLocks noChangeAspect="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389309" y="4763691"/>
            <a:ext cx="1974850" cy="330427"/>
          </a:xfrm>
          <a:prstGeom prst="rect">
            <a:avLst/>
          </a:prstGeom>
          <a:noFill/>
          <a:ln w="9525">
            <a:noFill/>
            <a:miter lim="800000"/>
            <a:headEnd/>
            <a:tailEnd/>
          </a:ln>
        </p:spPr>
      </p:pic>
    </p:spTree>
    <p:extLst>
      <p:ext uri="{BB962C8B-B14F-4D97-AF65-F5344CB8AC3E}">
        <p14:creationId xmlns:p14="http://schemas.microsoft.com/office/powerpoint/2010/main" val="57157402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Lst>
  <p:hf hdr="0" dt="0"/>
  <p:txStyles>
    <p:titleStyle>
      <a:lvl1pPr algn="ctr" rtl="0" eaLnBrk="1" fontAlgn="base" hangingPunct="1">
        <a:spcBef>
          <a:spcPct val="0"/>
        </a:spcBef>
        <a:spcAft>
          <a:spcPct val="0"/>
        </a:spcAft>
        <a:defRPr sz="18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255596" indent="-255596" algn="l" rtl="0" eaLnBrk="1" fontAlgn="base" hangingPunct="1">
        <a:spcBef>
          <a:spcPct val="20000"/>
        </a:spcBef>
        <a:spcAft>
          <a:spcPct val="0"/>
        </a:spcAft>
        <a:buFont typeface="Arial" charset="0"/>
        <a:buChar char="•"/>
        <a:defRPr sz="1800" b="1" kern="1200">
          <a:solidFill>
            <a:srgbClr val="146737"/>
          </a:solidFill>
          <a:latin typeface="Arial" pitchFamily="34" charset="0"/>
          <a:ea typeface="+mn-ea"/>
          <a:cs typeface="Arial" pitchFamily="34" charset="0"/>
        </a:defRPr>
      </a:lvl1pPr>
      <a:lvl2pPr marL="555176" indent="-212799" algn="l" rtl="0" eaLnBrk="1" fontAlgn="base" hangingPunct="1">
        <a:spcBef>
          <a:spcPct val="20000"/>
        </a:spcBef>
        <a:spcAft>
          <a:spcPct val="0"/>
        </a:spcAft>
        <a:buFont typeface="Arial" charset="0"/>
        <a:buChar char="–"/>
        <a:defRPr sz="16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520525"/>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9" y="650081"/>
            <a:ext cx="8410575" cy="3944541"/>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4763691"/>
            <a:ext cx="381000" cy="273844"/>
          </a:xfrm>
          <a:prstGeom prst="rect">
            <a:avLst/>
          </a:prstGeom>
        </p:spPr>
        <p:txBody>
          <a:bodyPr vert="horz" lIns="91169" tIns="45587" rIns="91169" bIns="45587" rtlCol="0" anchor="ctr"/>
          <a:lstStyle>
            <a:lvl1pPr algn="r" eaLnBrk="1" fontAlgn="auto" hangingPunct="1">
              <a:spcBef>
                <a:spcPts val="0"/>
              </a:spcBef>
              <a:spcAft>
                <a:spcPts val="0"/>
              </a:spcAft>
              <a:defRPr sz="9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a:p>
        </p:txBody>
      </p:sp>
      <p:pic>
        <p:nvPicPr>
          <p:cNvPr id="7" name="Picture 9" descr="horizontal-logo-green-text.jpg">
            <a:extLst>
              <a:ext uri="{FF2B5EF4-FFF2-40B4-BE49-F238E27FC236}">
                <a16:creationId xmlns:a16="http://schemas.microsoft.com/office/drawing/2014/main" id="{2261D6C5-76F3-43FC-A15E-90B4137C659B}"/>
              </a:ext>
            </a:extLst>
          </p:cNvPr>
          <p:cNvPicPr>
            <a:picLocks noChangeAspect="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389309" y="4763691"/>
            <a:ext cx="1974850" cy="330427"/>
          </a:xfrm>
          <a:prstGeom prst="rect">
            <a:avLst/>
          </a:prstGeom>
          <a:noFill/>
          <a:ln w="9525">
            <a:noFill/>
            <a:miter lim="800000"/>
            <a:headEnd/>
            <a:tailEnd/>
          </a:ln>
        </p:spPr>
      </p:pic>
      <p:pic>
        <p:nvPicPr>
          <p:cNvPr id="10" name="Picture Placeholder 23">
            <a:extLst>
              <a:ext uri="{FF2B5EF4-FFF2-40B4-BE49-F238E27FC236}">
                <a16:creationId xmlns:a16="http://schemas.microsoft.com/office/drawing/2014/main" id="{4A43667D-89BB-48C1-947A-7595074C6ECC}"/>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t="-11765"/>
          <a:stretch/>
        </p:blipFill>
        <p:spPr>
          <a:xfrm>
            <a:off x="7703746" y="4748943"/>
            <a:ext cx="614059" cy="251222"/>
          </a:xfrm>
          <a:prstGeom prst="rect">
            <a:avLst/>
          </a:prstGeom>
        </p:spPr>
      </p:pic>
      <p:pic>
        <p:nvPicPr>
          <p:cNvPr id="11" name="Picture Placeholder 21">
            <a:extLst>
              <a:ext uri="{FF2B5EF4-FFF2-40B4-BE49-F238E27FC236}">
                <a16:creationId xmlns:a16="http://schemas.microsoft.com/office/drawing/2014/main" id="{A3AA37DC-B109-4DCF-9C16-5FDD068F059C}"/>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t="-9515" b="-31824"/>
          <a:stretch/>
        </p:blipFill>
        <p:spPr>
          <a:xfrm>
            <a:off x="5763898" y="4768340"/>
            <a:ext cx="626071" cy="250721"/>
          </a:xfrm>
          <a:prstGeom prst="rect">
            <a:avLst/>
          </a:prstGeom>
        </p:spPr>
      </p:pic>
      <p:pic>
        <p:nvPicPr>
          <p:cNvPr id="12" name="Picture Placeholder 22">
            <a:extLst>
              <a:ext uri="{FF2B5EF4-FFF2-40B4-BE49-F238E27FC236}">
                <a16:creationId xmlns:a16="http://schemas.microsoft.com/office/drawing/2014/main" id="{9B6D19BE-6A14-4B20-BC51-9EFF0882AC92}"/>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t="-16832" b="-16832"/>
          <a:stretch/>
        </p:blipFill>
        <p:spPr>
          <a:xfrm>
            <a:off x="6452281" y="4724178"/>
            <a:ext cx="408445" cy="306334"/>
          </a:xfrm>
          <a:prstGeom prst="rect">
            <a:avLst/>
          </a:prstGeom>
        </p:spPr>
      </p:pic>
      <p:pic>
        <p:nvPicPr>
          <p:cNvPr id="13" name="Picture Placeholder 24">
            <a:extLst>
              <a:ext uri="{FF2B5EF4-FFF2-40B4-BE49-F238E27FC236}">
                <a16:creationId xmlns:a16="http://schemas.microsoft.com/office/drawing/2014/main" id="{3FD655C1-A72D-4289-B4ED-D4EAAEBAEC5E}"/>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t="-20191" b="-22656"/>
          <a:stretch/>
        </p:blipFill>
        <p:spPr>
          <a:xfrm>
            <a:off x="6942965" y="4768340"/>
            <a:ext cx="720131" cy="228600"/>
          </a:xfrm>
          <a:prstGeom prst="rect">
            <a:avLst/>
          </a:prstGeom>
        </p:spPr>
      </p:pic>
      <p:pic>
        <p:nvPicPr>
          <p:cNvPr id="16" name="Picture 6" descr="FermiLogo_RGB_NALBlue.png">
            <a:extLst>
              <a:ext uri="{FF2B5EF4-FFF2-40B4-BE49-F238E27FC236}">
                <a16:creationId xmlns:a16="http://schemas.microsoft.com/office/drawing/2014/main" id="{88EBEEB9-EF9C-4E98-BDBD-A27365567158}"/>
              </a:ext>
            </a:extLst>
          </p:cNvPr>
          <p:cNvPicPr>
            <a:picLocks noChangeAspect="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4845580" y="4801061"/>
            <a:ext cx="858057" cy="158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60005443"/>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Lst>
  <p:hf sldNum="0" hdr="0" dt="0"/>
  <p:txStyles>
    <p:titleStyle>
      <a:lvl1pPr algn="ctr" rtl="0" eaLnBrk="1" fontAlgn="base" hangingPunct="1">
        <a:spcBef>
          <a:spcPct val="0"/>
        </a:spcBef>
        <a:spcAft>
          <a:spcPct val="0"/>
        </a:spcAft>
        <a:defRPr sz="18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255596" indent="-255596" algn="l" rtl="0" eaLnBrk="1" fontAlgn="base" hangingPunct="1">
        <a:spcBef>
          <a:spcPct val="20000"/>
        </a:spcBef>
        <a:spcAft>
          <a:spcPct val="0"/>
        </a:spcAft>
        <a:buFont typeface="Arial" charset="0"/>
        <a:buChar char="•"/>
        <a:defRPr sz="1800" b="1" kern="1200">
          <a:solidFill>
            <a:srgbClr val="146737"/>
          </a:solidFill>
          <a:latin typeface="Arial" pitchFamily="34" charset="0"/>
          <a:ea typeface="+mn-ea"/>
          <a:cs typeface="Arial" pitchFamily="34" charset="0"/>
        </a:defRPr>
      </a:lvl1pPr>
      <a:lvl2pPr marL="555176" indent="-212799" algn="l" rtl="0" eaLnBrk="1" fontAlgn="base" hangingPunct="1">
        <a:spcBef>
          <a:spcPct val="20000"/>
        </a:spcBef>
        <a:spcAft>
          <a:spcPct val="0"/>
        </a:spcAft>
        <a:buFont typeface="Arial" charset="0"/>
        <a:buChar char="–"/>
        <a:defRPr sz="16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164306"/>
            <a:ext cx="9144000" cy="85725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9" y="650081"/>
            <a:ext cx="8410575" cy="3944541"/>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4763691"/>
            <a:ext cx="381000" cy="273844"/>
          </a:xfrm>
          <a:prstGeom prst="rect">
            <a:avLst/>
          </a:prstGeom>
        </p:spPr>
        <p:txBody>
          <a:bodyPr vert="horz" lIns="91169" tIns="45587" rIns="91169" bIns="45587" rtlCol="0" anchor="ctr"/>
          <a:lstStyle>
            <a:lvl1pPr algn="r" eaLnBrk="1" fontAlgn="auto" hangingPunct="1">
              <a:spcBef>
                <a:spcPts val="0"/>
              </a:spcBef>
              <a:spcAft>
                <a:spcPts val="0"/>
              </a:spcAft>
              <a:defRPr sz="9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6" cstate="print"/>
          <a:srcRect/>
          <a:stretch>
            <a:fillRect/>
          </a:stretch>
        </p:blipFill>
        <p:spPr bwMode="auto">
          <a:xfrm>
            <a:off x="457200" y="4766083"/>
            <a:ext cx="2438400" cy="305990"/>
          </a:xfrm>
          <a:prstGeom prst="rect">
            <a:avLst/>
          </a:prstGeom>
          <a:noFill/>
          <a:ln w="9525">
            <a:noFill/>
            <a:miter lim="800000"/>
            <a:headEnd/>
            <a:tailEnd/>
          </a:ln>
        </p:spPr>
      </p:pic>
    </p:spTree>
    <p:extLst>
      <p:ext uri="{BB962C8B-B14F-4D97-AF65-F5344CB8AC3E}">
        <p14:creationId xmlns:p14="http://schemas.microsoft.com/office/powerpoint/2010/main" val="3312645511"/>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Lst>
  <p:hf sldNum="0" hdr="0" ftr="0" dt="0"/>
  <p:txStyles>
    <p:titleStyle>
      <a:lvl1pPr algn="ctr" rtl="0" eaLnBrk="1" fontAlgn="base" hangingPunct="1">
        <a:spcBef>
          <a:spcPct val="0"/>
        </a:spcBef>
        <a:spcAft>
          <a:spcPct val="0"/>
        </a:spcAft>
        <a:defRPr sz="18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255596" indent="-255596" algn="l" rtl="0" eaLnBrk="1" fontAlgn="base" hangingPunct="1">
        <a:spcBef>
          <a:spcPct val="20000"/>
        </a:spcBef>
        <a:spcAft>
          <a:spcPct val="0"/>
        </a:spcAft>
        <a:buFont typeface="Arial" charset="0"/>
        <a:buChar char="•"/>
        <a:defRPr sz="1800" b="1" kern="1200">
          <a:solidFill>
            <a:srgbClr val="146737"/>
          </a:solidFill>
          <a:latin typeface="Arial" pitchFamily="34" charset="0"/>
          <a:ea typeface="+mn-ea"/>
          <a:cs typeface="Arial" pitchFamily="34" charset="0"/>
        </a:defRPr>
      </a:lvl1pPr>
      <a:lvl2pPr marL="555176" indent="-212799" algn="l" rtl="0" eaLnBrk="1" fontAlgn="base" hangingPunct="1">
        <a:spcBef>
          <a:spcPct val="20000"/>
        </a:spcBef>
        <a:spcAft>
          <a:spcPct val="0"/>
        </a:spcAft>
        <a:buFont typeface="Arial" charset="0"/>
        <a:buChar char="–"/>
        <a:defRPr sz="16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164306"/>
            <a:ext cx="9144000" cy="85725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40" y="650081"/>
            <a:ext cx="8410575" cy="3944541"/>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4763694"/>
            <a:ext cx="381000" cy="273844"/>
          </a:xfrm>
          <a:prstGeom prst="rect">
            <a:avLst/>
          </a:prstGeom>
        </p:spPr>
        <p:txBody>
          <a:bodyPr vert="horz" lIns="91169" tIns="45587" rIns="91169" bIns="45587" rtlCol="0" anchor="ctr"/>
          <a:lstStyle>
            <a:lvl1pPr algn="r" eaLnBrk="1" fontAlgn="auto" hangingPunct="1">
              <a:spcBef>
                <a:spcPts val="0"/>
              </a:spcBef>
              <a:spcAft>
                <a:spcPts val="0"/>
              </a:spcAft>
              <a:defRPr sz="9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4766086"/>
            <a:ext cx="2438400" cy="305990"/>
          </a:xfrm>
          <a:prstGeom prst="rect">
            <a:avLst/>
          </a:prstGeom>
          <a:noFill/>
          <a:ln w="9525">
            <a:noFill/>
            <a:miter lim="800000"/>
            <a:headEnd/>
            <a:tailEnd/>
          </a:ln>
        </p:spPr>
      </p:pic>
    </p:spTree>
    <p:extLst>
      <p:ext uri="{BB962C8B-B14F-4D97-AF65-F5344CB8AC3E}">
        <p14:creationId xmlns:p14="http://schemas.microsoft.com/office/powerpoint/2010/main" val="1456006736"/>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Lst>
  <p:hf hdr="0" dt="0"/>
  <p:txStyles>
    <p:titleStyle>
      <a:lvl1pPr algn="ctr" rtl="0" eaLnBrk="1" fontAlgn="base" hangingPunct="1">
        <a:spcBef>
          <a:spcPct val="0"/>
        </a:spcBef>
        <a:spcAft>
          <a:spcPct val="0"/>
        </a:spcAft>
        <a:defRPr sz="18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82" algn="ctr" rtl="0" eaLnBrk="1" fontAlgn="base" hangingPunct="1">
        <a:spcBef>
          <a:spcPct val="0"/>
        </a:spcBef>
        <a:spcAft>
          <a:spcPct val="0"/>
        </a:spcAft>
        <a:defRPr sz="1800">
          <a:solidFill>
            <a:srgbClr val="106636"/>
          </a:solidFill>
          <a:latin typeface="Arial" charset="0"/>
          <a:cs typeface="Arial" charset="0"/>
        </a:defRPr>
      </a:lvl6pPr>
      <a:lvl7pPr marL="683766" algn="ctr" rtl="0" eaLnBrk="1" fontAlgn="base" hangingPunct="1">
        <a:spcBef>
          <a:spcPct val="0"/>
        </a:spcBef>
        <a:spcAft>
          <a:spcPct val="0"/>
        </a:spcAft>
        <a:defRPr sz="1800">
          <a:solidFill>
            <a:srgbClr val="106636"/>
          </a:solidFill>
          <a:latin typeface="Arial" charset="0"/>
          <a:cs typeface="Arial" charset="0"/>
        </a:defRPr>
      </a:lvl7pPr>
      <a:lvl8pPr marL="1025645" algn="ctr" rtl="0" eaLnBrk="1" fontAlgn="base" hangingPunct="1">
        <a:spcBef>
          <a:spcPct val="0"/>
        </a:spcBef>
        <a:spcAft>
          <a:spcPct val="0"/>
        </a:spcAft>
        <a:defRPr sz="1800">
          <a:solidFill>
            <a:srgbClr val="106636"/>
          </a:solidFill>
          <a:latin typeface="Arial" charset="0"/>
          <a:cs typeface="Arial" charset="0"/>
        </a:defRPr>
      </a:lvl8pPr>
      <a:lvl9pPr marL="1367531" algn="ctr" rtl="0" eaLnBrk="1" fontAlgn="base" hangingPunct="1">
        <a:spcBef>
          <a:spcPct val="0"/>
        </a:spcBef>
        <a:spcAft>
          <a:spcPct val="0"/>
        </a:spcAft>
        <a:defRPr sz="1800">
          <a:solidFill>
            <a:srgbClr val="106636"/>
          </a:solidFill>
          <a:latin typeface="Arial" charset="0"/>
          <a:cs typeface="Arial" charset="0"/>
        </a:defRPr>
      </a:lvl9pPr>
    </p:titleStyle>
    <p:bodyStyle>
      <a:lvl1pPr marL="255590" indent="-255590" algn="l" rtl="0" eaLnBrk="1" fontAlgn="base" hangingPunct="1">
        <a:spcBef>
          <a:spcPct val="20000"/>
        </a:spcBef>
        <a:spcAft>
          <a:spcPct val="0"/>
        </a:spcAft>
        <a:buFont typeface="Arial" charset="0"/>
        <a:buChar char="•"/>
        <a:defRPr sz="1800" b="1" kern="1200">
          <a:solidFill>
            <a:srgbClr val="146737"/>
          </a:solidFill>
          <a:latin typeface="Arial" pitchFamily="34" charset="0"/>
          <a:ea typeface="+mn-ea"/>
          <a:cs typeface="Arial" pitchFamily="34" charset="0"/>
        </a:defRPr>
      </a:lvl1pPr>
      <a:lvl2pPr marL="555162" indent="-212794" algn="l" rtl="0" eaLnBrk="1" fontAlgn="base" hangingPunct="1">
        <a:spcBef>
          <a:spcPct val="20000"/>
        </a:spcBef>
        <a:spcAft>
          <a:spcPct val="0"/>
        </a:spcAft>
        <a:buFont typeface="Arial" charset="0"/>
        <a:buChar char="–"/>
        <a:defRPr sz="1650" kern="1200">
          <a:solidFill>
            <a:srgbClr val="404040"/>
          </a:solidFill>
          <a:latin typeface="Arial" pitchFamily="34" charset="0"/>
          <a:ea typeface="+mn-ea"/>
          <a:cs typeface="Arial" pitchFamily="34" charset="0"/>
        </a:defRPr>
      </a:lvl2pPr>
      <a:lvl3pPr marL="853550" indent="-170000"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3pPr>
      <a:lvl4pPr marL="1195919" indent="-170000"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4pPr>
      <a:lvl5pPr marL="1538290" indent="-170000"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5pPr>
      <a:lvl6pPr marL="1880357" indent="-170945" algn="l" defTabSz="683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40" indent="-170945" algn="l" defTabSz="683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22" indent="-170945" algn="l" defTabSz="683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04" indent="-170945" algn="l" defTabSz="683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66" rtl="0" eaLnBrk="1" latinLnBrk="0" hangingPunct="1">
        <a:defRPr sz="1350" kern="1200">
          <a:solidFill>
            <a:schemeClr val="tx1"/>
          </a:solidFill>
          <a:latin typeface="+mn-lt"/>
          <a:ea typeface="+mn-ea"/>
          <a:cs typeface="+mn-cs"/>
        </a:defRPr>
      </a:lvl1pPr>
      <a:lvl2pPr marL="341882" algn="l" defTabSz="683766" rtl="0" eaLnBrk="1" latinLnBrk="0" hangingPunct="1">
        <a:defRPr sz="1350" kern="1200">
          <a:solidFill>
            <a:schemeClr val="tx1"/>
          </a:solidFill>
          <a:latin typeface="+mn-lt"/>
          <a:ea typeface="+mn-ea"/>
          <a:cs typeface="+mn-cs"/>
        </a:defRPr>
      </a:lvl2pPr>
      <a:lvl3pPr marL="683766" algn="l" defTabSz="683766" rtl="0" eaLnBrk="1" latinLnBrk="0" hangingPunct="1">
        <a:defRPr sz="1350" kern="1200">
          <a:solidFill>
            <a:schemeClr val="tx1"/>
          </a:solidFill>
          <a:latin typeface="+mn-lt"/>
          <a:ea typeface="+mn-ea"/>
          <a:cs typeface="+mn-cs"/>
        </a:defRPr>
      </a:lvl3pPr>
      <a:lvl4pPr marL="1025645" algn="l" defTabSz="683766" rtl="0" eaLnBrk="1" latinLnBrk="0" hangingPunct="1">
        <a:defRPr sz="1350" kern="1200">
          <a:solidFill>
            <a:schemeClr val="tx1"/>
          </a:solidFill>
          <a:latin typeface="+mn-lt"/>
          <a:ea typeface="+mn-ea"/>
          <a:cs typeface="+mn-cs"/>
        </a:defRPr>
      </a:lvl4pPr>
      <a:lvl5pPr marL="1367531" algn="l" defTabSz="683766" rtl="0" eaLnBrk="1" latinLnBrk="0" hangingPunct="1">
        <a:defRPr sz="1350" kern="1200">
          <a:solidFill>
            <a:schemeClr val="tx1"/>
          </a:solidFill>
          <a:latin typeface="+mn-lt"/>
          <a:ea typeface="+mn-ea"/>
          <a:cs typeface="+mn-cs"/>
        </a:defRPr>
      </a:lvl5pPr>
      <a:lvl6pPr marL="1709412" algn="l" defTabSz="683766" rtl="0" eaLnBrk="1" latinLnBrk="0" hangingPunct="1">
        <a:defRPr sz="1350" kern="1200">
          <a:solidFill>
            <a:schemeClr val="tx1"/>
          </a:solidFill>
          <a:latin typeface="+mn-lt"/>
          <a:ea typeface="+mn-ea"/>
          <a:cs typeface="+mn-cs"/>
        </a:defRPr>
      </a:lvl6pPr>
      <a:lvl7pPr marL="2051296" algn="l" defTabSz="683766" rtl="0" eaLnBrk="1" latinLnBrk="0" hangingPunct="1">
        <a:defRPr sz="1350" kern="1200">
          <a:solidFill>
            <a:schemeClr val="tx1"/>
          </a:solidFill>
          <a:latin typeface="+mn-lt"/>
          <a:ea typeface="+mn-ea"/>
          <a:cs typeface="+mn-cs"/>
        </a:defRPr>
      </a:lvl7pPr>
      <a:lvl8pPr marL="2393180" algn="l" defTabSz="683766" rtl="0" eaLnBrk="1" latinLnBrk="0" hangingPunct="1">
        <a:defRPr sz="1350" kern="1200">
          <a:solidFill>
            <a:schemeClr val="tx1"/>
          </a:solidFill>
          <a:latin typeface="+mn-lt"/>
          <a:ea typeface="+mn-ea"/>
          <a:cs typeface="+mn-cs"/>
        </a:defRPr>
      </a:lvl8pPr>
      <a:lvl9pPr marL="2735063" algn="l" defTabSz="683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quantum.fnal.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dirty="0"/>
              <a:t>Interesting Quantum R&amp;D Activities</a:t>
            </a:r>
          </a:p>
        </p:txBody>
      </p:sp>
      <p:sp>
        <p:nvSpPr>
          <p:cNvPr id="4" name="Text Placeholder 3"/>
          <p:cNvSpPr>
            <a:spLocks noGrp="1"/>
          </p:cNvSpPr>
          <p:nvPr>
            <p:ph type="body" sz="quarter" idx="10"/>
          </p:nvPr>
        </p:nvSpPr>
        <p:spPr/>
        <p:txBody>
          <a:bodyPr/>
          <a:lstStyle/>
          <a:p>
            <a:r>
              <a:rPr lang="en-US" dirty="0"/>
              <a:t>Jim Kowalkowski</a:t>
            </a:r>
          </a:p>
          <a:p>
            <a:r>
              <a:rPr lang="en-US" dirty="0"/>
              <a:t>SCD Projects Meeting</a:t>
            </a:r>
          </a:p>
          <a:p>
            <a:r>
              <a:rPr lang="en-US" dirty="0"/>
              <a:t>06/25/2020</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599A34-F8FC-4BC5-8ECA-9AE18337E8EB}"/>
              </a:ext>
            </a:extLst>
          </p:cNvPr>
          <p:cNvSpPr>
            <a:spLocks noGrp="1"/>
          </p:cNvSpPr>
          <p:nvPr>
            <p:ph idx="1"/>
          </p:nvPr>
        </p:nvSpPr>
        <p:spPr>
          <a:xfrm>
            <a:off x="228603" y="728664"/>
            <a:ext cx="8672513" cy="3938932"/>
          </a:xfrm>
        </p:spPr>
        <p:txBody>
          <a:bodyPr/>
          <a:lstStyle/>
          <a:p>
            <a:r>
              <a:rPr lang="en-US" dirty="0">
                <a:hlinkClick r:id="rId2"/>
              </a:rPr>
              <a:t>https://quantum.fnal.gov/</a:t>
            </a:r>
            <a:endParaRPr lang="en-US" dirty="0"/>
          </a:p>
          <a:p>
            <a:r>
              <a:rPr lang="en-US" dirty="0"/>
              <a:t>Two aspects </a:t>
            </a:r>
          </a:p>
          <a:p>
            <a:pPr lvl="1"/>
            <a:r>
              <a:rPr lang="en-US" dirty="0"/>
              <a:t>Quantum Science Program: algorithms, theory, controls (networks)</a:t>
            </a:r>
          </a:p>
          <a:p>
            <a:pPr lvl="1"/>
            <a:r>
              <a:rPr lang="en-US" dirty="0"/>
              <a:t>Quantum Technology Program: sensors, devices, systems</a:t>
            </a:r>
          </a:p>
          <a:p>
            <a:r>
              <a:rPr lang="en-US" dirty="0"/>
              <a:t>We are mainly involved in the science program, but work directly with the technology group</a:t>
            </a:r>
          </a:p>
          <a:p>
            <a:r>
              <a:rPr lang="en-US" dirty="0"/>
              <a:t>Many small </a:t>
            </a:r>
            <a:r>
              <a:rPr lang="en-US" dirty="0" err="1"/>
              <a:t>QuantISED</a:t>
            </a:r>
            <a:r>
              <a:rPr lang="en-US" dirty="0"/>
              <a:t> grants are active now</a:t>
            </a:r>
          </a:p>
          <a:p>
            <a:pPr lvl="1"/>
            <a:r>
              <a:rPr lang="en-US" dirty="0"/>
              <a:t>Adam Lyon: Large-scale (HPC) open quantum systems simulations (w/ANL)</a:t>
            </a:r>
          </a:p>
          <a:p>
            <a:pPr lvl="1"/>
            <a:r>
              <a:rPr lang="en-US" dirty="0"/>
              <a:t>Gabe Perdue: Machine learning and optimization (w/ORNL)</a:t>
            </a:r>
          </a:p>
          <a:p>
            <a:pPr lvl="1"/>
            <a:r>
              <a:rPr lang="en-US" dirty="0"/>
              <a:t>Gustavo Cancelo: Controls (w/</a:t>
            </a:r>
            <a:r>
              <a:rPr lang="en-US" dirty="0" err="1"/>
              <a:t>UChicago</a:t>
            </a:r>
            <a:r>
              <a:rPr lang="en-US" dirty="0"/>
              <a:t>)</a:t>
            </a:r>
          </a:p>
          <a:p>
            <a:pPr lvl="1"/>
            <a:r>
              <a:rPr lang="en-US" dirty="0"/>
              <a:t>Alex Macridin: Spin systems with VQE (FNAL theory group)</a:t>
            </a:r>
          </a:p>
          <a:p>
            <a:pPr lvl="1"/>
            <a:r>
              <a:rPr lang="en-US" dirty="0"/>
              <a:t>Panagiotis: Quantum networking (Caltech, Northwestern) </a:t>
            </a:r>
          </a:p>
          <a:p>
            <a:r>
              <a:rPr lang="en-US" dirty="0"/>
              <a:t>Steve Mrenna and I are part of the projects that Gabe and Adam run</a:t>
            </a:r>
          </a:p>
        </p:txBody>
      </p:sp>
      <p:sp>
        <p:nvSpPr>
          <p:cNvPr id="3" name="Title 2">
            <a:extLst>
              <a:ext uri="{FF2B5EF4-FFF2-40B4-BE49-F238E27FC236}">
                <a16:creationId xmlns:a16="http://schemas.microsoft.com/office/drawing/2014/main" id="{ABEAA316-71B0-45C1-BA22-22530483B1E1}"/>
              </a:ext>
            </a:extLst>
          </p:cNvPr>
          <p:cNvSpPr>
            <a:spLocks noGrp="1"/>
          </p:cNvSpPr>
          <p:nvPr>
            <p:ph type="title"/>
          </p:nvPr>
        </p:nvSpPr>
        <p:spPr/>
        <p:txBody>
          <a:bodyPr/>
          <a:lstStyle/>
          <a:p>
            <a:r>
              <a:rPr lang="en-US" dirty="0"/>
              <a:t>Fermilab Quantum Institute – reminders of structure</a:t>
            </a:r>
          </a:p>
        </p:txBody>
      </p:sp>
      <p:sp>
        <p:nvSpPr>
          <p:cNvPr id="4" name="Date Placeholder 3">
            <a:extLst>
              <a:ext uri="{FF2B5EF4-FFF2-40B4-BE49-F238E27FC236}">
                <a16:creationId xmlns:a16="http://schemas.microsoft.com/office/drawing/2014/main" id="{C317C761-2776-40BF-ACAF-A815CBA77712}"/>
              </a:ext>
            </a:extLst>
          </p:cNvPr>
          <p:cNvSpPr>
            <a:spLocks noGrp="1"/>
          </p:cNvSpPr>
          <p:nvPr>
            <p:ph type="dt" sz="half" idx="2"/>
          </p:nvPr>
        </p:nvSpPr>
        <p:spPr/>
        <p:txBody>
          <a:bodyPr/>
          <a:lstStyle/>
          <a:p>
            <a:pPr>
              <a:defRPr/>
            </a:pPr>
            <a:fld id="{57ADAB69-348E-2C41-AF41-E98D046040A4}" type="datetime1">
              <a:rPr lang="en-US" smtClean="0"/>
              <a:pPr>
                <a:defRPr/>
              </a:pPr>
              <a:t>7/2/2020</a:t>
            </a:fld>
            <a:endParaRPr lang="en-US" dirty="0"/>
          </a:p>
        </p:txBody>
      </p:sp>
      <p:sp>
        <p:nvSpPr>
          <p:cNvPr id="5" name="Footer Placeholder 4">
            <a:extLst>
              <a:ext uri="{FF2B5EF4-FFF2-40B4-BE49-F238E27FC236}">
                <a16:creationId xmlns:a16="http://schemas.microsoft.com/office/drawing/2014/main" id="{7D4068B1-A662-461A-85C9-7D8643C68AB9}"/>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85B4D897-C27E-43C1-8FD5-7A0C04FED7A1}"/>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47565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2F7F1-4A8C-49E4-A553-EDBA6BB73FEC}"/>
              </a:ext>
            </a:extLst>
          </p:cNvPr>
          <p:cNvSpPr>
            <a:spLocks noGrp="1"/>
          </p:cNvSpPr>
          <p:nvPr>
            <p:ph idx="1"/>
          </p:nvPr>
        </p:nvSpPr>
        <p:spPr>
          <a:xfrm>
            <a:off x="228603" y="728664"/>
            <a:ext cx="8672513" cy="3930620"/>
          </a:xfrm>
        </p:spPr>
        <p:txBody>
          <a:bodyPr/>
          <a:lstStyle/>
          <a:p>
            <a:r>
              <a:rPr lang="en-US" dirty="0"/>
              <a:t>National Quantum Institute call</a:t>
            </a:r>
          </a:p>
          <a:p>
            <a:pPr lvl="1"/>
            <a:r>
              <a:rPr lang="en-US" dirty="0"/>
              <a:t>Fermilab put in a proposal focused on SRF-based qubit systems, QIS, algorithms, and material science led by Anna Grassellino, partnered with NASA and many universities</a:t>
            </a:r>
          </a:p>
          <a:p>
            <a:pPr lvl="2"/>
            <a:r>
              <a:rPr lang="en-US" dirty="0"/>
              <a:t>Panagiotis, </a:t>
            </a:r>
            <a:r>
              <a:rPr lang="en-US" dirty="0" err="1"/>
              <a:t>AlexM</a:t>
            </a:r>
            <a:r>
              <a:rPr lang="en-US" dirty="0"/>
              <a:t>, </a:t>
            </a:r>
            <a:r>
              <a:rPr lang="en-US" dirty="0" err="1"/>
              <a:t>AdamL</a:t>
            </a:r>
            <a:r>
              <a:rPr lang="en-US" dirty="0"/>
              <a:t>, myself included and many others from Tech Division and theory</a:t>
            </a:r>
          </a:p>
          <a:p>
            <a:pPr lvl="1"/>
            <a:r>
              <a:rPr lang="en-US" dirty="0"/>
              <a:t>Five are in the running, probably three will make it (FNAL/NASA, ORNL/LANL, </a:t>
            </a:r>
            <a:r>
              <a:rPr lang="en-US" dirty="0" err="1"/>
              <a:t>UofC</a:t>
            </a:r>
            <a:r>
              <a:rPr lang="en-US" dirty="0"/>
              <a:t>/ANL, LBNL/Sandia, Brookhaven/others)</a:t>
            </a:r>
          </a:p>
          <a:p>
            <a:pPr lvl="2"/>
            <a:r>
              <a:rPr lang="en-US" dirty="0"/>
              <a:t>Steve Mrenna included on the ORNL-led proposal for HEP theory</a:t>
            </a:r>
          </a:p>
          <a:p>
            <a:r>
              <a:rPr lang="en-US" dirty="0"/>
              <a:t>Partnerships with industry</a:t>
            </a:r>
          </a:p>
          <a:p>
            <a:pPr lvl="1"/>
            <a:r>
              <a:rPr lang="en-US" dirty="0" err="1"/>
              <a:t>Rigetti</a:t>
            </a:r>
            <a:r>
              <a:rPr lang="en-US" dirty="0"/>
              <a:t>: CRADA is still in the works for linking to </a:t>
            </a:r>
            <a:r>
              <a:rPr lang="en-US" dirty="0" err="1"/>
              <a:t>HEPCloud</a:t>
            </a:r>
            <a:r>
              <a:rPr lang="en-US" dirty="0"/>
              <a:t> to </a:t>
            </a:r>
            <a:r>
              <a:rPr lang="en-US" dirty="0" err="1"/>
              <a:t>to</a:t>
            </a:r>
            <a:r>
              <a:rPr lang="en-US" dirty="0"/>
              <a:t> connect HEP to quantum resources.  Several SCD folks involved (Burt, Tony</a:t>
            </a:r>
            <a:r>
              <a:rPr lang="en-US"/>
              <a:t>,  Andrew,  Adam, Farrukh</a:t>
            </a:r>
            <a:r>
              <a:rPr lang="en-US" dirty="0"/>
              <a:t>).</a:t>
            </a:r>
          </a:p>
          <a:p>
            <a:pPr lvl="1"/>
            <a:r>
              <a:rPr lang="en-US" dirty="0"/>
              <a:t>IBM: We are part of the IBMQ network through ORNL</a:t>
            </a:r>
          </a:p>
          <a:p>
            <a:pPr lvl="1"/>
            <a:r>
              <a:rPr lang="en-US" dirty="0"/>
              <a:t>Google</a:t>
            </a:r>
          </a:p>
          <a:p>
            <a:pPr lvl="1"/>
            <a:r>
              <a:rPr lang="en-US" dirty="0"/>
              <a:t>Honeywell and AWS </a:t>
            </a:r>
            <a:r>
              <a:rPr lang="en-US" dirty="0" err="1"/>
              <a:t>Braket</a:t>
            </a:r>
            <a:r>
              <a:rPr lang="en-US" dirty="0"/>
              <a:t> are in the works</a:t>
            </a:r>
          </a:p>
        </p:txBody>
      </p:sp>
      <p:sp>
        <p:nvSpPr>
          <p:cNvPr id="3" name="Title 2">
            <a:extLst>
              <a:ext uri="{FF2B5EF4-FFF2-40B4-BE49-F238E27FC236}">
                <a16:creationId xmlns:a16="http://schemas.microsoft.com/office/drawing/2014/main" id="{79AFAF36-C5D7-498A-B927-71F30051774B}"/>
              </a:ext>
            </a:extLst>
          </p:cNvPr>
          <p:cNvSpPr>
            <a:spLocks noGrp="1"/>
          </p:cNvSpPr>
          <p:nvPr>
            <p:ph type="title"/>
          </p:nvPr>
        </p:nvSpPr>
        <p:spPr/>
        <p:txBody>
          <a:bodyPr/>
          <a:lstStyle/>
          <a:p>
            <a:r>
              <a:rPr lang="en-US" dirty="0"/>
              <a:t>Some of the key initiatives</a:t>
            </a:r>
          </a:p>
        </p:txBody>
      </p:sp>
      <p:sp>
        <p:nvSpPr>
          <p:cNvPr id="4" name="Date Placeholder 3">
            <a:extLst>
              <a:ext uri="{FF2B5EF4-FFF2-40B4-BE49-F238E27FC236}">
                <a16:creationId xmlns:a16="http://schemas.microsoft.com/office/drawing/2014/main" id="{4EE03F3A-73FF-4403-A7E6-8C86028CC217}"/>
              </a:ext>
            </a:extLst>
          </p:cNvPr>
          <p:cNvSpPr>
            <a:spLocks noGrp="1"/>
          </p:cNvSpPr>
          <p:nvPr>
            <p:ph type="dt" sz="half" idx="2"/>
          </p:nvPr>
        </p:nvSpPr>
        <p:spPr/>
        <p:txBody>
          <a:bodyPr/>
          <a:lstStyle/>
          <a:p>
            <a:pPr>
              <a:defRPr/>
            </a:pPr>
            <a:fld id="{57ADAB69-348E-2C41-AF41-E98D046040A4}" type="datetime1">
              <a:rPr lang="en-US" smtClean="0"/>
              <a:pPr>
                <a:defRPr/>
              </a:pPr>
              <a:t>7/2/2020</a:t>
            </a:fld>
            <a:endParaRPr lang="en-US" dirty="0"/>
          </a:p>
        </p:txBody>
      </p:sp>
      <p:sp>
        <p:nvSpPr>
          <p:cNvPr id="5" name="Footer Placeholder 4">
            <a:extLst>
              <a:ext uri="{FF2B5EF4-FFF2-40B4-BE49-F238E27FC236}">
                <a16:creationId xmlns:a16="http://schemas.microsoft.com/office/drawing/2014/main" id="{6743A773-8512-4FA5-830A-6D7B3635F347}"/>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4B174404-EF1A-4CF8-B328-8639FF182DEF}"/>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34698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4817B6-6F78-4364-B2AD-E5FF0CA5AFFE}"/>
              </a:ext>
            </a:extLst>
          </p:cNvPr>
          <p:cNvSpPr>
            <a:spLocks noGrp="1"/>
          </p:cNvSpPr>
          <p:nvPr>
            <p:ph idx="1"/>
          </p:nvPr>
        </p:nvSpPr>
        <p:spPr>
          <a:xfrm>
            <a:off x="120535" y="590203"/>
            <a:ext cx="8948650" cy="4172989"/>
          </a:xfrm>
        </p:spPr>
        <p:txBody>
          <a:bodyPr/>
          <a:lstStyle/>
          <a:p>
            <a:r>
              <a:rPr lang="en-US" dirty="0"/>
              <a:t>We can run quantum circuits that </a:t>
            </a:r>
          </a:p>
          <a:p>
            <a:pPr lvl="1"/>
            <a:r>
              <a:rPr lang="en-US" dirty="0"/>
              <a:t>Find valid solutions to difficult optimization problems on </a:t>
            </a:r>
            <a:r>
              <a:rPr lang="en-US" dirty="0" err="1"/>
              <a:t>Dwave</a:t>
            </a:r>
            <a:r>
              <a:rPr lang="en-US" dirty="0"/>
              <a:t> and IBMQ</a:t>
            </a:r>
          </a:p>
          <a:p>
            <a:pPr lvl="1"/>
            <a:r>
              <a:rPr lang="en-US" dirty="0"/>
              <a:t>Do classification tasks on Google’s Sycamore chip using SVMs</a:t>
            </a:r>
          </a:p>
          <a:p>
            <a:pPr lvl="1"/>
            <a:r>
              <a:rPr lang="en-US" dirty="0"/>
              <a:t>Show results from </a:t>
            </a:r>
            <a:r>
              <a:rPr lang="da-DK" dirty="0"/>
              <a:t>Rabi model using Rigetti device and VQE</a:t>
            </a:r>
          </a:p>
          <a:p>
            <a:r>
              <a:rPr lang="da-DK" dirty="0"/>
              <a:t>Running a program is similar to running a physics experiment.</a:t>
            </a:r>
          </a:p>
          <a:p>
            <a:r>
              <a:rPr lang="da-DK" dirty="0"/>
              <a:t>Superconducting qubits have short coherence times (10s of microseconds), are noisy (very limited in kinds of gate sequences that can be executed and measured), and can only handle the smallest toy problems.  </a:t>
            </a:r>
          </a:p>
          <a:p>
            <a:r>
              <a:rPr lang="da-DK" dirty="0"/>
              <a:t>The system we (FNAL) are constructing from SRF cavities will be interesting</a:t>
            </a:r>
          </a:p>
          <a:p>
            <a:pPr lvl="1"/>
            <a:r>
              <a:rPr lang="da-DK" dirty="0"/>
              <a:t>Very long conherence times and very high fidelity expected, </a:t>
            </a:r>
          </a:p>
          <a:p>
            <a:pPr lvl="1"/>
            <a:r>
              <a:rPr lang="da-DK" dirty="0"/>
              <a:t>qudit capabilities (2^10 levels possible)</a:t>
            </a:r>
          </a:p>
          <a:p>
            <a:pPr lvl="1"/>
            <a:r>
              <a:rPr lang="da-DK" dirty="0"/>
              <a:t>Adam and I are working to help develop simulation capabilities with Eric Holland</a:t>
            </a:r>
          </a:p>
          <a:p>
            <a:r>
              <a:rPr lang="da-DK" dirty="0"/>
              <a:t>Current systems can solve (small) problems using hybrid algorithms </a:t>
            </a:r>
            <a:r>
              <a:rPr lang="da-DK"/>
              <a:t>and variational methods (VQE, QAOA)</a:t>
            </a:r>
            <a:endParaRPr lang="da-DK" dirty="0"/>
          </a:p>
          <a:p>
            <a:endParaRPr lang="en-US" dirty="0"/>
          </a:p>
          <a:p>
            <a:endParaRPr lang="en-US" dirty="0"/>
          </a:p>
        </p:txBody>
      </p:sp>
      <p:sp>
        <p:nvSpPr>
          <p:cNvPr id="3" name="Title 2">
            <a:extLst>
              <a:ext uri="{FF2B5EF4-FFF2-40B4-BE49-F238E27FC236}">
                <a16:creationId xmlns:a16="http://schemas.microsoft.com/office/drawing/2014/main" id="{5C5D1014-2759-44F4-9825-73DAE40A3C67}"/>
              </a:ext>
            </a:extLst>
          </p:cNvPr>
          <p:cNvSpPr>
            <a:spLocks noGrp="1"/>
          </p:cNvSpPr>
          <p:nvPr>
            <p:ph type="title"/>
          </p:nvPr>
        </p:nvSpPr>
        <p:spPr/>
        <p:txBody>
          <a:bodyPr/>
          <a:lstStyle/>
          <a:p>
            <a:r>
              <a:rPr lang="en-US" dirty="0"/>
              <a:t>What’s exciting and interesting? </a:t>
            </a:r>
          </a:p>
        </p:txBody>
      </p:sp>
      <p:sp>
        <p:nvSpPr>
          <p:cNvPr id="4" name="Date Placeholder 3">
            <a:extLst>
              <a:ext uri="{FF2B5EF4-FFF2-40B4-BE49-F238E27FC236}">
                <a16:creationId xmlns:a16="http://schemas.microsoft.com/office/drawing/2014/main" id="{B1F65F19-A7B1-4DF0-B0A7-DF06F6506E58}"/>
              </a:ext>
            </a:extLst>
          </p:cNvPr>
          <p:cNvSpPr>
            <a:spLocks noGrp="1"/>
          </p:cNvSpPr>
          <p:nvPr>
            <p:ph type="dt" sz="half" idx="2"/>
          </p:nvPr>
        </p:nvSpPr>
        <p:spPr/>
        <p:txBody>
          <a:bodyPr/>
          <a:lstStyle/>
          <a:p>
            <a:pPr>
              <a:defRPr/>
            </a:pPr>
            <a:fld id="{57ADAB69-348E-2C41-AF41-E98D046040A4}" type="datetime1">
              <a:rPr lang="en-US" smtClean="0"/>
              <a:pPr>
                <a:defRPr/>
              </a:pPr>
              <a:t>7/2/2020</a:t>
            </a:fld>
            <a:endParaRPr lang="en-US" dirty="0"/>
          </a:p>
        </p:txBody>
      </p:sp>
      <p:sp>
        <p:nvSpPr>
          <p:cNvPr id="5" name="Footer Placeholder 4">
            <a:extLst>
              <a:ext uri="{FF2B5EF4-FFF2-40B4-BE49-F238E27FC236}">
                <a16:creationId xmlns:a16="http://schemas.microsoft.com/office/drawing/2014/main" id="{C0C9685A-72F8-4BDC-B302-6951CF1BB8EB}"/>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3E9911BB-2B8F-4C64-86C5-4B7C70416936}"/>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1026" name="Picture 2">
            <a:extLst>
              <a:ext uri="{FF2B5EF4-FFF2-40B4-BE49-F238E27FC236}">
                <a16:creationId xmlns:a16="http://schemas.microsoft.com/office/drawing/2014/main" id="{37903524-E59A-429F-84B6-6A4D94C37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137" y="2693324"/>
            <a:ext cx="976863" cy="130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50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63871E-D852-4AB3-95EB-42C6AE17903F}"/>
              </a:ext>
            </a:extLst>
          </p:cNvPr>
          <p:cNvSpPr>
            <a:spLocks noGrp="1"/>
          </p:cNvSpPr>
          <p:nvPr>
            <p:ph idx="1"/>
          </p:nvPr>
        </p:nvSpPr>
        <p:spPr/>
        <p:txBody>
          <a:bodyPr/>
          <a:lstStyle/>
          <a:p>
            <a:r>
              <a:rPr lang="en-US" dirty="0"/>
              <a:t>There are many other aspect of the quantum science program.  I’ve only touched on a few here. </a:t>
            </a:r>
          </a:p>
          <a:p>
            <a:endParaRPr lang="en-US" dirty="0"/>
          </a:p>
          <a:p>
            <a:r>
              <a:rPr lang="en-US" dirty="0"/>
              <a:t>Examples:</a:t>
            </a:r>
          </a:p>
          <a:p>
            <a:pPr lvl="1"/>
            <a:r>
              <a:rPr lang="en-US" dirty="0"/>
              <a:t>Sensors for axion detection (Aaron Chou, Daniel Bowring)</a:t>
            </a:r>
          </a:p>
          <a:p>
            <a:pPr lvl="1"/>
            <a:r>
              <a:rPr lang="en-US" dirty="0" err="1"/>
              <a:t>Cryo</a:t>
            </a:r>
            <a:r>
              <a:rPr lang="en-US" dirty="0"/>
              <a:t> electronics and ASICs (Farah Fahim, Davide Braga)</a:t>
            </a:r>
          </a:p>
          <a:p>
            <a:pPr lvl="1"/>
            <a:r>
              <a:rPr lang="en-US" dirty="0"/>
              <a:t>Quantum Computing device development with SRF (Eric Holland)</a:t>
            </a:r>
          </a:p>
        </p:txBody>
      </p:sp>
      <p:sp>
        <p:nvSpPr>
          <p:cNvPr id="3" name="Title 2">
            <a:extLst>
              <a:ext uri="{FF2B5EF4-FFF2-40B4-BE49-F238E27FC236}">
                <a16:creationId xmlns:a16="http://schemas.microsoft.com/office/drawing/2014/main" id="{5ABB4418-5342-4830-870D-E7BC832C605B}"/>
              </a:ext>
            </a:extLst>
          </p:cNvPr>
          <p:cNvSpPr>
            <a:spLocks noGrp="1"/>
          </p:cNvSpPr>
          <p:nvPr>
            <p:ph type="title"/>
          </p:nvPr>
        </p:nvSpPr>
        <p:spPr/>
        <p:txBody>
          <a:bodyPr/>
          <a:lstStyle/>
          <a:p>
            <a:r>
              <a:rPr lang="en-US" dirty="0"/>
              <a:t>Many other areas involving quantum</a:t>
            </a:r>
          </a:p>
        </p:txBody>
      </p:sp>
      <p:sp>
        <p:nvSpPr>
          <p:cNvPr id="4" name="Date Placeholder 3">
            <a:extLst>
              <a:ext uri="{FF2B5EF4-FFF2-40B4-BE49-F238E27FC236}">
                <a16:creationId xmlns:a16="http://schemas.microsoft.com/office/drawing/2014/main" id="{81FFBEDB-96F9-4585-A896-520CCA88DD14}"/>
              </a:ext>
            </a:extLst>
          </p:cNvPr>
          <p:cNvSpPr>
            <a:spLocks noGrp="1"/>
          </p:cNvSpPr>
          <p:nvPr>
            <p:ph type="dt" sz="half" idx="2"/>
          </p:nvPr>
        </p:nvSpPr>
        <p:spPr/>
        <p:txBody>
          <a:bodyPr/>
          <a:lstStyle/>
          <a:p>
            <a:pPr>
              <a:defRPr/>
            </a:pPr>
            <a:fld id="{57ADAB69-348E-2C41-AF41-E98D046040A4}" type="datetime1">
              <a:rPr lang="en-US" smtClean="0"/>
              <a:pPr>
                <a:defRPr/>
              </a:pPr>
              <a:t>7/2/2020</a:t>
            </a:fld>
            <a:endParaRPr lang="en-US" dirty="0"/>
          </a:p>
        </p:txBody>
      </p:sp>
      <p:sp>
        <p:nvSpPr>
          <p:cNvPr id="5" name="Footer Placeholder 4">
            <a:extLst>
              <a:ext uri="{FF2B5EF4-FFF2-40B4-BE49-F238E27FC236}">
                <a16:creationId xmlns:a16="http://schemas.microsoft.com/office/drawing/2014/main" id="{A4426CF5-48F3-43D7-9A63-6B31BBCF6522}"/>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BA7BF47A-E6E5-4A97-878F-56307337EFD7}"/>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224837609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89DA2CC4BB9E478B8FFD004BF9FA99" ma:contentTypeVersion="13" ma:contentTypeDescription="Create a new document." ma:contentTypeScope="" ma:versionID="f6b71695b9ff49269935cec9ada92582">
  <xsd:schema xmlns:xsd="http://www.w3.org/2001/XMLSchema" xmlns:xs="http://www.w3.org/2001/XMLSchema" xmlns:p="http://schemas.microsoft.com/office/2006/metadata/properties" xmlns:ns3="15f49ed7-d91d-476c-9d2f-cc415609efbb" xmlns:ns4="df301ccf-90da-4920-a634-8c5c8c9e5e8a" targetNamespace="http://schemas.microsoft.com/office/2006/metadata/properties" ma:root="true" ma:fieldsID="32de5ed707d46213b684abdfa4c93de0" ns3:_="" ns4:_="">
    <xsd:import namespace="15f49ed7-d91d-476c-9d2f-cc415609efbb"/>
    <xsd:import namespace="df301ccf-90da-4920-a634-8c5c8c9e5e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49ed7-d91d-476c-9d2f-cc415609ef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301ccf-90da-4920-a634-8c5c8c9e5e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B465BA-6934-4B70-88BD-F0C535E5B5E0}">
  <ds:schemaRefs>
    <ds:schemaRef ds:uri="http://schemas.microsoft.com/sharepoint/v3/contenttype/forms"/>
  </ds:schemaRefs>
</ds:datastoreItem>
</file>

<file path=customXml/itemProps2.xml><?xml version="1.0" encoding="utf-8"?>
<ds:datastoreItem xmlns:ds="http://schemas.openxmlformats.org/officeDocument/2006/customXml" ds:itemID="{4C16F658-4207-4077-86F0-E29796812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f49ed7-d91d-476c-9d2f-cc415609efbb"/>
    <ds:schemaRef ds:uri="df301ccf-90da-4920-a634-8c5c8c9e5e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928277-B2C5-465F-A042-C039A3149E27}">
  <ds:schemaRefs>
    <ds:schemaRef ds:uri="http://www.w3.org/XML/1998/namespace"/>
    <ds:schemaRef ds:uri="http://schemas.microsoft.com/office/infopath/2007/PartnerControls"/>
    <ds:schemaRef ds:uri="15f49ed7-d91d-476c-9d2f-cc415609efbb"/>
    <ds:schemaRef ds:uri="http://schemas.microsoft.com/office/2006/metadata/properties"/>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df301ccf-90da-4920-a634-8c5c8c9e5e8a"/>
  </ds:schemaRefs>
</ds:datastoreItem>
</file>

<file path=docProps/app.xml><?xml version="1.0" encoding="utf-8"?>
<Properties xmlns="http://schemas.openxmlformats.org/officeDocument/2006/extended-properties" xmlns:vt="http://schemas.openxmlformats.org/officeDocument/2006/docPropsVTypes">
  <Template>FNAL_PowerPoint_16x9_100716</Template>
  <TotalTime>2256</TotalTime>
  <Words>545</Words>
  <Application>Microsoft Office PowerPoint</Application>
  <PresentationFormat>On-screen Show (16:9)</PresentationFormat>
  <Paragraphs>59</Paragraphs>
  <Slides>5</Slides>
  <Notes>0</Notes>
  <HiddenSlides>1</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5</vt:i4>
      </vt:variant>
    </vt:vector>
  </HeadingPairs>
  <TitlesOfParts>
    <vt:vector size="13" baseType="lpstr">
      <vt:lpstr>Arial</vt:lpstr>
      <vt:lpstr>Calibri</vt:lpstr>
      <vt:lpstr>Helvetica</vt:lpstr>
      <vt:lpstr>Fermilab_PPT_090915</vt:lpstr>
      <vt:lpstr>1_Office Theme</vt:lpstr>
      <vt:lpstr>2_Office Theme</vt:lpstr>
      <vt:lpstr>5_Office Theme</vt:lpstr>
      <vt:lpstr>3_Office Theme</vt:lpstr>
      <vt:lpstr>PowerPoint Presentation</vt:lpstr>
      <vt:lpstr>Fermilab Quantum Institute – reminders of structure</vt:lpstr>
      <vt:lpstr>Some of the key initiatives</vt:lpstr>
      <vt:lpstr>What’s exciting and interesting? </vt:lpstr>
      <vt:lpstr>Many other areas involving quantum</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 Kowalkowski</dc:creator>
  <cp:lastModifiedBy>James B Kowalkowski</cp:lastModifiedBy>
  <cp:revision>3</cp:revision>
  <cp:lastPrinted>2014-01-20T19:40:21Z</cp:lastPrinted>
  <dcterms:created xsi:type="dcterms:W3CDTF">2020-03-12T02:05:01Z</dcterms:created>
  <dcterms:modified xsi:type="dcterms:W3CDTF">2020-07-02T15:16:37Z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0x0101007889DA2CC4BB9E478B8FFD004BF9FA99</vt:lpwstr>
  </property>
</Properties>
</file>