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99"/>
    <a:srgbClr val="0066FF"/>
    <a:srgbClr val="66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40B5B26-03D5-4A2E-AC16-71CE736F68E2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820739C-52CF-41B0-8B7F-24CA038DE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2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70D0B6-3A54-4415-B65F-4CCDBC8307F8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671513"/>
            <a:ext cx="4479925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919818-1D3B-4E02-BF9F-E0EFB5761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7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ermil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295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6324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228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Alan Bross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3276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MINOS-MIND MTG                        27 April, 2011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1CCB1A-285B-41C1-8B35-E3200FCE6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90346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Fermil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2954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324600" cy="1066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0066F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Alan Bross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MINOS-MIND MTG                        27 April, 2011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D4B7A7-422D-492D-9040-354FB99BB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95618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Alan Bross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MINOS-MIND MTG                        27 April,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687657-A2CE-4DF2-8A2D-FFF1CBFCC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ransition spd="slow">
    <p:circle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6324600" cy="1143000"/>
          </a:xfrm>
        </p:spPr>
        <p:txBody>
          <a:bodyPr/>
          <a:lstStyle/>
          <a:p>
            <a:r>
              <a:rPr lang="en-US" sz="3200" dirty="0" smtClean="0"/>
              <a:t>MINOS-MIND Simulation Meeting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450068" y="4267200"/>
            <a:ext cx="6026150" cy="533400"/>
          </a:xfrm>
        </p:spPr>
        <p:txBody>
          <a:bodyPr/>
          <a:lstStyle/>
          <a:p>
            <a:pPr algn="ctr" fontAlgn="base">
              <a:spcAft>
                <a:spcPct val="0"/>
              </a:spcAft>
              <a:buFont typeface="Arial" charset="0"/>
              <a:buNone/>
            </a:pPr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echnology </a:t>
            </a:r>
            <a:r>
              <a:rPr lang="en-US" b="1" dirty="0">
                <a:solidFill>
                  <a:schemeClr val="bg1"/>
                </a:solidFill>
              </a:rPr>
              <a:t>&amp; </a:t>
            </a:r>
            <a:r>
              <a:rPr lang="en-US" b="1" dirty="0" smtClean="0">
                <a:solidFill>
                  <a:schemeClr val="bg1"/>
                </a:solidFill>
              </a:rPr>
              <a:t>Engineering</a:t>
            </a:r>
            <a:endParaRPr lang="en-US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55322"/>
            <a:ext cx="8458200" cy="47309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5200" y="5105400"/>
            <a:ext cx="5004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Motivation and Goals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is really an “outreach” service meeting for our MINOS colleagues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Thanks</a:t>
            </a:r>
          </a:p>
          <a:p>
            <a:r>
              <a:rPr lang="en-US" dirty="0" smtClean="0"/>
              <a:t>To date, the NF detector (MIND) simulations have used a rather “idealized” detector model</a:t>
            </a:r>
          </a:p>
          <a:p>
            <a:pPr lvl="1"/>
            <a:r>
              <a:rPr lang="en-US" dirty="0" smtClean="0"/>
              <a:t>We (MIND) claim to be able to measure some things to a precision of better than 0.01% (muon charge)</a:t>
            </a:r>
          </a:p>
          <a:p>
            <a:r>
              <a:rPr lang="en-US" dirty="0" smtClean="0"/>
              <a:t>Next round of simulation for MIND must include realistic detector</a:t>
            </a:r>
          </a:p>
          <a:p>
            <a:pPr lvl="1"/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Scintillator response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+?</a:t>
            </a:r>
          </a:p>
          <a:p>
            <a:r>
              <a:rPr lang="en-US" dirty="0" smtClean="0"/>
              <a:t>From this meeting we hope</a:t>
            </a:r>
          </a:p>
          <a:p>
            <a:pPr lvl="1"/>
            <a:r>
              <a:rPr lang="en-US" dirty="0" smtClean="0"/>
              <a:t>Gain some additional insight regarding how detailed (B) needs to be in next round</a:t>
            </a:r>
          </a:p>
          <a:p>
            <a:pPr lvl="1"/>
            <a:r>
              <a:rPr lang="en-US" dirty="0" smtClean="0"/>
              <a:t>Explore </a:t>
            </a:r>
            <a:r>
              <a:rPr lang="en-US" dirty="0"/>
              <a:t>o</a:t>
            </a:r>
            <a:r>
              <a:rPr lang="en-US" dirty="0" smtClean="0"/>
              <a:t>ther detector and simulation issues (given </a:t>
            </a:r>
            <a:r>
              <a:rPr lang="en-US" dirty="0" smtClean="0"/>
              <a:t>MINOS’ </a:t>
            </a:r>
            <a:r>
              <a:rPr lang="en-US" dirty="0" smtClean="0"/>
              <a:t>experience) that need to be addressed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MINOS-MIND MTG                        27 April,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106EA-E81A-4116-88AF-77C93BA7FE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Bross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 Review Template-R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 Review Template-R2</Template>
  <TotalTime>2405</TotalTime>
  <Words>129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MAP Review Template-R2</vt:lpstr>
      <vt:lpstr>MINOS-MIND Simulation Meeting</vt:lpstr>
      <vt:lpstr>M&amp;G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Bross</dc:creator>
  <cp:lastModifiedBy>Alan D. Bross</cp:lastModifiedBy>
  <cp:revision>202</cp:revision>
  <dcterms:created xsi:type="dcterms:W3CDTF">2010-08-02T20:11:59Z</dcterms:created>
  <dcterms:modified xsi:type="dcterms:W3CDTF">2011-04-26T19:34:44Z</dcterms:modified>
</cp:coreProperties>
</file>