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6"/>
  </p:notesMasterIdLst>
  <p:sldIdLst>
    <p:sldId id="1173" r:id="rId3"/>
    <p:sldId id="1175" r:id="rId4"/>
    <p:sldId id="117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115CA9"/>
    <a:srgbClr val="C31310"/>
    <a:srgbClr val="B53511"/>
    <a:srgbClr val="21FFF0"/>
    <a:srgbClr val="21FFF5"/>
    <a:srgbClr val="F400FF"/>
    <a:srgbClr val="16B7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46" autoAdjust="0"/>
    <p:restoredTop sz="89323" autoAdjust="0"/>
  </p:normalViewPr>
  <p:slideViewPr>
    <p:cSldViewPr snapToGrid="0" snapToObjects="1">
      <p:cViewPr varScale="1">
        <p:scale>
          <a:sx n="95" d="100"/>
          <a:sy n="95" d="100"/>
        </p:scale>
        <p:origin x="120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3" d="100"/>
        <a:sy n="173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5/27/2020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Snowmass AF [n]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Snowmass AF [n]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Accelerator Frontier [n] “name”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2050436"/>
            <a:ext cx="8229600" cy="114194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[from your web-page or else]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7F4EA-47CE-4CED-89A5-A9195657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E1BE2-D3EC-46BE-8A8F-8AEE1C91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1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99A8A59-97C9-49ED-A3CA-E25D6BC27FAD}"/>
              </a:ext>
            </a:extLst>
          </p:cNvPr>
          <p:cNvSpPr txBox="1">
            <a:spLocks/>
          </p:cNvSpPr>
          <p:nvPr/>
        </p:nvSpPr>
        <p:spPr>
          <a:xfrm>
            <a:off x="-96253" y="1127441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AF[n] “goal” (description)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F787357-1EE0-44D2-BD12-EEB684F8FDF4}"/>
              </a:ext>
            </a:extLst>
          </p:cNvPr>
          <p:cNvSpPr txBox="1">
            <a:spLocks/>
          </p:cNvSpPr>
          <p:nvPr/>
        </p:nvSpPr>
        <p:spPr>
          <a:xfrm>
            <a:off x="0" y="2833546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AF[n] Conveners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612454-93E6-4EDC-AC77-AB133865E05F}"/>
              </a:ext>
            </a:extLst>
          </p:cNvPr>
          <p:cNvSpPr txBox="1">
            <a:spLocks/>
          </p:cNvSpPr>
          <p:nvPr/>
        </p:nvSpPr>
        <p:spPr>
          <a:xfrm>
            <a:off x="513347" y="4167994"/>
            <a:ext cx="8229600" cy="1141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[names – affiliations - email] </a:t>
            </a:r>
          </a:p>
          <a:p>
            <a:r>
              <a:rPr lang="en-US" dirty="0"/>
              <a:t>Photos – if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6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AF[n] </a:t>
            </a:r>
            <a:r>
              <a:rPr lang="en-US" dirty="0" err="1"/>
              <a:t>LoIs</a:t>
            </a:r>
            <a:r>
              <a:rPr lang="en-US" dirty="0"/>
              <a:t> Status and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04"/>
            <a:ext cx="8229600" cy="114194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[lists of received </a:t>
            </a:r>
            <a:r>
              <a:rPr lang="en-US" dirty="0" err="1"/>
              <a:t>LoIs</a:t>
            </a:r>
            <a:r>
              <a:rPr lang="en-US" dirty="0"/>
              <a:t>, known in work, invitations sent or plan to invite]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7F4EA-47CE-4CED-89A5-A9195657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E1BE2-D3EC-46BE-8A8F-8AEE1C91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8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AF[n] Meetings and Conferences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326"/>
            <a:ext cx="8229600" cy="114194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[status and plans on meetings – regular conveners meetings,  kick-offs, joint, your own conferences, meetings, </a:t>
            </a:r>
            <a:r>
              <a:rPr lang="en-US" dirty="0" err="1"/>
              <a:t>etc</a:t>
            </a:r>
            <a:r>
              <a:rPr lang="en-US" dirty="0"/>
              <a:t> – whatever known and planned..]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7F4EA-47CE-4CED-89A5-A9195657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E1BE2-D3EC-46BE-8A8F-8AEE1C91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3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F787357-1EE0-44D2-BD12-EEB684F8FDF4}"/>
              </a:ext>
            </a:extLst>
          </p:cNvPr>
          <p:cNvSpPr txBox="1">
            <a:spLocks/>
          </p:cNvSpPr>
          <p:nvPr/>
        </p:nvSpPr>
        <p:spPr>
          <a:xfrm>
            <a:off x="0" y="2833546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AF[n] Liaisons and </a:t>
            </a:r>
            <a:r>
              <a:rPr lang="en-US" dirty="0" err="1"/>
              <a:t>PoCs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612454-93E6-4EDC-AC77-AB133865E05F}"/>
              </a:ext>
            </a:extLst>
          </p:cNvPr>
          <p:cNvSpPr txBox="1">
            <a:spLocks/>
          </p:cNvSpPr>
          <p:nvPr/>
        </p:nvSpPr>
        <p:spPr>
          <a:xfrm>
            <a:off x="513347" y="3869042"/>
            <a:ext cx="8229600" cy="1141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[with big projects/teams.. Plan/need new ones?]</a:t>
            </a:r>
          </a:p>
          <a:p>
            <a:r>
              <a:rPr lang="en-US" dirty="0"/>
              <a:t>[with other Frontiers, other AF groups… need more?]</a:t>
            </a:r>
          </a:p>
          <a:p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FC34685-1A88-422F-9C3B-7C1C2998A78C}"/>
              </a:ext>
            </a:extLst>
          </p:cNvPr>
          <p:cNvSpPr txBox="1">
            <a:spLocks/>
          </p:cNvSpPr>
          <p:nvPr/>
        </p:nvSpPr>
        <p:spPr>
          <a:xfrm>
            <a:off x="-96253" y="4900598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AF[n] AOB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5F3FD2B-0B53-4FFD-8BDD-83466E4FA74E}"/>
              </a:ext>
            </a:extLst>
          </p:cNvPr>
          <p:cNvSpPr txBox="1">
            <a:spLocks/>
          </p:cNvSpPr>
          <p:nvPr/>
        </p:nvSpPr>
        <p:spPr>
          <a:xfrm>
            <a:off x="457200" y="5847347"/>
            <a:ext cx="8229600" cy="691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[</a:t>
            </a:r>
            <a:r>
              <a:rPr lang="en-US" dirty="0" err="1"/>
              <a:t>Eg</a:t>
            </a:r>
            <a:r>
              <a:rPr lang="en-US" dirty="0"/>
              <a:t> nominations to “Snowmass young”, </a:t>
            </a:r>
            <a:r>
              <a:rPr lang="en-US" dirty="0" err="1"/>
              <a:t>etc</a:t>
            </a:r>
            <a:r>
              <a:rPr lang="en-US" dirty="0"/>
              <a:t>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5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150842</TotalTime>
  <Words>169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Custom Design</vt:lpstr>
      <vt:lpstr>Accelerator Frontier [n] “name”</vt:lpstr>
      <vt:lpstr>AF[n] LoIs Status and Plans</vt:lpstr>
      <vt:lpstr>AF[n] Meetings and Conferences</vt:lpstr>
    </vt:vector>
  </TitlesOfParts>
  <Company>The University of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Vladimir Shiltsev</cp:lastModifiedBy>
  <cp:revision>3455</cp:revision>
  <cp:lastPrinted>2020-03-12T15:19:45Z</cp:lastPrinted>
  <dcterms:created xsi:type="dcterms:W3CDTF">2014-06-24T05:51:31Z</dcterms:created>
  <dcterms:modified xsi:type="dcterms:W3CDTF">2020-05-21T14:13:16Z</dcterms:modified>
</cp:coreProperties>
</file>