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2A94F0-EB72-415D-BCEB-AF3289C213C7}" v="284" dt="2020-07-17T07:13:11.9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3" autoAdjust="0"/>
    <p:restoredTop sz="94660"/>
  </p:normalViewPr>
  <p:slideViewPr>
    <p:cSldViewPr snapToGrid="0">
      <p:cViewPr>
        <p:scale>
          <a:sx n="50" d="100"/>
          <a:sy n="50" d="100"/>
        </p:scale>
        <p:origin x="283"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reverzev, Sergey V." userId="085c3542-174c-4f48-9458-69ad7fedcdf1" providerId="ADAL" clId="{14310BC5-350D-46A6-B90E-939451D6BE82}"/>
    <pc:docChg chg="modSld">
      <pc:chgData name="Pereverzev, Sergey V." userId="085c3542-174c-4f48-9458-69ad7fedcdf1" providerId="ADAL" clId="{14310BC5-350D-46A6-B90E-939451D6BE82}" dt="2020-07-14T22:25:01.962" v="1" actId="20577"/>
      <pc:docMkLst>
        <pc:docMk/>
      </pc:docMkLst>
      <pc:sldChg chg="modSp mod">
        <pc:chgData name="Pereverzev, Sergey V." userId="085c3542-174c-4f48-9458-69ad7fedcdf1" providerId="ADAL" clId="{14310BC5-350D-46A6-B90E-939451D6BE82}" dt="2020-07-14T22:25:01.962" v="1" actId="20577"/>
        <pc:sldMkLst>
          <pc:docMk/>
          <pc:sldMk cId="1756091622" sldId="256"/>
        </pc:sldMkLst>
        <pc:spChg chg="mod">
          <ac:chgData name="Pereverzev, Sergey V." userId="085c3542-174c-4f48-9458-69ad7fedcdf1" providerId="ADAL" clId="{14310BC5-350D-46A6-B90E-939451D6BE82}" dt="2020-07-14T22:25:01.962" v="1" actId="20577"/>
          <ac:spMkLst>
            <pc:docMk/>
            <pc:sldMk cId="1756091622" sldId="256"/>
            <ac:spMk id="3" creationId="{FEFB6B02-0199-4AAB-B46C-2C1C0642AB43}"/>
          </ac:spMkLst>
        </pc:spChg>
      </pc:sldChg>
    </pc:docChg>
  </pc:docChgLst>
  <pc:docChgLst>
    <pc:chgData name="Pereverzev, Sergey V." userId="085c3542-174c-4f48-9458-69ad7fedcdf1" providerId="ADAL" clId="{F72A94F0-EB72-415D-BCEB-AF3289C213C7}"/>
    <pc:docChg chg="undo custSel addSld delSld modSld">
      <pc:chgData name="Pereverzev, Sergey V." userId="085c3542-174c-4f48-9458-69ad7fedcdf1" providerId="ADAL" clId="{F72A94F0-EB72-415D-BCEB-AF3289C213C7}" dt="2020-07-17T07:21:50.598" v="2616" actId="47"/>
      <pc:docMkLst>
        <pc:docMk/>
      </pc:docMkLst>
      <pc:sldChg chg="del">
        <pc:chgData name="Pereverzev, Sergey V." userId="085c3542-174c-4f48-9458-69ad7fedcdf1" providerId="ADAL" clId="{F72A94F0-EB72-415D-BCEB-AF3289C213C7}" dt="2020-07-17T07:21:50.598" v="2616" actId="47"/>
        <pc:sldMkLst>
          <pc:docMk/>
          <pc:sldMk cId="1756091622" sldId="256"/>
        </pc:sldMkLst>
      </pc:sldChg>
      <pc:sldChg chg="new del">
        <pc:chgData name="Pereverzev, Sergey V." userId="085c3542-174c-4f48-9458-69ad7fedcdf1" providerId="ADAL" clId="{F72A94F0-EB72-415D-BCEB-AF3289C213C7}" dt="2020-07-14T22:35:59.112" v="1" actId="680"/>
        <pc:sldMkLst>
          <pc:docMk/>
          <pc:sldMk cId="594500745" sldId="257"/>
        </pc:sldMkLst>
      </pc:sldChg>
      <pc:sldChg chg="modSp add mod">
        <pc:chgData name="Pereverzev, Sergey V." userId="085c3542-174c-4f48-9458-69ad7fedcdf1" providerId="ADAL" clId="{F72A94F0-EB72-415D-BCEB-AF3289C213C7}" dt="2020-07-17T07:21:38.525" v="2615" actId="20577"/>
        <pc:sldMkLst>
          <pc:docMk/>
          <pc:sldMk cId="4052415142" sldId="257"/>
        </pc:sldMkLst>
        <pc:spChg chg="mod">
          <ac:chgData name="Pereverzev, Sergey V." userId="085c3542-174c-4f48-9458-69ad7fedcdf1" providerId="ADAL" clId="{F72A94F0-EB72-415D-BCEB-AF3289C213C7}" dt="2020-07-17T07:21:38.525" v="2615" actId="20577"/>
          <ac:spMkLst>
            <pc:docMk/>
            <pc:sldMk cId="4052415142" sldId="257"/>
            <ac:spMk id="3" creationId="{FEFB6B02-0199-4AAB-B46C-2C1C0642AB4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89787-16F4-49C7-8F42-3A7A1C4C18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3061F6-71D0-48D2-956D-7A1D749E5D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D13D50-41F0-4BCE-B582-5E13797604E8}"/>
              </a:ext>
            </a:extLst>
          </p:cNvPr>
          <p:cNvSpPr>
            <a:spLocks noGrp="1"/>
          </p:cNvSpPr>
          <p:nvPr>
            <p:ph type="dt" sz="half" idx="10"/>
          </p:nvPr>
        </p:nvSpPr>
        <p:spPr/>
        <p:txBody>
          <a:bodyPr/>
          <a:lstStyle/>
          <a:p>
            <a:fld id="{0AD953DF-772E-4B9C-974D-88147F2A2495}" type="datetimeFigureOut">
              <a:rPr lang="en-US" smtClean="0"/>
              <a:t>7/14/2020</a:t>
            </a:fld>
            <a:endParaRPr lang="en-US"/>
          </a:p>
        </p:txBody>
      </p:sp>
      <p:sp>
        <p:nvSpPr>
          <p:cNvPr id="5" name="Footer Placeholder 4">
            <a:extLst>
              <a:ext uri="{FF2B5EF4-FFF2-40B4-BE49-F238E27FC236}">
                <a16:creationId xmlns:a16="http://schemas.microsoft.com/office/drawing/2014/main" id="{D7BE9C5F-030E-4B92-82F4-86853D525D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90CB0C-3AF2-4D81-BABF-C1986F5C0CAA}"/>
              </a:ext>
            </a:extLst>
          </p:cNvPr>
          <p:cNvSpPr>
            <a:spLocks noGrp="1"/>
          </p:cNvSpPr>
          <p:nvPr>
            <p:ph type="sldNum" sz="quarter" idx="12"/>
          </p:nvPr>
        </p:nvSpPr>
        <p:spPr/>
        <p:txBody>
          <a:bodyPr/>
          <a:lstStyle/>
          <a:p>
            <a:fld id="{03F222D4-7F1F-439A-942A-CA07B8A26932}" type="slidenum">
              <a:rPr lang="en-US" smtClean="0"/>
              <a:t>‹#›</a:t>
            </a:fld>
            <a:endParaRPr lang="en-US"/>
          </a:p>
        </p:txBody>
      </p:sp>
    </p:spTree>
    <p:extLst>
      <p:ext uri="{BB962C8B-B14F-4D97-AF65-F5344CB8AC3E}">
        <p14:creationId xmlns:p14="http://schemas.microsoft.com/office/powerpoint/2010/main" val="1079989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70F30-9AC8-4CED-BD5C-81AEA2D145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D28BFE-97FC-4CAD-A098-2DE41B6437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D29E35-23CD-402B-BB2A-2ABDC69B4E0A}"/>
              </a:ext>
            </a:extLst>
          </p:cNvPr>
          <p:cNvSpPr>
            <a:spLocks noGrp="1"/>
          </p:cNvSpPr>
          <p:nvPr>
            <p:ph type="dt" sz="half" idx="10"/>
          </p:nvPr>
        </p:nvSpPr>
        <p:spPr/>
        <p:txBody>
          <a:bodyPr/>
          <a:lstStyle/>
          <a:p>
            <a:fld id="{0AD953DF-772E-4B9C-974D-88147F2A2495}" type="datetimeFigureOut">
              <a:rPr lang="en-US" smtClean="0"/>
              <a:t>7/14/2020</a:t>
            </a:fld>
            <a:endParaRPr lang="en-US"/>
          </a:p>
        </p:txBody>
      </p:sp>
      <p:sp>
        <p:nvSpPr>
          <p:cNvPr id="5" name="Footer Placeholder 4">
            <a:extLst>
              <a:ext uri="{FF2B5EF4-FFF2-40B4-BE49-F238E27FC236}">
                <a16:creationId xmlns:a16="http://schemas.microsoft.com/office/drawing/2014/main" id="{B55800DC-A439-446D-BB93-2CA49F3FA4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EDD1AA-FF35-469E-82E8-667E944B1D66}"/>
              </a:ext>
            </a:extLst>
          </p:cNvPr>
          <p:cNvSpPr>
            <a:spLocks noGrp="1"/>
          </p:cNvSpPr>
          <p:nvPr>
            <p:ph type="sldNum" sz="quarter" idx="12"/>
          </p:nvPr>
        </p:nvSpPr>
        <p:spPr/>
        <p:txBody>
          <a:bodyPr/>
          <a:lstStyle/>
          <a:p>
            <a:fld id="{03F222D4-7F1F-439A-942A-CA07B8A26932}" type="slidenum">
              <a:rPr lang="en-US" smtClean="0"/>
              <a:t>‹#›</a:t>
            </a:fld>
            <a:endParaRPr lang="en-US"/>
          </a:p>
        </p:txBody>
      </p:sp>
    </p:spTree>
    <p:extLst>
      <p:ext uri="{BB962C8B-B14F-4D97-AF65-F5344CB8AC3E}">
        <p14:creationId xmlns:p14="http://schemas.microsoft.com/office/powerpoint/2010/main" val="1902294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B37025-98FF-46F5-9374-8CB2FD9B9D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7F55E4-F63A-4B5B-9192-2436FA59E1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3AF8F3-5A7B-4244-9A1A-852F161853AB}"/>
              </a:ext>
            </a:extLst>
          </p:cNvPr>
          <p:cNvSpPr>
            <a:spLocks noGrp="1"/>
          </p:cNvSpPr>
          <p:nvPr>
            <p:ph type="dt" sz="half" idx="10"/>
          </p:nvPr>
        </p:nvSpPr>
        <p:spPr/>
        <p:txBody>
          <a:bodyPr/>
          <a:lstStyle/>
          <a:p>
            <a:fld id="{0AD953DF-772E-4B9C-974D-88147F2A2495}" type="datetimeFigureOut">
              <a:rPr lang="en-US" smtClean="0"/>
              <a:t>7/14/2020</a:t>
            </a:fld>
            <a:endParaRPr lang="en-US"/>
          </a:p>
        </p:txBody>
      </p:sp>
      <p:sp>
        <p:nvSpPr>
          <p:cNvPr id="5" name="Footer Placeholder 4">
            <a:extLst>
              <a:ext uri="{FF2B5EF4-FFF2-40B4-BE49-F238E27FC236}">
                <a16:creationId xmlns:a16="http://schemas.microsoft.com/office/drawing/2014/main" id="{5B350BB2-8EDA-4F40-A472-21A2B4B896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F2BA07-1E90-462F-A8D9-8B36DD782EB0}"/>
              </a:ext>
            </a:extLst>
          </p:cNvPr>
          <p:cNvSpPr>
            <a:spLocks noGrp="1"/>
          </p:cNvSpPr>
          <p:nvPr>
            <p:ph type="sldNum" sz="quarter" idx="12"/>
          </p:nvPr>
        </p:nvSpPr>
        <p:spPr/>
        <p:txBody>
          <a:bodyPr/>
          <a:lstStyle/>
          <a:p>
            <a:fld id="{03F222D4-7F1F-439A-942A-CA07B8A26932}" type="slidenum">
              <a:rPr lang="en-US" smtClean="0"/>
              <a:t>‹#›</a:t>
            </a:fld>
            <a:endParaRPr lang="en-US"/>
          </a:p>
        </p:txBody>
      </p:sp>
    </p:spTree>
    <p:extLst>
      <p:ext uri="{BB962C8B-B14F-4D97-AF65-F5344CB8AC3E}">
        <p14:creationId xmlns:p14="http://schemas.microsoft.com/office/powerpoint/2010/main" val="1593964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58D41-15B3-4A5D-8675-7006796AC4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95E04F-11EC-4592-892B-0EA3FE701C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15E8CB-AB94-4F47-AB13-4EB8B2B1B5F6}"/>
              </a:ext>
            </a:extLst>
          </p:cNvPr>
          <p:cNvSpPr>
            <a:spLocks noGrp="1"/>
          </p:cNvSpPr>
          <p:nvPr>
            <p:ph type="dt" sz="half" idx="10"/>
          </p:nvPr>
        </p:nvSpPr>
        <p:spPr/>
        <p:txBody>
          <a:bodyPr/>
          <a:lstStyle/>
          <a:p>
            <a:fld id="{0AD953DF-772E-4B9C-974D-88147F2A2495}" type="datetimeFigureOut">
              <a:rPr lang="en-US" smtClean="0"/>
              <a:t>7/14/2020</a:t>
            </a:fld>
            <a:endParaRPr lang="en-US"/>
          </a:p>
        </p:txBody>
      </p:sp>
      <p:sp>
        <p:nvSpPr>
          <p:cNvPr id="5" name="Footer Placeholder 4">
            <a:extLst>
              <a:ext uri="{FF2B5EF4-FFF2-40B4-BE49-F238E27FC236}">
                <a16:creationId xmlns:a16="http://schemas.microsoft.com/office/drawing/2014/main" id="{016CF3FD-82BD-4FCD-9E2C-2AF92974FE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BD1B2C-5E88-47C6-81D0-E8F279FAF832}"/>
              </a:ext>
            </a:extLst>
          </p:cNvPr>
          <p:cNvSpPr>
            <a:spLocks noGrp="1"/>
          </p:cNvSpPr>
          <p:nvPr>
            <p:ph type="sldNum" sz="quarter" idx="12"/>
          </p:nvPr>
        </p:nvSpPr>
        <p:spPr/>
        <p:txBody>
          <a:bodyPr/>
          <a:lstStyle/>
          <a:p>
            <a:fld id="{03F222D4-7F1F-439A-942A-CA07B8A26932}" type="slidenum">
              <a:rPr lang="en-US" smtClean="0"/>
              <a:t>‹#›</a:t>
            </a:fld>
            <a:endParaRPr lang="en-US"/>
          </a:p>
        </p:txBody>
      </p:sp>
    </p:spTree>
    <p:extLst>
      <p:ext uri="{BB962C8B-B14F-4D97-AF65-F5344CB8AC3E}">
        <p14:creationId xmlns:p14="http://schemas.microsoft.com/office/powerpoint/2010/main" val="1034509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84B80-ED01-49D9-98CD-6BD9086F98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D1A6AC-F17B-48C1-92EA-B57374BDF8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B334AC-65AA-4E3D-8725-93C93F54205A}"/>
              </a:ext>
            </a:extLst>
          </p:cNvPr>
          <p:cNvSpPr>
            <a:spLocks noGrp="1"/>
          </p:cNvSpPr>
          <p:nvPr>
            <p:ph type="dt" sz="half" idx="10"/>
          </p:nvPr>
        </p:nvSpPr>
        <p:spPr/>
        <p:txBody>
          <a:bodyPr/>
          <a:lstStyle/>
          <a:p>
            <a:fld id="{0AD953DF-772E-4B9C-974D-88147F2A2495}" type="datetimeFigureOut">
              <a:rPr lang="en-US" smtClean="0"/>
              <a:t>7/14/2020</a:t>
            </a:fld>
            <a:endParaRPr lang="en-US"/>
          </a:p>
        </p:txBody>
      </p:sp>
      <p:sp>
        <p:nvSpPr>
          <p:cNvPr id="5" name="Footer Placeholder 4">
            <a:extLst>
              <a:ext uri="{FF2B5EF4-FFF2-40B4-BE49-F238E27FC236}">
                <a16:creationId xmlns:a16="http://schemas.microsoft.com/office/drawing/2014/main" id="{3A4667C9-A0C2-4383-A921-EF9EA0B98E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A25C73-2F95-4EB1-9090-203A2F9B756D}"/>
              </a:ext>
            </a:extLst>
          </p:cNvPr>
          <p:cNvSpPr>
            <a:spLocks noGrp="1"/>
          </p:cNvSpPr>
          <p:nvPr>
            <p:ph type="sldNum" sz="quarter" idx="12"/>
          </p:nvPr>
        </p:nvSpPr>
        <p:spPr/>
        <p:txBody>
          <a:bodyPr/>
          <a:lstStyle/>
          <a:p>
            <a:fld id="{03F222D4-7F1F-439A-942A-CA07B8A26932}" type="slidenum">
              <a:rPr lang="en-US" smtClean="0"/>
              <a:t>‹#›</a:t>
            </a:fld>
            <a:endParaRPr lang="en-US"/>
          </a:p>
        </p:txBody>
      </p:sp>
    </p:spTree>
    <p:extLst>
      <p:ext uri="{BB962C8B-B14F-4D97-AF65-F5344CB8AC3E}">
        <p14:creationId xmlns:p14="http://schemas.microsoft.com/office/powerpoint/2010/main" val="282983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9A51B-0BAD-4ED5-907D-0BD3CDBB9D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337966-6053-4BE2-A3E6-711CAA41BE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B260C5-1370-43B3-B456-67B451E3A0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38276D-3012-473A-93B2-A6EDB0F8E4AB}"/>
              </a:ext>
            </a:extLst>
          </p:cNvPr>
          <p:cNvSpPr>
            <a:spLocks noGrp="1"/>
          </p:cNvSpPr>
          <p:nvPr>
            <p:ph type="dt" sz="half" idx="10"/>
          </p:nvPr>
        </p:nvSpPr>
        <p:spPr/>
        <p:txBody>
          <a:bodyPr/>
          <a:lstStyle/>
          <a:p>
            <a:fld id="{0AD953DF-772E-4B9C-974D-88147F2A2495}" type="datetimeFigureOut">
              <a:rPr lang="en-US" smtClean="0"/>
              <a:t>7/14/2020</a:t>
            </a:fld>
            <a:endParaRPr lang="en-US"/>
          </a:p>
        </p:txBody>
      </p:sp>
      <p:sp>
        <p:nvSpPr>
          <p:cNvPr id="6" name="Footer Placeholder 5">
            <a:extLst>
              <a:ext uri="{FF2B5EF4-FFF2-40B4-BE49-F238E27FC236}">
                <a16:creationId xmlns:a16="http://schemas.microsoft.com/office/drawing/2014/main" id="{98E9307E-3396-4B30-98CA-B2C77BEF61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393FE1-30F6-4F81-A1BA-D8FB4B224392}"/>
              </a:ext>
            </a:extLst>
          </p:cNvPr>
          <p:cNvSpPr>
            <a:spLocks noGrp="1"/>
          </p:cNvSpPr>
          <p:nvPr>
            <p:ph type="sldNum" sz="quarter" idx="12"/>
          </p:nvPr>
        </p:nvSpPr>
        <p:spPr/>
        <p:txBody>
          <a:bodyPr/>
          <a:lstStyle/>
          <a:p>
            <a:fld id="{03F222D4-7F1F-439A-942A-CA07B8A26932}" type="slidenum">
              <a:rPr lang="en-US" smtClean="0"/>
              <a:t>‹#›</a:t>
            </a:fld>
            <a:endParaRPr lang="en-US"/>
          </a:p>
        </p:txBody>
      </p:sp>
    </p:spTree>
    <p:extLst>
      <p:ext uri="{BB962C8B-B14F-4D97-AF65-F5344CB8AC3E}">
        <p14:creationId xmlns:p14="http://schemas.microsoft.com/office/powerpoint/2010/main" val="2949640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6DE18-B950-435A-A3CE-2CEE1089F3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B4785D-3688-47DA-9E28-65135216F3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0EE150-81DE-49ED-BD4B-00B27353BA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D788DA-547D-469F-8992-2BB5840CA2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61F10B-BB4D-4E51-95F2-B95D541C5F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D3B8A3-91DB-45D9-98D2-AE1C425CEB33}"/>
              </a:ext>
            </a:extLst>
          </p:cNvPr>
          <p:cNvSpPr>
            <a:spLocks noGrp="1"/>
          </p:cNvSpPr>
          <p:nvPr>
            <p:ph type="dt" sz="half" idx="10"/>
          </p:nvPr>
        </p:nvSpPr>
        <p:spPr/>
        <p:txBody>
          <a:bodyPr/>
          <a:lstStyle/>
          <a:p>
            <a:fld id="{0AD953DF-772E-4B9C-974D-88147F2A2495}" type="datetimeFigureOut">
              <a:rPr lang="en-US" smtClean="0"/>
              <a:t>7/14/2020</a:t>
            </a:fld>
            <a:endParaRPr lang="en-US"/>
          </a:p>
        </p:txBody>
      </p:sp>
      <p:sp>
        <p:nvSpPr>
          <p:cNvPr id="8" name="Footer Placeholder 7">
            <a:extLst>
              <a:ext uri="{FF2B5EF4-FFF2-40B4-BE49-F238E27FC236}">
                <a16:creationId xmlns:a16="http://schemas.microsoft.com/office/drawing/2014/main" id="{F3463557-EC45-437C-8513-A10F8A1BC9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D81A51-04C5-430C-B6EE-2AE493865EA6}"/>
              </a:ext>
            </a:extLst>
          </p:cNvPr>
          <p:cNvSpPr>
            <a:spLocks noGrp="1"/>
          </p:cNvSpPr>
          <p:nvPr>
            <p:ph type="sldNum" sz="quarter" idx="12"/>
          </p:nvPr>
        </p:nvSpPr>
        <p:spPr/>
        <p:txBody>
          <a:bodyPr/>
          <a:lstStyle/>
          <a:p>
            <a:fld id="{03F222D4-7F1F-439A-942A-CA07B8A26932}" type="slidenum">
              <a:rPr lang="en-US" smtClean="0"/>
              <a:t>‹#›</a:t>
            </a:fld>
            <a:endParaRPr lang="en-US"/>
          </a:p>
        </p:txBody>
      </p:sp>
    </p:spTree>
    <p:extLst>
      <p:ext uri="{BB962C8B-B14F-4D97-AF65-F5344CB8AC3E}">
        <p14:creationId xmlns:p14="http://schemas.microsoft.com/office/powerpoint/2010/main" val="3212486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4E5C6-B5D9-45C9-BD2D-C3980A06C7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021261-96C6-442D-82A0-BC91841AFD1D}"/>
              </a:ext>
            </a:extLst>
          </p:cNvPr>
          <p:cNvSpPr>
            <a:spLocks noGrp="1"/>
          </p:cNvSpPr>
          <p:nvPr>
            <p:ph type="dt" sz="half" idx="10"/>
          </p:nvPr>
        </p:nvSpPr>
        <p:spPr/>
        <p:txBody>
          <a:bodyPr/>
          <a:lstStyle/>
          <a:p>
            <a:fld id="{0AD953DF-772E-4B9C-974D-88147F2A2495}" type="datetimeFigureOut">
              <a:rPr lang="en-US" smtClean="0"/>
              <a:t>7/14/2020</a:t>
            </a:fld>
            <a:endParaRPr lang="en-US"/>
          </a:p>
        </p:txBody>
      </p:sp>
      <p:sp>
        <p:nvSpPr>
          <p:cNvPr id="4" name="Footer Placeholder 3">
            <a:extLst>
              <a:ext uri="{FF2B5EF4-FFF2-40B4-BE49-F238E27FC236}">
                <a16:creationId xmlns:a16="http://schemas.microsoft.com/office/drawing/2014/main" id="{CDF592FC-5E46-4E99-83A7-C94309A0BF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34DCB2-6519-4974-9FDE-AD384CDF7681}"/>
              </a:ext>
            </a:extLst>
          </p:cNvPr>
          <p:cNvSpPr>
            <a:spLocks noGrp="1"/>
          </p:cNvSpPr>
          <p:nvPr>
            <p:ph type="sldNum" sz="quarter" idx="12"/>
          </p:nvPr>
        </p:nvSpPr>
        <p:spPr/>
        <p:txBody>
          <a:bodyPr/>
          <a:lstStyle/>
          <a:p>
            <a:fld id="{03F222D4-7F1F-439A-942A-CA07B8A26932}" type="slidenum">
              <a:rPr lang="en-US" smtClean="0"/>
              <a:t>‹#›</a:t>
            </a:fld>
            <a:endParaRPr lang="en-US"/>
          </a:p>
        </p:txBody>
      </p:sp>
    </p:spTree>
    <p:extLst>
      <p:ext uri="{BB962C8B-B14F-4D97-AF65-F5344CB8AC3E}">
        <p14:creationId xmlns:p14="http://schemas.microsoft.com/office/powerpoint/2010/main" val="2867639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84BD95-6876-4B4A-98A1-D97CBF24EED5}"/>
              </a:ext>
            </a:extLst>
          </p:cNvPr>
          <p:cNvSpPr>
            <a:spLocks noGrp="1"/>
          </p:cNvSpPr>
          <p:nvPr>
            <p:ph type="dt" sz="half" idx="10"/>
          </p:nvPr>
        </p:nvSpPr>
        <p:spPr/>
        <p:txBody>
          <a:bodyPr/>
          <a:lstStyle/>
          <a:p>
            <a:fld id="{0AD953DF-772E-4B9C-974D-88147F2A2495}" type="datetimeFigureOut">
              <a:rPr lang="en-US" smtClean="0"/>
              <a:t>7/14/2020</a:t>
            </a:fld>
            <a:endParaRPr lang="en-US"/>
          </a:p>
        </p:txBody>
      </p:sp>
      <p:sp>
        <p:nvSpPr>
          <p:cNvPr id="3" name="Footer Placeholder 2">
            <a:extLst>
              <a:ext uri="{FF2B5EF4-FFF2-40B4-BE49-F238E27FC236}">
                <a16:creationId xmlns:a16="http://schemas.microsoft.com/office/drawing/2014/main" id="{BECC5DD7-01CF-48CC-B613-F59818D70E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2157AF6-642B-4FE4-9420-74B092DF9970}"/>
              </a:ext>
            </a:extLst>
          </p:cNvPr>
          <p:cNvSpPr>
            <a:spLocks noGrp="1"/>
          </p:cNvSpPr>
          <p:nvPr>
            <p:ph type="sldNum" sz="quarter" idx="12"/>
          </p:nvPr>
        </p:nvSpPr>
        <p:spPr/>
        <p:txBody>
          <a:bodyPr/>
          <a:lstStyle/>
          <a:p>
            <a:fld id="{03F222D4-7F1F-439A-942A-CA07B8A26932}" type="slidenum">
              <a:rPr lang="en-US" smtClean="0"/>
              <a:t>‹#›</a:t>
            </a:fld>
            <a:endParaRPr lang="en-US"/>
          </a:p>
        </p:txBody>
      </p:sp>
    </p:spTree>
    <p:extLst>
      <p:ext uri="{BB962C8B-B14F-4D97-AF65-F5344CB8AC3E}">
        <p14:creationId xmlns:p14="http://schemas.microsoft.com/office/powerpoint/2010/main" val="2492785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09BBE-F090-4FAC-8E3C-243F74A4B6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E6F420-4486-4F4D-80CE-9A6895FFD0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6A248C-A7B7-48C4-8C9F-00E0123964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D35C31-82C0-41BE-ABC1-B74AAE5F04D8}"/>
              </a:ext>
            </a:extLst>
          </p:cNvPr>
          <p:cNvSpPr>
            <a:spLocks noGrp="1"/>
          </p:cNvSpPr>
          <p:nvPr>
            <p:ph type="dt" sz="half" idx="10"/>
          </p:nvPr>
        </p:nvSpPr>
        <p:spPr/>
        <p:txBody>
          <a:bodyPr/>
          <a:lstStyle/>
          <a:p>
            <a:fld id="{0AD953DF-772E-4B9C-974D-88147F2A2495}" type="datetimeFigureOut">
              <a:rPr lang="en-US" smtClean="0"/>
              <a:t>7/14/2020</a:t>
            </a:fld>
            <a:endParaRPr lang="en-US"/>
          </a:p>
        </p:txBody>
      </p:sp>
      <p:sp>
        <p:nvSpPr>
          <p:cNvPr id="6" name="Footer Placeholder 5">
            <a:extLst>
              <a:ext uri="{FF2B5EF4-FFF2-40B4-BE49-F238E27FC236}">
                <a16:creationId xmlns:a16="http://schemas.microsoft.com/office/drawing/2014/main" id="{17446A8E-80AC-4396-8209-6D2BA25F06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F00E51-A49C-4014-8CC2-F98357C4FA75}"/>
              </a:ext>
            </a:extLst>
          </p:cNvPr>
          <p:cNvSpPr>
            <a:spLocks noGrp="1"/>
          </p:cNvSpPr>
          <p:nvPr>
            <p:ph type="sldNum" sz="quarter" idx="12"/>
          </p:nvPr>
        </p:nvSpPr>
        <p:spPr/>
        <p:txBody>
          <a:bodyPr/>
          <a:lstStyle/>
          <a:p>
            <a:fld id="{03F222D4-7F1F-439A-942A-CA07B8A26932}" type="slidenum">
              <a:rPr lang="en-US" smtClean="0"/>
              <a:t>‹#›</a:t>
            </a:fld>
            <a:endParaRPr lang="en-US"/>
          </a:p>
        </p:txBody>
      </p:sp>
    </p:spTree>
    <p:extLst>
      <p:ext uri="{BB962C8B-B14F-4D97-AF65-F5344CB8AC3E}">
        <p14:creationId xmlns:p14="http://schemas.microsoft.com/office/powerpoint/2010/main" val="3835744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D4A1C-A4F1-4AFE-9039-F7B91929F5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B4C502-ECBF-493D-9245-4FF68E0ABF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E2E7F4-D4E8-4CAD-8BB2-C303A19D97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BBFAE9-85CC-42DE-93CD-927256AD7D2C}"/>
              </a:ext>
            </a:extLst>
          </p:cNvPr>
          <p:cNvSpPr>
            <a:spLocks noGrp="1"/>
          </p:cNvSpPr>
          <p:nvPr>
            <p:ph type="dt" sz="half" idx="10"/>
          </p:nvPr>
        </p:nvSpPr>
        <p:spPr/>
        <p:txBody>
          <a:bodyPr/>
          <a:lstStyle/>
          <a:p>
            <a:fld id="{0AD953DF-772E-4B9C-974D-88147F2A2495}" type="datetimeFigureOut">
              <a:rPr lang="en-US" smtClean="0"/>
              <a:t>7/14/2020</a:t>
            </a:fld>
            <a:endParaRPr lang="en-US"/>
          </a:p>
        </p:txBody>
      </p:sp>
      <p:sp>
        <p:nvSpPr>
          <p:cNvPr id="6" name="Footer Placeholder 5">
            <a:extLst>
              <a:ext uri="{FF2B5EF4-FFF2-40B4-BE49-F238E27FC236}">
                <a16:creationId xmlns:a16="http://schemas.microsoft.com/office/drawing/2014/main" id="{83B3E066-4A55-42FF-83F3-46634FDB99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3BF456-E303-4B9E-9110-BCA3E4ECB6B1}"/>
              </a:ext>
            </a:extLst>
          </p:cNvPr>
          <p:cNvSpPr>
            <a:spLocks noGrp="1"/>
          </p:cNvSpPr>
          <p:nvPr>
            <p:ph type="sldNum" sz="quarter" idx="12"/>
          </p:nvPr>
        </p:nvSpPr>
        <p:spPr/>
        <p:txBody>
          <a:bodyPr/>
          <a:lstStyle/>
          <a:p>
            <a:fld id="{03F222D4-7F1F-439A-942A-CA07B8A26932}" type="slidenum">
              <a:rPr lang="en-US" smtClean="0"/>
              <a:t>‹#›</a:t>
            </a:fld>
            <a:endParaRPr lang="en-US"/>
          </a:p>
        </p:txBody>
      </p:sp>
    </p:spTree>
    <p:extLst>
      <p:ext uri="{BB962C8B-B14F-4D97-AF65-F5344CB8AC3E}">
        <p14:creationId xmlns:p14="http://schemas.microsoft.com/office/powerpoint/2010/main" val="1802082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6703F4-E0A5-48EC-999F-D0984720DD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029746-611E-4855-AFBD-983A8900A6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85811C-30ED-4FBC-9538-4F90CDEFC9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953DF-772E-4B9C-974D-88147F2A2495}" type="datetimeFigureOut">
              <a:rPr lang="en-US" smtClean="0"/>
              <a:t>7/14/2020</a:t>
            </a:fld>
            <a:endParaRPr lang="en-US"/>
          </a:p>
        </p:txBody>
      </p:sp>
      <p:sp>
        <p:nvSpPr>
          <p:cNvPr id="5" name="Footer Placeholder 4">
            <a:extLst>
              <a:ext uri="{FF2B5EF4-FFF2-40B4-BE49-F238E27FC236}">
                <a16:creationId xmlns:a16="http://schemas.microsoft.com/office/drawing/2014/main" id="{79DC0769-4D94-4276-9933-FF31AE62C5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9B5F032-00BE-40C8-81E1-7C051BB27F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F222D4-7F1F-439A-942A-CA07B8A26932}" type="slidenum">
              <a:rPr lang="en-US" smtClean="0"/>
              <a:t>‹#›</a:t>
            </a:fld>
            <a:endParaRPr lang="en-US"/>
          </a:p>
        </p:txBody>
      </p:sp>
    </p:spTree>
    <p:extLst>
      <p:ext uri="{BB962C8B-B14F-4D97-AF65-F5344CB8AC3E}">
        <p14:creationId xmlns:p14="http://schemas.microsoft.com/office/powerpoint/2010/main" val="378115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70536-6405-4AD0-8FC1-D2C86818235D}"/>
              </a:ext>
            </a:extLst>
          </p:cNvPr>
          <p:cNvSpPr>
            <a:spLocks noGrp="1"/>
          </p:cNvSpPr>
          <p:nvPr>
            <p:ph type="ctrTitle"/>
          </p:nvPr>
        </p:nvSpPr>
        <p:spPr>
          <a:xfrm>
            <a:off x="60960" y="-137160"/>
            <a:ext cx="12018745" cy="1171876"/>
          </a:xfrm>
        </p:spPr>
        <p:txBody>
          <a:bodyPr>
            <a:normAutofit/>
          </a:bodyPr>
          <a:lstStyle/>
          <a:p>
            <a:r>
              <a:rPr lang="en-US" sz="3600" dirty="0"/>
              <a:t>Common problems in low energy threshold detectors and condensed matter physics</a:t>
            </a:r>
          </a:p>
        </p:txBody>
      </p:sp>
      <p:sp>
        <p:nvSpPr>
          <p:cNvPr id="3" name="Subtitle 2">
            <a:extLst>
              <a:ext uri="{FF2B5EF4-FFF2-40B4-BE49-F238E27FC236}">
                <a16:creationId xmlns:a16="http://schemas.microsoft.com/office/drawing/2014/main" id="{FEFB6B02-0199-4AAB-B46C-2C1C0642AB43}"/>
              </a:ext>
            </a:extLst>
          </p:cNvPr>
          <p:cNvSpPr>
            <a:spLocks noGrp="1"/>
          </p:cNvSpPr>
          <p:nvPr>
            <p:ph type="subTitle" idx="1"/>
          </p:nvPr>
        </p:nvSpPr>
        <p:spPr>
          <a:xfrm>
            <a:off x="304800" y="1034716"/>
            <a:ext cx="11582400" cy="5646235"/>
          </a:xfrm>
        </p:spPr>
        <p:txBody>
          <a:bodyPr>
            <a:noAutofit/>
          </a:bodyPr>
          <a:lstStyle/>
          <a:p>
            <a:pPr algn="l"/>
            <a:r>
              <a:rPr lang="en-US" dirty="0"/>
              <a:t>Not only neutrinos or hypothetical dark matter particles can cause small energy releases deep inside the most sensitive particle detectors. Self-Organized Criticality - dynamic process of energy accumulation and avalanche-like relaxation events in materials is a rather common in driven systems. SOC relaxation events can mimic </a:t>
            </a:r>
            <a:r>
              <a:rPr lang="en-US" dirty="0" err="1"/>
              <a:t>CEvNS</a:t>
            </a:r>
            <a:r>
              <a:rPr lang="en-US" dirty="0"/>
              <a:t> and other low-energy interactions. We can see features  of these dynamics in  all low energy threshold detectors used for dark matter particles searches and for </a:t>
            </a:r>
            <a:r>
              <a:rPr lang="en-US" dirty="0" err="1"/>
              <a:t>CEvNS</a:t>
            </a:r>
            <a:r>
              <a:rPr lang="en-US" dirty="0"/>
              <a:t> - </a:t>
            </a:r>
            <a:r>
              <a:rPr lang="en-US" dirty="0" err="1"/>
              <a:t>NaI</a:t>
            </a:r>
            <a:r>
              <a:rPr lang="en-US" dirty="0"/>
              <a:t> (Tl), high purity germanium, dual-phase </a:t>
            </a:r>
            <a:r>
              <a:rPr lang="en-US" dirty="0" err="1"/>
              <a:t>Xe</a:t>
            </a:r>
            <a:r>
              <a:rPr lang="en-US" dirty="0"/>
              <a:t> or Ar.  We expect this in cryogenic directors like CDMS. At low temperatures materials demonstrate glass-like relaxation processes, and energy is accumulated due to electromagnetic signals, applied or leaking from  the hot environment.  Our understanding of these processes in materials is lagging requirements of present-day particle detectors. The community needs to be aware of SOC and possible other instabilities in materials under energy flow. Broader physics and funding cooperation is required to address these questions which relate to problem of glass (disordered solids) properties and to problem of residual (non-thermal) noise and decoherence in superconducting detectors and qubits. Cooperation between HEP and BES  programs would be beneficial. </a:t>
            </a:r>
          </a:p>
        </p:txBody>
      </p:sp>
    </p:spTree>
    <p:extLst>
      <p:ext uri="{BB962C8B-B14F-4D97-AF65-F5344CB8AC3E}">
        <p14:creationId xmlns:p14="http://schemas.microsoft.com/office/powerpoint/2010/main" val="4052415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DF2C0C409D15846B22A3E28E5C3867E" ma:contentTypeVersion="8" ma:contentTypeDescription="Create a new document." ma:contentTypeScope="" ma:versionID="9384d2ae97ea6a0842b46287e637654f">
  <xsd:schema xmlns:xsd="http://www.w3.org/2001/XMLSchema" xmlns:xs="http://www.w3.org/2001/XMLSchema" xmlns:p="http://schemas.microsoft.com/office/2006/metadata/properties" xmlns:ns3="39d22158-14c6-450f-a1b3-cc39ff917f42" targetNamespace="http://schemas.microsoft.com/office/2006/metadata/properties" ma:root="true" ma:fieldsID="8dc738f00d85247cbb10ab5e945c7950" ns3:_="">
    <xsd:import namespace="39d22158-14c6-450f-a1b3-cc39ff917f4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d22158-14c6-450f-a1b3-cc39ff917f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98741F-ED72-4700-BE3E-9722AF9E913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CFAA87D-07E4-4261-8F11-D019A63DFA4F}">
  <ds:schemaRefs>
    <ds:schemaRef ds:uri="http://schemas.microsoft.com/sharepoint/v3/contenttype/forms"/>
  </ds:schemaRefs>
</ds:datastoreItem>
</file>

<file path=customXml/itemProps3.xml><?xml version="1.0" encoding="utf-8"?>
<ds:datastoreItem xmlns:ds="http://schemas.openxmlformats.org/officeDocument/2006/customXml" ds:itemID="{773CB690-1782-4C28-A3CA-FB0D97427E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d22158-14c6-450f-a1b3-cc39ff917f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3545</TotalTime>
  <Words>218</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Common problems in low energy threshold detectors and condensed matter physics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problems in low energy threshold detectors and condensed matter physics</dc:title>
  <dc:creator>Pereverzev, Sergey V.</dc:creator>
  <cp:lastModifiedBy>Pereverzev, Sergey V.</cp:lastModifiedBy>
  <cp:revision>10</cp:revision>
  <dcterms:created xsi:type="dcterms:W3CDTF">2020-07-14T20:06:05Z</dcterms:created>
  <dcterms:modified xsi:type="dcterms:W3CDTF">2020-07-17T07:21:59Z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0x0101002DF2C0C409D15846B22A3E28E5C3867E</vt:lpwstr>
  </property>
</Properties>
</file>