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2"/>
    <p:restoredTop sz="95801"/>
  </p:normalViewPr>
  <p:slideViewPr>
    <p:cSldViewPr snapToGrid="0" snapToObjects="1">
      <p:cViewPr varScale="1">
        <p:scale>
          <a:sx n="132" d="100"/>
          <a:sy n="132" d="100"/>
        </p:scale>
        <p:origin x="200" y="5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A77D1-2182-4D4F-9644-5AA69658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54FD1-DF39-E342-AA4A-97D3C3F0C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CE7BE-EF5A-7846-83DD-62507878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0110-690E-AC48-A1F1-EA99CF74E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CDA3A-0A9B-4945-B1DF-2F104895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8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F8FBE-3D2C-9544-AF0D-599975CE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42C59-45B9-7547-8F49-0D58ABCB7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88B9-86E8-D747-91E2-9E90B4AC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6B36-4CA6-C949-913A-2994C662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622D8-6AC0-7644-BA7E-0CB346A02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7DFD1-DCA7-B24B-A3B8-725C43FA6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6BD2F-1625-9140-BA11-C310EBA3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EF977-C228-2747-AF86-0636ED97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5558-3C78-E240-88D3-55E8BB5C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D8DF-7655-4447-B6C8-C0B139B7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82EC-A7EA-424D-BC94-B197AE824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D5329-1287-D143-9236-327930556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CDBC6-F65E-594A-82A0-79097803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838B3-93FE-8946-AA7E-4FD60039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6BC-E739-E84D-97C1-817FFA1A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6D66-138E-A24F-9A5E-BCF6A434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69E53-18DB-B54F-8685-CD1283EF2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A5651-5675-194C-BF45-7A745AD5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11B1C-1B79-B74F-8CF3-4C401765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453C4-4045-5F4E-8972-611DA854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ADFC-BF0D-4746-BEBD-AE655F34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5DD8-009C-1043-9DD9-90AEC9B9C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2E01-C77C-B04F-A596-26EC1CEF3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A7876-532E-B648-9DBA-1B468170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56AFD-4A83-3545-958D-DE394E6B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6F84C-62F9-0842-9F58-07CFD617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6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CFCEC-46B4-B645-8B83-4E198865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ADA0C-52C2-F143-8C70-88A1F7076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F42E1-5D62-C94A-A2B1-7D859CFA3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38340-5816-0A43-AD65-61E35D881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02DC4-F61D-054D-A965-2F0C13A11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9697D-8068-484F-9F53-F7F195D4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8445F-7DEB-BA47-B00C-279FB6A9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7D6438-9D3E-EC40-8C46-18574594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8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8EDF-D001-6345-A156-D8673920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4F39C-2EE8-0E45-9B5C-369943CD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01F3A-9920-EB44-B7D4-606AAA63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A8F50-D1C4-3346-BB2F-3F052C28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7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05481-D515-3542-9AB6-8EEB747D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54B37-A6CA-1848-B682-728147F9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B3FCB-2910-E248-A802-A3BB0876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9961-3A7B-A147-A78E-8617229F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AA713-917B-804D-920F-B1DE73CA2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27DCD-B780-494A-A068-4943EE88E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EAA47-D22E-874B-856D-A5F1EF34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10014-4695-9144-8C6F-0CE301CE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D0D68-0A5E-914E-BF23-D3F89933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ABAC-8F52-F14E-8CB2-E27EC11D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2CAD28-6C79-3842-BC9F-638F564AA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3059C-3E87-B342-A485-A13894744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305B7-A4C4-2D41-9DEC-ACB0130D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C615A-C33E-D149-8CD3-88B3678E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763E6-5C35-E444-A09B-C1DB550E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69A77-DE72-A74A-A57C-FDE9FB24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DB2F8-9451-5F44-A2F1-93352566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B176-6B0C-2E4D-8A7F-356B4AB0D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ECFE9-E776-AB4B-B29C-249BF2232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16C31-165C-F748-A101-3AC7277C6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15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ShutCo</a:t>
            </a:r>
            <a:r>
              <a:rPr lang="en-US" b="1" dirty="0"/>
              <a:t> Highlights for IOTA/FAST Meeting 05/29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785"/>
            <a:ext cx="11168743" cy="5568215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May 28: </a:t>
            </a:r>
            <a:r>
              <a:rPr lang="en-US" sz="3600" b="1" dirty="0"/>
              <a:t>Round-2</a:t>
            </a:r>
            <a:r>
              <a:rPr lang="en-US" sz="3600" dirty="0"/>
              <a:t> Lab staffing: (D.F &amp; J.J., 4 EE Sup (PS CS)</a:t>
            </a:r>
          </a:p>
          <a:p>
            <a:r>
              <a:rPr lang="en-US" sz="3600" dirty="0"/>
              <a:t>Shutdown Resources: Webpage, Outage Calendar, </a:t>
            </a:r>
            <a:r>
              <a:rPr lang="en-US" sz="3600" dirty="0" err="1"/>
              <a:t>eLog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Cryo</a:t>
            </a:r>
            <a:r>
              <a:rPr lang="en-US" sz="3600" dirty="0"/>
              <a:t> </a:t>
            </a:r>
            <a:r>
              <a:rPr lang="en-US" sz="3600" b="1" u="sng" dirty="0"/>
              <a:t>is</a:t>
            </a:r>
            <a:r>
              <a:rPr lang="en-US" sz="3600" dirty="0"/>
              <a:t> planning on </a:t>
            </a:r>
            <a:r>
              <a:rPr lang="en-US" sz="3600" b="1" dirty="0"/>
              <a:t>warming up</a:t>
            </a:r>
            <a:r>
              <a:rPr lang="en-US" sz="3600" dirty="0"/>
              <a:t> NML (June 1-4)</a:t>
            </a:r>
          </a:p>
          <a:p>
            <a:pPr lvl="1"/>
            <a:r>
              <a:rPr lang="en-US" sz="3200" dirty="0"/>
              <a:t>13.8KV equipment PM at NML (Fridge)</a:t>
            </a:r>
          </a:p>
          <a:p>
            <a:pPr lvl="1"/>
            <a:r>
              <a:rPr lang="en-US" sz="3200" dirty="0"/>
              <a:t>ICW valve work at </a:t>
            </a:r>
            <a:r>
              <a:rPr lang="en-US" sz="3200" dirty="0" err="1"/>
              <a:t>SiDet</a:t>
            </a:r>
            <a:r>
              <a:rPr lang="en-US" sz="3200" dirty="0"/>
              <a:t> (Lab B compressors)</a:t>
            </a:r>
          </a:p>
          <a:p>
            <a:pPr lvl="1"/>
            <a:r>
              <a:rPr lang="en-US" sz="3200" dirty="0"/>
              <a:t>NML Fridge expander PM (PM due)</a:t>
            </a:r>
          </a:p>
          <a:p>
            <a:r>
              <a:rPr lang="en-US" sz="3600" dirty="0"/>
              <a:t>FESS will work with us to plan </a:t>
            </a:r>
            <a:r>
              <a:rPr lang="en-US" sz="3600" b="1" dirty="0"/>
              <a:t>Adams Strainer</a:t>
            </a:r>
            <a:endParaRPr lang="en-US" sz="3600" dirty="0"/>
          </a:p>
          <a:p>
            <a:r>
              <a:rPr lang="en-US" sz="3600" b="1" dirty="0"/>
              <a:t>HVAC contractors </a:t>
            </a:r>
            <a:r>
              <a:rPr lang="en-US" sz="3600" dirty="0"/>
              <a:t>now on site. Long list of jobs.</a:t>
            </a:r>
          </a:p>
          <a:p>
            <a:pPr lvl="1"/>
            <a:r>
              <a:rPr lang="en-US" sz="3200" dirty="0"/>
              <a:t>NML is first on the list. </a:t>
            </a:r>
          </a:p>
          <a:p>
            <a:r>
              <a:rPr lang="en-US" sz="3600" b="1" dirty="0"/>
              <a:t>ACNET outages</a:t>
            </a:r>
            <a:r>
              <a:rPr lang="en-US" sz="3600" dirty="0"/>
              <a:t>.  Coordinated with X-Gal power outages.</a:t>
            </a:r>
          </a:p>
          <a:p>
            <a:r>
              <a:rPr lang="en-US" sz="3600" dirty="0"/>
              <a:t>Make sure you flush the faucet before drinking it.</a:t>
            </a:r>
          </a:p>
          <a:p>
            <a:pPr lvl="1"/>
            <a:r>
              <a:rPr lang="en-US" sz="3200" dirty="0"/>
              <a:t>Why would you want to drink from our faucets?</a:t>
            </a:r>
          </a:p>
          <a:p>
            <a:r>
              <a:rPr lang="en-US" sz="3600" dirty="0"/>
              <a:t>1 hr. Power Reduction test: June 22~26. 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158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ShutCo Highlights for IOTA/FAST Meeting 05/29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29</cp:revision>
  <dcterms:created xsi:type="dcterms:W3CDTF">2020-05-08T13:38:44Z</dcterms:created>
  <dcterms:modified xsi:type="dcterms:W3CDTF">2020-05-29T15:53:05Z</dcterms:modified>
</cp:coreProperties>
</file>