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0"/>
  </p:notesMasterIdLst>
  <p:handoutMasterIdLst>
    <p:handoutMasterId r:id="rId11"/>
  </p:handoutMasterIdLst>
  <p:sldIdLst>
    <p:sldId id="294" r:id="rId5"/>
    <p:sldId id="312" r:id="rId6"/>
    <p:sldId id="325" r:id="rId7"/>
    <p:sldId id="326" r:id="rId8"/>
    <p:sldId id="32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58FC2-A739-ED49-A319-82A6D90EAD3E}" v="2" dt="2020-07-06T15:55:29.7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94"/>
  </p:normalViewPr>
  <p:slideViewPr>
    <p:cSldViewPr snapToGrid="0" snapToObjects="1" showGuides="1">
      <p:cViewPr varScale="1">
        <p:scale>
          <a:sx n="128" d="100"/>
          <a:sy n="128" d="100"/>
        </p:scale>
        <p:origin x="69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project/fnalhcf/phase4project/Shared%20Documents/Requirements/HEPCloud%20expected%20use%20and%20Channels%20considerations.docx?d=wd37dc742f3e64ea1a24262dbd297c485&amp;csf=1&amp;e=9KX3W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Krista Majewski</a:t>
            </a:r>
          </a:p>
          <a:p>
            <a:r>
              <a:rPr lang="en-US" dirty="0"/>
              <a:t>06 July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HEPCloud</a:t>
            </a:r>
            <a:r>
              <a:rPr lang="en-US" dirty="0"/>
              <a:t> Facility Board meeting</a:t>
            </a:r>
          </a:p>
          <a:p>
            <a:r>
              <a:rPr lang="en-US" sz="2000" dirty="0"/>
              <a:t>Project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Project focus continues to be on framework development</a:t>
            </a:r>
          </a:p>
          <a:p>
            <a:r>
              <a:rPr lang="en-US" dirty="0"/>
              <a:t>First milestone/release still not fully tested</a:t>
            </a:r>
          </a:p>
          <a:p>
            <a:pPr lvl="1"/>
            <a:r>
              <a:rPr lang="en-US" dirty="0"/>
              <a:t>Waiting on the python3 </a:t>
            </a:r>
            <a:r>
              <a:rPr lang="en-US" dirty="0" err="1"/>
              <a:t>glideinWMS</a:t>
            </a:r>
            <a:r>
              <a:rPr lang="en-US" dirty="0"/>
              <a:t> release</a:t>
            </a:r>
          </a:p>
          <a:p>
            <a:r>
              <a:rPr lang="en-US" dirty="0"/>
              <a:t>Next release to come next week</a:t>
            </a:r>
          </a:p>
          <a:p>
            <a:pPr lvl="1"/>
            <a:r>
              <a:rPr lang="en-US" dirty="0"/>
              <a:t>Requires python3 </a:t>
            </a:r>
            <a:r>
              <a:rPr lang="en-US" dirty="0" err="1"/>
              <a:t>glidenWMS</a:t>
            </a:r>
            <a:r>
              <a:rPr lang="en-US" dirty="0"/>
              <a:t> release</a:t>
            </a:r>
          </a:p>
          <a:p>
            <a:pPr lvl="1"/>
            <a:r>
              <a:rPr lang="en-US" dirty="0"/>
              <a:t>Contains the new configuration system language</a:t>
            </a:r>
          </a:p>
          <a:p>
            <a:pPr lvl="1"/>
            <a:r>
              <a:rPr lang="en-US" dirty="0"/>
              <a:t>There will be a few weeks of work to migrate and test the current production configurations</a:t>
            </a:r>
          </a:p>
          <a:p>
            <a:r>
              <a:rPr lang="en-US" dirty="0"/>
              <a:t>Work continues on logging</a:t>
            </a:r>
          </a:p>
          <a:p>
            <a:pPr lvl="1"/>
            <a:r>
              <a:rPr lang="en-US" dirty="0"/>
              <a:t>Some changes have already been included in releases</a:t>
            </a:r>
          </a:p>
          <a:p>
            <a:r>
              <a:rPr lang="en-US" dirty="0"/>
              <a:t>Design work has started on error handling</a:t>
            </a:r>
          </a:p>
          <a:p>
            <a:r>
              <a:rPr lang="en-US" dirty="0"/>
              <a:t>Design work has started on produces/consumes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July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Kevin R met with experiments, HEP Cloud facility people,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He is finishing the monitoring requirements</a:t>
            </a:r>
          </a:p>
          <a:p>
            <a:pPr lvl="1"/>
            <a:r>
              <a:rPr lang="en-US" dirty="0"/>
              <a:t>One more meeting needed</a:t>
            </a:r>
          </a:p>
          <a:p>
            <a:pPr lvl="1"/>
            <a:r>
              <a:rPr lang="en-US" dirty="0"/>
              <a:t>Cleaning up the document</a:t>
            </a:r>
          </a:p>
          <a:p>
            <a:pPr lvl="1"/>
            <a:r>
              <a:rPr lang="en-US" dirty="0"/>
              <a:t>~95% complete</a:t>
            </a:r>
          </a:p>
          <a:p>
            <a:r>
              <a:rPr lang="en-US" dirty="0"/>
              <a:t>Planning of work is next</a:t>
            </a:r>
          </a:p>
          <a:p>
            <a:pPr lvl="1"/>
            <a:r>
              <a:rPr lang="en-US" dirty="0"/>
              <a:t>Determining how much effort is needed for the project dashboard</a:t>
            </a:r>
          </a:p>
          <a:p>
            <a:pPr lvl="1"/>
            <a:r>
              <a:rPr lang="en-US" dirty="0"/>
              <a:t>Including monitoring data requirements in channel planning</a:t>
            </a:r>
          </a:p>
          <a:p>
            <a:r>
              <a:rPr lang="en-US" dirty="0"/>
              <a:t>Document will be on </a:t>
            </a:r>
            <a:r>
              <a:rPr lang="en-US" dirty="0" err="1"/>
              <a:t>sharepoint</a:t>
            </a:r>
            <a:r>
              <a:rPr lang="en-US" dirty="0"/>
              <a:t> and available to the monitoring project when it is completed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July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Helvetica"/>
              </a:rPr>
              <a:t>Marco M sent out a survey and hosted discussions on requirements</a:t>
            </a:r>
          </a:p>
          <a:p>
            <a:pPr lvl="1"/>
            <a:r>
              <a:rPr lang="en-US" dirty="0">
                <a:cs typeface="Helvetica"/>
              </a:rPr>
              <a:t>These discussions have been summarized and put on </a:t>
            </a:r>
            <a:r>
              <a:rPr lang="en-US" dirty="0" err="1">
                <a:cs typeface="Helvetica"/>
              </a:rPr>
              <a:t>sharepoint</a:t>
            </a:r>
            <a:r>
              <a:rPr lang="en-US" dirty="0">
                <a:cs typeface="Helvetica"/>
              </a:rPr>
              <a:t> as </a:t>
            </a:r>
            <a:r>
              <a:rPr lang="en-US" dirty="0" err="1">
                <a:cs typeface="Helvetica"/>
                <a:hlinkClick r:id="rId2"/>
              </a:rPr>
              <a:t>HEPCloud</a:t>
            </a:r>
            <a:r>
              <a:rPr lang="en-US" dirty="0">
                <a:cs typeface="Helvetica"/>
                <a:hlinkClick r:id="rId2"/>
              </a:rPr>
              <a:t> expected use and Channel discussions</a:t>
            </a:r>
            <a:endParaRPr lang="en-US" dirty="0">
              <a:cs typeface="Helvetica"/>
            </a:endParaRPr>
          </a:p>
          <a:p>
            <a:r>
              <a:rPr lang="en-US" dirty="0"/>
              <a:t>Requirements are being written </a:t>
            </a:r>
          </a:p>
          <a:p>
            <a:pPr lvl="1"/>
            <a:r>
              <a:rPr lang="en-US" dirty="0"/>
              <a:t>Project team will review and prioritize what needs to be addressed first</a:t>
            </a:r>
          </a:p>
          <a:p>
            <a:pPr lvl="1"/>
            <a:r>
              <a:rPr lang="en-US" dirty="0"/>
              <a:t>May require review and further discussions with experiments for specific details</a:t>
            </a:r>
          </a:p>
          <a:p>
            <a:r>
              <a:rPr lang="en-US" dirty="0"/>
              <a:t>Next step will be to create a plan</a:t>
            </a:r>
          </a:p>
          <a:p>
            <a:pPr lvl="1"/>
            <a:r>
              <a:rPr lang="en-US" dirty="0"/>
              <a:t>Determine design, work breakdown, effort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planning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4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ＭＳ Ｐゴシック"/>
              </a:rPr>
              <a:t>We will be getting an update from Marco on the python3 </a:t>
            </a:r>
            <a:r>
              <a:rPr lang="en-US" dirty="0" err="1">
                <a:ea typeface="ＭＳ Ｐゴシック"/>
              </a:rPr>
              <a:t>glideinWMS</a:t>
            </a:r>
            <a:r>
              <a:rPr lang="en-US" dirty="0">
                <a:ea typeface="ＭＳ Ｐゴシック"/>
              </a:rPr>
              <a:t> release today</a:t>
            </a:r>
          </a:p>
          <a:p>
            <a:pPr lvl="1"/>
            <a:r>
              <a:rPr lang="en-US" dirty="0">
                <a:ea typeface="ＭＳ Ｐゴシック"/>
              </a:rPr>
              <a:t>Marco may need more effort to complete</a:t>
            </a:r>
          </a:p>
          <a:p>
            <a:pPr lvl="1"/>
            <a:r>
              <a:rPr lang="en-US" dirty="0">
                <a:ea typeface="ＭＳ Ｐゴシック"/>
              </a:rPr>
              <a:t>This is a high priority so may divert project effort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Any questions?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709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87C210D1A64BB929AC38399D1FCE" ma:contentTypeVersion="6" ma:contentTypeDescription="Create a new document." ma:contentTypeScope="" ma:versionID="1610ceabecca340e544879776b3a8d7a">
  <xsd:schema xmlns:xsd="http://www.w3.org/2001/XMLSchema" xmlns:xs="http://www.w3.org/2001/XMLSchema" xmlns:p="http://schemas.microsoft.com/office/2006/metadata/properties" xmlns:ns2="022a6d24-5684-436c-b8b5-ce3397f82537" xmlns:ns3="895af5b3-a8e6-4c79-b740-ce0654e89a7f" targetNamespace="http://schemas.microsoft.com/office/2006/metadata/properties" ma:root="true" ma:fieldsID="ba8f9878453bf4840d006b6325e5769c" ns2:_="" ns3:_="">
    <xsd:import namespace="022a6d24-5684-436c-b8b5-ce3397f82537"/>
    <xsd:import namespace="895af5b3-a8e6-4c79-b740-ce0654e89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a6d24-5684-436c-b8b5-ce3397f82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af5b3-a8e6-4c79-b740-ce0654e89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32AFA-7A50-4956-A0A5-56203EB052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BA6830-BAD6-443F-BDE0-739721322B5D}">
  <ds:schemaRefs>
    <ds:schemaRef ds:uri="895af5b3-a8e6-4c79-b740-ce0654e89a7f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22a6d24-5684-436c-b8b5-ce3397f82537"/>
  </ds:schemaRefs>
</ds:datastoreItem>
</file>

<file path=customXml/itemProps3.xml><?xml version="1.0" encoding="utf-8"?>
<ds:datastoreItem xmlns:ds="http://schemas.openxmlformats.org/officeDocument/2006/customXml" ds:itemID="{57131E64-65F3-4627-9025-8420EC855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a6d24-5684-436c-b8b5-ce3397f82537"/>
    <ds:schemaRef ds:uri="895af5b3-a8e6-4c79-b740-ce0654e89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13477</TotalTime>
  <Words>322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Framework status</vt:lpstr>
      <vt:lpstr>Monitoring</vt:lpstr>
      <vt:lpstr>Channel planning</vt:lpstr>
      <vt:lpstr>Additional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Majewski</dc:creator>
  <cp:lastModifiedBy>Krista Majewski</cp:lastModifiedBy>
  <cp:revision>92</cp:revision>
  <cp:lastPrinted>2014-01-20T19:40:21Z</cp:lastPrinted>
  <dcterms:created xsi:type="dcterms:W3CDTF">2020-01-21T15:13:20Z</dcterms:created>
  <dcterms:modified xsi:type="dcterms:W3CDTF">2020-07-06T18:43:51Z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0x010100D62187C210D1A64BB929AC38399D1FCE</vt:lpwstr>
  </property>
  <property fmtid="{D5CDD505-2E9C-101B-9397-08002B2CF9AE}" pid="3" name="_dlc_DocIdItemGuid">
    <vt:lpwstr>61942874-85a7-4fac-91da-2f746f709fe4</vt:lpwstr>
  </property>
  <property fmtid="{D5CDD505-2E9C-101B-9397-08002B2CF9AE}" pid="4" name="URL">
    <vt:lpwstr/>
  </property>
</Properties>
</file>