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98" r:id="rId3"/>
    <p:sldId id="297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541"/>
  </p:normalViewPr>
  <p:slideViewPr>
    <p:cSldViewPr snapToGrid="0" snapToObjects="1" showGuides="1">
      <p:cViewPr>
        <p:scale>
          <a:sx n="103" d="100"/>
          <a:sy n="103" d="100"/>
        </p:scale>
        <p:origin x="2536" y="62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6" y="971550"/>
            <a:ext cx="8161500" cy="5059363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Highlights June 2020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number of claimed cores for CMS @ NERSC (77000)</a:t>
            </a:r>
          </a:p>
          <a:p>
            <a:r>
              <a:rPr lang="en-US" dirty="0" smtClean="0"/>
              <a:t>End of XSEDE allocation year as of June 30, 2020</a:t>
            </a:r>
          </a:p>
          <a:p>
            <a:pPr lvl="1"/>
            <a:r>
              <a:rPr lang="en-US" dirty="0" smtClean="0"/>
              <a:t>Used significant amounts of all the quotas.	</a:t>
            </a:r>
          </a:p>
          <a:p>
            <a:r>
              <a:rPr lang="en-US" dirty="0" smtClean="0"/>
              <a:t>TACC-Jetstream resource will not be used starting July 1 2020.</a:t>
            </a:r>
          </a:p>
          <a:p>
            <a:r>
              <a:rPr lang="en-US" dirty="0" smtClean="0"/>
              <a:t>Also have begun </a:t>
            </a:r>
            <a:r>
              <a:rPr lang="en-US" smtClean="0"/>
              <a:t>commissioning CMS running </a:t>
            </a:r>
            <a:r>
              <a:rPr lang="en-US" dirty="0" smtClean="0"/>
              <a:t>on new TACC system “</a:t>
            </a:r>
            <a:r>
              <a:rPr lang="en-US" dirty="0" err="1" smtClean="0"/>
              <a:t>Frontera</a:t>
            </a:r>
            <a:r>
              <a:rPr lang="en-US" dirty="0" smtClean="0"/>
              <a:t>”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highlights June 2020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3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1A5424-FC6B-7D40-9CCA-D4943130EBC5}" type="datetime1">
              <a:rPr lang="en-US" smtClean="0"/>
              <a:t>7/1/20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25</TotalTime>
  <Words>66</Words>
  <Application>Microsoft Macintosh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Geneva</vt:lpstr>
      <vt:lpstr>Helvetica</vt:lpstr>
      <vt:lpstr>ＭＳ Ｐゴシック</vt:lpstr>
      <vt:lpstr>Arial</vt:lpstr>
      <vt:lpstr>Fermilab_PPT_090815</vt:lpstr>
      <vt:lpstr>Operations Highlights June 2020</vt:lpstr>
      <vt:lpstr>Operations highlights June 2020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Highlights June 2020</dc:title>
  <dc:creator>Steven Timm</dc:creator>
  <cp:lastModifiedBy>Steven Timm</cp:lastModifiedBy>
  <cp:revision>2</cp:revision>
  <cp:lastPrinted>2014-01-20T19:40:21Z</cp:lastPrinted>
  <dcterms:created xsi:type="dcterms:W3CDTF">2020-07-01T16:26:59Z</dcterms:created>
  <dcterms:modified xsi:type="dcterms:W3CDTF">2020-07-01T16:52:53Z</dcterms:modified>
</cp:coreProperties>
</file>