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4"/>
  </p:sldMasterIdLst>
  <p:notesMasterIdLst>
    <p:notesMasterId r:id="rId7"/>
  </p:notesMasterIdLst>
  <p:handoutMasterIdLst>
    <p:handoutMasterId r:id="rId8"/>
  </p:handoutMasterIdLst>
  <p:sldIdLst>
    <p:sldId id="294" r:id="rId5"/>
    <p:sldId id="329" r:id="rId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50504E"/>
    <a:srgbClr val="4E4E4E"/>
    <a:srgbClr val="404040"/>
    <a:srgbClr val="004C97"/>
    <a:srgbClr val="63666A"/>
    <a:srgbClr val="99D6EA"/>
    <a:srgbClr val="505050"/>
    <a:srgbClr val="A7A8AA"/>
    <a:srgbClr val="003087"/>
    <a:srgbClr val="0F2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1667" autoAdjust="0"/>
    <p:restoredTop sz="94694"/>
  </p:normalViewPr>
  <p:slideViewPr>
    <p:cSldViewPr snapToGrid="0" snapToObjects="1" showGuides="1">
      <p:cViewPr varScale="1">
        <p:scale>
          <a:sx n="91" d="100"/>
          <a:sy n="91" d="100"/>
        </p:scale>
        <p:origin x="192" y="800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rista Majewski" userId="e9fff31f-a6cc-4b87-9f5e-1663e5d64957" providerId="ADAL" clId="{B7C7E9FF-ED39-0740-83FE-EBA37344B0C1}"/>
    <pc:docChg chg="custSel addSld delSld modSld">
      <pc:chgData name="Krista Majewski" userId="e9fff31f-a6cc-4b87-9f5e-1663e5d64957" providerId="ADAL" clId="{B7C7E9FF-ED39-0740-83FE-EBA37344B0C1}" dt="2020-10-05T14:56:49.223" v="674" actId="20577"/>
      <pc:docMkLst>
        <pc:docMk/>
      </pc:docMkLst>
      <pc:sldChg chg="modSp mod">
        <pc:chgData name="Krista Majewski" userId="e9fff31f-a6cc-4b87-9f5e-1663e5d64957" providerId="ADAL" clId="{B7C7E9FF-ED39-0740-83FE-EBA37344B0C1}" dt="2020-10-05T14:56:49.223" v="674" actId="20577"/>
        <pc:sldMkLst>
          <pc:docMk/>
          <pc:sldMk cId="1989597527" sldId="294"/>
        </pc:sldMkLst>
        <pc:spChg chg="mod">
          <ac:chgData name="Krista Majewski" userId="e9fff31f-a6cc-4b87-9f5e-1663e5d64957" providerId="ADAL" clId="{B7C7E9FF-ED39-0740-83FE-EBA37344B0C1}" dt="2020-10-04T20:45:43.246" v="162" actId="20577"/>
          <ac:spMkLst>
            <pc:docMk/>
            <pc:sldMk cId="1989597527" sldId="294"/>
            <ac:spMk id="2" creationId="{00000000-0000-0000-0000-000000000000}"/>
          </ac:spMkLst>
        </pc:spChg>
        <pc:spChg chg="mod">
          <ac:chgData name="Krista Majewski" userId="e9fff31f-a6cc-4b87-9f5e-1663e5d64957" providerId="ADAL" clId="{B7C7E9FF-ED39-0740-83FE-EBA37344B0C1}" dt="2020-10-05T14:56:49.223" v="674" actId="20577"/>
          <ac:spMkLst>
            <pc:docMk/>
            <pc:sldMk cId="1989597527" sldId="294"/>
            <ac:spMk id="3" creationId="{00000000-0000-0000-0000-000000000000}"/>
          </ac:spMkLst>
        </pc:spChg>
      </pc:sldChg>
      <pc:sldChg chg="modSp del mod">
        <pc:chgData name="Krista Majewski" userId="e9fff31f-a6cc-4b87-9f5e-1663e5d64957" providerId="ADAL" clId="{B7C7E9FF-ED39-0740-83FE-EBA37344B0C1}" dt="2020-10-05T14:56:38.064" v="664" actId="2696"/>
        <pc:sldMkLst>
          <pc:docMk/>
          <pc:sldMk cId="4279044680" sldId="312"/>
        </pc:sldMkLst>
        <pc:spChg chg="mod">
          <ac:chgData name="Krista Majewski" userId="e9fff31f-a6cc-4b87-9f5e-1663e5d64957" providerId="ADAL" clId="{B7C7E9FF-ED39-0740-83FE-EBA37344B0C1}" dt="2020-10-04T20:47:21.174" v="254" actId="20577"/>
          <ac:spMkLst>
            <pc:docMk/>
            <pc:sldMk cId="4279044680" sldId="312"/>
            <ac:spMk id="4" creationId="{00000000-0000-0000-0000-000000000000}"/>
          </ac:spMkLst>
        </pc:spChg>
        <pc:spChg chg="mod">
          <ac:chgData name="Krista Majewski" userId="e9fff31f-a6cc-4b87-9f5e-1663e5d64957" providerId="ADAL" clId="{B7C7E9FF-ED39-0740-83FE-EBA37344B0C1}" dt="2020-10-05T14:29:23.039" v="654" actId="20577"/>
          <ac:spMkLst>
            <pc:docMk/>
            <pc:sldMk cId="4279044680" sldId="312"/>
            <ac:spMk id="6" creationId="{00000000-0000-0000-0000-000000000000}"/>
          </ac:spMkLst>
        </pc:spChg>
      </pc:sldChg>
      <pc:sldChg chg="del">
        <pc:chgData name="Krista Majewski" userId="e9fff31f-a6cc-4b87-9f5e-1663e5d64957" providerId="ADAL" clId="{B7C7E9FF-ED39-0740-83FE-EBA37344B0C1}" dt="2020-10-04T20:45:37.247" v="158" actId="2696"/>
        <pc:sldMkLst>
          <pc:docMk/>
          <pc:sldMk cId="2778448026" sldId="326"/>
        </pc:sldMkLst>
      </pc:sldChg>
      <pc:sldChg chg="modSp mod">
        <pc:chgData name="Krista Majewski" userId="e9fff31f-a6cc-4b87-9f5e-1663e5d64957" providerId="ADAL" clId="{B7C7E9FF-ED39-0740-83FE-EBA37344B0C1}" dt="2020-10-04T21:01:45.541" v="552" actId="20577"/>
        <pc:sldMkLst>
          <pc:docMk/>
          <pc:sldMk cId="2672227090" sldId="329"/>
        </pc:sldMkLst>
        <pc:spChg chg="mod">
          <ac:chgData name="Krista Majewski" userId="e9fff31f-a6cc-4b87-9f5e-1663e5d64957" providerId="ADAL" clId="{B7C7E9FF-ED39-0740-83FE-EBA37344B0C1}" dt="2020-10-04T20:47:24.742" v="257" actId="20577"/>
          <ac:spMkLst>
            <pc:docMk/>
            <pc:sldMk cId="2672227090" sldId="329"/>
            <ac:spMk id="4" creationId="{00000000-0000-0000-0000-000000000000}"/>
          </ac:spMkLst>
        </pc:spChg>
        <pc:spChg chg="mod">
          <ac:chgData name="Krista Majewski" userId="e9fff31f-a6cc-4b87-9f5e-1663e5d64957" providerId="ADAL" clId="{B7C7E9FF-ED39-0740-83FE-EBA37344B0C1}" dt="2020-10-04T21:01:45.541" v="552" actId="20577"/>
          <ac:spMkLst>
            <pc:docMk/>
            <pc:sldMk cId="2672227090" sldId="329"/>
            <ac:spMk id="6" creationId="{00000000-0000-0000-0000-000000000000}"/>
          </ac:spMkLst>
        </pc:spChg>
      </pc:sldChg>
      <pc:sldChg chg="modSp del mod">
        <pc:chgData name="Krista Majewski" userId="e9fff31f-a6cc-4b87-9f5e-1663e5d64957" providerId="ADAL" clId="{B7C7E9FF-ED39-0740-83FE-EBA37344B0C1}" dt="2020-10-05T14:56:17.538" v="660" actId="2696"/>
        <pc:sldMkLst>
          <pc:docMk/>
          <pc:sldMk cId="1369254679" sldId="330"/>
        </pc:sldMkLst>
        <pc:spChg chg="mod">
          <ac:chgData name="Krista Majewski" userId="e9fff31f-a6cc-4b87-9f5e-1663e5d64957" providerId="ADAL" clId="{B7C7E9FF-ED39-0740-83FE-EBA37344B0C1}" dt="2020-10-04T20:47:28.809" v="260" actId="20577"/>
          <ac:spMkLst>
            <pc:docMk/>
            <pc:sldMk cId="1369254679" sldId="330"/>
            <ac:spMk id="4" creationId="{00000000-0000-0000-0000-000000000000}"/>
          </ac:spMkLst>
        </pc:spChg>
      </pc:sldChg>
      <pc:sldChg chg="modSp del mod">
        <pc:chgData name="Krista Majewski" userId="e9fff31f-a6cc-4b87-9f5e-1663e5d64957" providerId="ADAL" clId="{B7C7E9FF-ED39-0740-83FE-EBA37344B0C1}" dt="2020-10-05T14:56:14.537" v="659" actId="2696"/>
        <pc:sldMkLst>
          <pc:docMk/>
          <pc:sldMk cId="4043237722" sldId="331"/>
        </pc:sldMkLst>
        <pc:spChg chg="mod">
          <ac:chgData name="Krista Majewski" userId="e9fff31f-a6cc-4b87-9f5e-1663e5d64957" providerId="ADAL" clId="{B7C7E9FF-ED39-0740-83FE-EBA37344B0C1}" dt="2020-10-04T20:47:33.047" v="263" actId="20577"/>
          <ac:spMkLst>
            <pc:docMk/>
            <pc:sldMk cId="4043237722" sldId="331"/>
            <ac:spMk id="4" creationId="{00000000-0000-0000-0000-000000000000}"/>
          </ac:spMkLst>
        </pc:spChg>
        <pc:spChg chg="mod">
          <ac:chgData name="Krista Majewski" userId="e9fff31f-a6cc-4b87-9f5e-1663e5d64957" providerId="ADAL" clId="{B7C7E9FF-ED39-0740-83FE-EBA37344B0C1}" dt="2020-10-05T14:31:04.681" v="655" actId="6549"/>
          <ac:spMkLst>
            <pc:docMk/>
            <pc:sldMk cId="4043237722" sldId="331"/>
            <ac:spMk id="6" creationId="{00000000-0000-0000-0000-000000000000}"/>
          </ac:spMkLst>
        </pc:spChg>
        <pc:spChg chg="mod">
          <ac:chgData name="Krista Majewski" userId="e9fff31f-a6cc-4b87-9f5e-1663e5d64957" providerId="ADAL" clId="{B7C7E9FF-ED39-0740-83FE-EBA37344B0C1}" dt="2020-10-04T21:08:46.680" v="578" actId="20577"/>
          <ac:spMkLst>
            <pc:docMk/>
            <pc:sldMk cId="4043237722" sldId="331"/>
            <ac:spMk id="7" creationId="{00000000-0000-0000-0000-000000000000}"/>
          </ac:spMkLst>
        </pc:spChg>
      </pc:sldChg>
      <pc:sldChg chg="modSp del mod">
        <pc:chgData name="Krista Majewski" userId="e9fff31f-a6cc-4b87-9f5e-1663e5d64957" providerId="ADAL" clId="{B7C7E9FF-ED39-0740-83FE-EBA37344B0C1}" dt="2020-10-05T14:56:32.830" v="663" actId="2696"/>
        <pc:sldMkLst>
          <pc:docMk/>
          <pc:sldMk cId="3095115622" sldId="332"/>
        </pc:sldMkLst>
        <pc:spChg chg="mod">
          <ac:chgData name="Krista Majewski" userId="e9fff31f-a6cc-4b87-9f5e-1663e5d64957" providerId="ADAL" clId="{B7C7E9FF-ED39-0740-83FE-EBA37344B0C1}" dt="2020-10-04T20:47:39.708" v="272" actId="20577"/>
          <ac:spMkLst>
            <pc:docMk/>
            <pc:sldMk cId="3095115622" sldId="332"/>
            <ac:spMk id="4" creationId="{00000000-0000-0000-0000-000000000000}"/>
          </ac:spMkLst>
        </pc:spChg>
        <pc:spChg chg="mod">
          <ac:chgData name="Krista Majewski" userId="e9fff31f-a6cc-4b87-9f5e-1663e5d64957" providerId="ADAL" clId="{B7C7E9FF-ED39-0740-83FE-EBA37344B0C1}" dt="2020-10-04T20:48:35.847" v="309" actId="6549"/>
          <ac:spMkLst>
            <pc:docMk/>
            <pc:sldMk cId="3095115622" sldId="332"/>
            <ac:spMk id="6" creationId="{00000000-0000-0000-0000-000000000000}"/>
          </ac:spMkLst>
        </pc:spChg>
        <pc:spChg chg="mod">
          <ac:chgData name="Krista Majewski" userId="e9fff31f-a6cc-4b87-9f5e-1663e5d64957" providerId="ADAL" clId="{B7C7E9FF-ED39-0740-83FE-EBA37344B0C1}" dt="2020-10-04T21:08:34.893" v="577" actId="20577"/>
          <ac:spMkLst>
            <pc:docMk/>
            <pc:sldMk cId="3095115622" sldId="332"/>
            <ac:spMk id="7" creationId="{00000000-0000-0000-0000-000000000000}"/>
          </ac:spMkLst>
        </pc:spChg>
      </pc:sldChg>
      <pc:sldChg chg="add del">
        <pc:chgData name="Krista Majewski" userId="e9fff31f-a6cc-4b87-9f5e-1663e5d64957" providerId="ADAL" clId="{B7C7E9FF-ED39-0740-83FE-EBA37344B0C1}" dt="2020-10-05T14:56:24.746" v="662" actId="2696"/>
        <pc:sldMkLst>
          <pc:docMk/>
          <pc:sldMk cId="266180191" sldId="333"/>
        </pc:sldMkLst>
      </pc:sldChg>
      <pc:sldChg chg="del">
        <pc:chgData name="Krista Majewski" userId="e9fff31f-a6cc-4b87-9f5e-1663e5d64957" providerId="ADAL" clId="{B7C7E9FF-ED39-0740-83FE-EBA37344B0C1}" dt="2020-10-05T14:56:11.234" v="658" actId="2696"/>
        <pc:sldMkLst>
          <pc:docMk/>
          <pc:sldMk cId="576129040" sldId="334"/>
        </pc:sldMkLst>
      </pc:sldChg>
      <pc:sldChg chg="modSp del mod">
        <pc:chgData name="Krista Majewski" userId="e9fff31f-a6cc-4b87-9f5e-1663e5d64957" providerId="ADAL" clId="{B7C7E9FF-ED39-0740-83FE-EBA37344B0C1}" dt="2020-10-05T14:56:08.041" v="657" actId="2696"/>
        <pc:sldMkLst>
          <pc:docMk/>
          <pc:sldMk cId="965081239" sldId="335"/>
        </pc:sldMkLst>
        <pc:spChg chg="mod">
          <ac:chgData name="Krista Majewski" userId="e9fff31f-a6cc-4b87-9f5e-1663e5d64957" providerId="ADAL" clId="{B7C7E9FF-ED39-0740-83FE-EBA37344B0C1}" dt="2020-10-04T20:47:56.086" v="287" actId="20577"/>
          <ac:spMkLst>
            <pc:docMk/>
            <pc:sldMk cId="965081239" sldId="335"/>
            <ac:spMk id="4" creationId="{00000000-0000-0000-0000-000000000000}"/>
          </ac:spMkLst>
        </pc:spChg>
      </pc:sldChg>
      <pc:sldChg chg="modSp del mod">
        <pc:chgData name="Krista Majewski" userId="e9fff31f-a6cc-4b87-9f5e-1663e5d64957" providerId="ADAL" clId="{B7C7E9FF-ED39-0740-83FE-EBA37344B0C1}" dt="2020-10-05T14:56:04.874" v="656" actId="2696"/>
        <pc:sldMkLst>
          <pc:docMk/>
          <pc:sldMk cId="1433735850" sldId="336"/>
        </pc:sldMkLst>
        <pc:spChg chg="mod">
          <ac:chgData name="Krista Majewski" userId="e9fff31f-a6cc-4b87-9f5e-1663e5d64957" providerId="ADAL" clId="{B7C7E9FF-ED39-0740-83FE-EBA37344B0C1}" dt="2020-10-04T20:47:51.463" v="284" actId="20577"/>
          <ac:spMkLst>
            <pc:docMk/>
            <pc:sldMk cId="1433735850" sldId="336"/>
            <ac:spMk id="4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10/5/20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10/5/20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7ADAB69-348E-2C41-AF41-E98D046040A4}" type="datetime1">
              <a:rPr lang="en-US" smtClean="0"/>
              <a:t>10/5/20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B099EE7B-C01A-E94A-AA76-2F04CF97FC05}" type="datetime1">
              <a:rPr lang="en-US" smtClean="0"/>
              <a:t>10/5/20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09EA2773-F02A-CC43-B1C5-479A1F34EDA7}" type="datetime1">
              <a:rPr lang="en-US" smtClean="0"/>
              <a:t>10/5/20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8FEA58B7-095F-6844-8E3C-8A1DDD22BF89}" type="datetime1">
              <a:rPr lang="en-US" smtClean="0"/>
              <a:t>10/5/20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fld id="{3C7E1B65-1920-CF40-87B8-818D6517E0EA}" type="datetime1">
              <a:rPr lang="en-US" smtClean="0"/>
              <a:t>10/5/20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8FDACF-6E1B-814B-BDB6-B66F2ED862D6}" type="datetime1">
              <a:rPr lang="en-US" smtClean="0"/>
              <a:t>10/5/20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E2EF4938-6162-EE4E-9ED3-73016E21644A}" type="datetime1">
              <a:rPr lang="en-US" smtClean="0"/>
              <a:t>10/5/20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1924" y="5045612"/>
            <a:ext cx="8499231" cy="1390219"/>
          </a:xfrm>
        </p:spPr>
        <p:txBody>
          <a:bodyPr/>
          <a:lstStyle/>
          <a:p>
            <a:r>
              <a:rPr lang="en-US" dirty="0"/>
              <a:t>Krista Majewski</a:t>
            </a:r>
          </a:p>
          <a:p>
            <a:r>
              <a:rPr lang="en-US" dirty="0"/>
              <a:t>05 Oct 2020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dirty="0" err="1"/>
              <a:t>HEPCloud</a:t>
            </a:r>
            <a:r>
              <a:rPr lang="en-US" dirty="0"/>
              <a:t> Facility Board meeting</a:t>
            </a:r>
          </a:p>
          <a:p>
            <a:r>
              <a:rPr lang="en-US" sz="2000" dirty="0"/>
              <a:t>Theta Project Status</a:t>
            </a:r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 lIns="0" tIns="0" rIns="0" bIns="0" anchor="t"/>
          <a:lstStyle/>
          <a:p>
            <a:r>
              <a:rPr lang="en-US" dirty="0"/>
              <a:t>Maria has accomplished a lot, we are currently several weeks ahead of schedule</a:t>
            </a:r>
          </a:p>
          <a:p>
            <a:pPr lvl="1"/>
            <a:r>
              <a:rPr lang="en-US" dirty="0"/>
              <a:t>Transfer work from CMS Global Pool to </a:t>
            </a:r>
            <a:r>
              <a:rPr lang="en-US" dirty="0" err="1"/>
              <a:t>HEPCloud</a:t>
            </a:r>
            <a:r>
              <a:rPr lang="en-US" dirty="0"/>
              <a:t>:  100%</a:t>
            </a:r>
          </a:p>
          <a:p>
            <a:pPr lvl="1"/>
            <a:r>
              <a:rPr lang="en-US" dirty="0"/>
              <a:t>Transfer and execute work on Wilson Cluster for “proof of concept”:  100%</a:t>
            </a:r>
          </a:p>
          <a:p>
            <a:pPr lvl="1"/>
            <a:r>
              <a:rPr lang="en-US" dirty="0"/>
              <a:t>Replicate Wilson Cluster work on Theta:  100%</a:t>
            </a:r>
          </a:p>
          <a:p>
            <a:pPr lvl="1"/>
            <a:r>
              <a:rPr lang="en-US" dirty="0"/>
              <a:t>Perform end-to-end test on Theta: 100%</a:t>
            </a:r>
          </a:p>
          <a:p>
            <a:pPr lvl="1"/>
            <a:r>
              <a:rPr lang="en-US" dirty="0"/>
              <a:t>Execute production CMS workflow at Theta: 1%</a:t>
            </a:r>
          </a:p>
          <a:p>
            <a:pPr lvl="2"/>
            <a:r>
              <a:rPr lang="en-US" dirty="0"/>
              <a:t>Waiting on CMS, they need to integrate </a:t>
            </a:r>
            <a:r>
              <a:rPr lang="en-US" dirty="0" err="1"/>
              <a:t>Rucio</a:t>
            </a:r>
            <a:r>
              <a:rPr lang="en-US" dirty="0"/>
              <a:t> into </a:t>
            </a:r>
            <a:r>
              <a:rPr lang="en-US" dirty="0" err="1"/>
              <a:t>WMCore</a:t>
            </a:r>
            <a:r>
              <a:rPr lang="en-US" dirty="0"/>
              <a:t>.  We can’t run the production workflow until then.</a:t>
            </a:r>
          </a:p>
          <a:p>
            <a:pPr lvl="1"/>
            <a:r>
              <a:rPr lang="en-US" dirty="0"/>
              <a:t>Post mortem work: 3%</a:t>
            </a:r>
          </a:p>
          <a:p>
            <a:pPr lvl="2"/>
            <a:r>
              <a:rPr lang="en-US" dirty="0"/>
              <a:t>Notes are being taken as we go so we just need to formalize documentation and make plans for future steps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Theta Status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FA96D49F-E75B-CA4C-9755-57CB093C34C1}" type="datetime1">
              <a:rPr lang="en-US" smtClean="0"/>
              <a:t>10/5/20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Krista Majewski | HEP Cloud Facility Board Meeting – Oct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227090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62187C210D1A64BB929AC38399D1FCE" ma:contentTypeVersion="6" ma:contentTypeDescription="Create a new document." ma:contentTypeScope="" ma:versionID="1610ceabecca340e544879776b3a8d7a">
  <xsd:schema xmlns:xsd="http://www.w3.org/2001/XMLSchema" xmlns:xs="http://www.w3.org/2001/XMLSchema" xmlns:p="http://schemas.microsoft.com/office/2006/metadata/properties" xmlns:ns2="022a6d24-5684-436c-b8b5-ce3397f82537" xmlns:ns3="895af5b3-a8e6-4c79-b740-ce0654e89a7f" targetNamespace="http://schemas.microsoft.com/office/2006/metadata/properties" ma:root="true" ma:fieldsID="ba8f9878453bf4840d006b6325e5769c" ns2:_="" ns3:_="">
    <xsd:import namespace="022a6d24-5684-436c-b8b5-ce3397f82537"/>
    <xsd:import namespace="895af5b3-a8e6-4c79-b740-ce0654e89a7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2a6d24-5684-436c-b8b5-ce3397f8253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5af5b3-a8e6-4c79-b740-ce0654e89a7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7131E64-65F3-4627-9025-8420EC85515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22a6d24-5684-436c-b8b5-ce3397f82537"/>
    <ds:schemaRef ds:uri="895af5b3-a8e6-4c79-b740-ce0654e89a7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6132AFA-7A50-4956-A0A5-56203EB0526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4BA6830-BAD6-443F-BDE0-739721322B5D}">
  <ds:schemaRefs>
    <ds:schemaRef ds:uri="http://purl.org/dc/terms/"/>
    <ds:schemaRef ds:uri="022a6d24-5684-436c-b8b5-ce3397f82537"/>
    <ds:schemaRef ds:uri="http://schemas.microsoft.com/office/2006/documentManagement/types"/>
    <ds:schemaRef ds:uri="http://www.w3.org/XML/1998/namespace"/>
    <ds:schemaRef ds:uri="http://purl.org/dc/elements/1.1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895af5b3-a8e6-4c79-b740-ce0654e89a7f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Fermilab_PPT_090815</Template>
  <TotalTime>13692</TotalTime>
  <Words>140</Words>
  <Application>Microsoft Macintosh PowerPoint</Application>
  <PresentationFormat>On-screen Show (4:3)</PresentationFormat>
  <Paragraphs>17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Helvetica</vt:lpstr>
      <vt:lpstr>Fermilab_PPT_090815</vt:lpstr>
      <vt:lpstr>PowerPoint Presentation</vt:lpstr>
      <vt:lpstr>Theta Status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Krista Majewski</dc:creator>
  <cp:lastModifiedBy>Krista Majewski</cp:lastModifiedBy>
  <cp:revision>99</cp:revision>
  <cp:lastPrinted>2014-01-20T19:40:21Z</cp:lastPrinted>
  <dcterms:created xsi:type="dcterms:W3CDTF">2020-01-21T15:13:20Z</dcterms:created>
  <dcterms:modified xsi:type="dcterms:W3CDTF">2020-10-05T14:57:05Z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0x010100D62187C210D1A64BB929AC38399D1FCE</vt:lpwstr>
  </property>
  <property fmtid="{D5CDD505-2E9C-101B-9397-08002B2CF9AE}" pid="3" name="_dlc_DocIdItemGuid">
    <vt:lpwstr>61942874-85a7-4fac-91da-2f746f709fe4</vt:lpwstr>
  </property>
  <property fmtid="{D5CDD505-2E9C-101B-9397-08002B2CF9AE}" pid="4" name="URL">
    <vt:lpwstr/>
  </property>
</Properties>
</file>