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0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9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4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0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0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6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3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3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30F67-597A-F043-A7B9-B316A05A7544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D788C-6162-8841-BDD8-C4972C614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2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HEPCloud</a:t>
            </a:r>
            <a:r>
              <a:rPr lang="en-US" dirty="0" smtClean="0"/>
              <a:t> Operation highlights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running Decision Engine 1.4.0 in production</a:t>
            </a:r>
          </a:p>
          <a:p>
            <a:pPr lvl="1"/>
            <a:r>
              <a:rPr lang="en-US" dirty="0" smtClean="0"/>
              <a:t>Some minor bug fixes made, 1.4.1 now available</a:t>
            </a:r>
          </a:p>
          <a:p>
            <a:r>
              <a:rPr lang="en-US" dirty="0" smtClean="0"/>
              <a:t>Commissioning two new XSEDE sites</a:t>
            </a:r>
          </a:p>
          <a:p>
            <a:pPr lvl="1"/>
            <a:r>
              <a:rPr lang="en-US" dirty="0" smtClean="0"/>
              <a:t>TACC </a:t>
            </a:r>
            <a:r>
              <a:rPr lang="en-US" dirty="0" err="1" smtClean="0"/>
              <a:t>Frontera</a:t>
            </a:r>
            <a:endParaRPr lang="en-US" dirty="0" smtClean="0"/>
          </a:p>
          <a:p>
            <a:pPr lvl="1"/>
            <a:r>
              <a:rPr lang="en-US" dirty="0" smtClean="0"/>
              <a:t>SDSC Expanse</a:t>
            </a:r>
          </a:p>
          <a:p>
            <a:pPr lvl="1"/>
            <a:r>
              <a:rPr lang="en-US" dirty="0" smtClean="0"/>
              <a:t>Currently both in stage where we can submit but are tuning parameters</a:t>
            </a:r>
          </a:p>
          <a:p>
            <a:r>
              <a:rPr lang="en-US" dirty="0" smtClean="0"/>
              <a:t>Fixing problems @ TACC Stampede2 and </a:t>
            </a:r>
            <a:r>
              <a:rPr lang="en-US" smtClean="0"/>
              <a:t>PSC Bridges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5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HEPCloud Operation highlights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HEPCloud Operation highlights</dc:title>
  <dc:creator>Steven Timm</dc:creator>
  <cp:lastModifiedBy>Steven Timm</cp:lastModifiedBy>
  <cp:revision>1</cp:revision>
  <dcterms:created xsi:type="dcterms:W3CDTF">2020-11-02T20:58:26Z</dcterms:created>
  <dcterms:modified xsi:type="dcterms:W3CDTF">2020-11-02T21:03:56Z</dcterms:modified>
</cp:coreProperties>
</file>