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362" y="9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28" name="Picture 4" descr="http://www.fnal.gov/faw/designstandards/filesfordownload/FNAL-Logo-NAL-Blue.png">
            <a:extLst>
              <a:ext uri="{FF2B5EF4-FFF2-40B4-BE49-F238E27FC236}">
                <a16:creationId xmlns:a16="http://schemas.microsoft.com/office/drawing/2014/main" id="{FDD80DFC-16A7-4D40-A252-2B9F20929B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03" y="6059478"/>
            <a:ext cx="2096291" cy="39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M. Verzocchi | TPC Electronics Rack Space Needs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050" name="Picture 2" descr="http://www.fnal.gov/faw/designstandards/filesfordownload/FNAL-Logo-NAL-Blue.png">
            <a:extLst>
              <a:ext uri="{FF2B5EF4-FFF2-40B4-BE49-F238E27FC236}">
                <a16:creationId xmlns:a16="http://schemas.microsoft.com/office/drawing/2014/main" id="{3E547273-4979-4377-AEE2-D06AF36378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482" y="6502402"/>
            <a:ext cx="1101069" cy="20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Rack Space Needs for TPC Electronics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FB029-BC96-4879-B53D-2889EC053E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Marco Verzocchi</a:t>
            </a:r>
          </a:p>
          <a:p>
            <a:r>
              <a:rPr lang="en-US" dirty="0" err="1"/>
              <a:t>Fermilab</a:t>
            </a:r>
            <a:endParaRPr lang="en-US" dirty="0"/>
          </a:p>
          <a:p>
            <a:r>
              <a:rPr lang="en-US" dirty="0"/>
              <a:t>4 June 2020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3D8B-B0D9-4EDC-884A-368E930E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66A8-6987-4313-A3A1-5911D8F9F6C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TPC Electronics needs space for</a:t>
            </a:r>
          </a:p>
          <a:p>
            <a:pPr lvl="1"/>
            <a:r>
              <a:rPr lang="en-US" dirty="0"/>
              <a:t>Low voltage power supplies (power to the warm interface electronics crates, fans, heaters, and related PLC, plus connections between the PTCs and the PLC)</a:t>
            </a:r>
          </a:p>
          <a:p>
            <a:pPr lvl="2"/>
            <a:r>
              <a:rPr lang="en-US" dirty="0"/>
              <a:t>Description on page 3, repeated 25 times (one per row of APAs)</a:t>
            </a:r>
          </a:p>
          <a:p>
            <a:pPr lvl="1"/>
            <a:r>
              <a:rPr lang="en-US" dirty="0"/>
              <a:t>Bias voltage supplies (provide high voltage for the APA wires and the field cage electrodes, and related PLC)</a:t>
            </a:r>
          </a:p>
          <a:p>
            <a:pPr lvl="2"/>
            <a:r>
              <a:rPr lang="en-US" dirty="0"/>
              <a:t>Description on page 4, repeated 5 times (close to rows 3, 8, 13, 18, and 23 of APAs)</a:t>
            </a:r>
          </a:p>
          <a:p>
            <a:pPr lvl="1"/>
            <a:r>
              <a:rPr lang="en-US" dirty="0"/>
              <a:t>930 Gigabit Ethernet network ports (use 25 48ports Gigabit Ethernet switches, is this sufficient to accommodate the needs also of photon detector system ?)</a:t>
            </a:r>
          </a:p>
          <a:p>
            <a:pPr lvl="1"/>
            <a:r>
              <a:rPr lang="en-US" dirty="0"/>
              <a:t>Optical fanouts for timing system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5B5B-0744-4DA3-83C3-F01254995E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0BC2-5584-42BC-A191-5D546A1E9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Verzocchi | TPC Electronics Rack Space Needs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B30-269C-447C-851A-8FC7F78E9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6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3D8B-B0D9-4EDC-884A-368E930E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Racks with LV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66A8-6987-4313-A3A1-5911D8F9F6C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Space for one WIENER PL506 (4U including fans)</a:t>
            </a:r>
          </a:p>
          <a:p>
            <a:r>
              <a:rPr lang="en-US" dirty="0"/>
              <a:t>PLC components require 578mm of space (i.e. two DIN rails of 436 mm, there is extra room available in case more power supplies fanouts are needed)</a:t>
            </a:r>
          </a:p>
          <a:p>
            <a:r>
              <a:rPr lang="en-US" dirty="0"/>
              <a:t>24V supplies for PLC components (also provide power to heaters and fans) may require a 3</a:t>
            </a:r>
            <a:r>
              <a:rPr lang="en-US" baseline="30000" dirty="0"/>
              <a:t>rd</a:t>
            </a:r>
            <a:r>
              <a:rPr lang="en-US" dirty="0"/>
              <a:t> DIN rail</a:t>
            </a:r>
          </a:p>
          <a:p>
            <a:r>
              <a:rPr lang="en-US" dirty="0"/>
              <a:t>Total of 18U required for the 3 DIN rails, could reduce to 12 U by mounting 24V supplies on the back of a panel</a:t>
            </a:r>
          </a:p>
          <a:p>
            <a:r>
              <a:rPr lang="en-US" dirty="0"/>
              <a:t>Total 16-22U</a:t>
            </a:r>
          </a:p>
          <a:p>
            <a:r>
              <a:rPr lang="en-US" dirty="0"/>
              <a:t>1U for network switch</a:t>
            </a:r>
          </a:p>
          <a:p>
            <a:r>
              <a:rPr lang="en-US" dirty="0"/>
              <a:t>1U for optical fanout of timing system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5B5B-0744-4DA3-83C3-F01254995E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0BC2-5584-42BC-A191-5D546A1E9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Verzocchi | TPC Electronics Rack Space Needs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B30-269C-447C-851A-8FC7F78E9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5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3D8B-B0D9-4EDC-884A-368E930E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Racks with bias voltage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66A8-6987-4313-A3A1-5911D8F9F6C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Space for one WIENER MPOD (9U including fans)</a:t>
            </a:r>
          </a:p>
          <a:p>
            <a:r>
              <a:rPr lang="en-US" dirty="0"/>
              <a:t>Space for patch panels for bias voltage cables (9*1U)</a:t>
            </a:r>
          </a:p>
          <a:p>
            <a:r>
              <a:rPr lang="en-US" dirty="0"/>
              <a:t>PLC components require 482 mm of space (i.e. two DIN rails, could also fit on a single one but this would be very tight and there wouldn’t be any space for the 24V supply)</a:t>
            </a:r>
          </a:p>
          <a:p>
            <a:r>
              <a:rPr lang="en-US" dirty="0"/>
              <a:t>Total of 12U required for the 2 DIN rails</a:t>
            </a:r>
          </a:p>
          <a:p>
            <a:r>
              <a:rPr lang="en-US" dirty="0"/>
              <a:t>Total 21U</a:t>
            </a:r>
          </a:p>
          <a:p>
            <a:r>
              <a:rPr lang="en-US" dirty="0"/>
              <a:t>Network connection on a different rack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5B5B-0744-4DA3-83C3-F01254995E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0BC2-5584-42BC-A191-5D546A1E9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Verzocchi | TPC Electronics Rack Space Needs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B30-269C-447C-851A-8FC7F78E9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3D8B-B0D9-4EDC-884A-368E930E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space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66A8-6987-4313-A3A1-5911D8F9F6C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LV: 25 times 18U-24U</a:t>
            </a:r>
          </a:p>
          <a:p>
            <a:r>
              <a:rPr lang="en-US" dirty="0"/>
              <a:t>Bias voltage: 5 times 21U</a:t>
            </a:r>
          </a:p>
          <a:p>
            <a:r>
              <a:rPr lang="en-US" dirty="0"/>
              <a:t>Total is between 555U and 705U</a:t>
            </a:r>
          </a:p>
          <a:p>
            <a:r>
              <a:rPr lang="en-US" dirty="0"/>
              <a:t>Old estimate (</a:t>
            </a:r>
            <a:r>
              <a:rPr lang="en-US" dirty="0" err="1"/>
              <a:t>DocDB</a:t>
            </a:r>
            <a:r>
              <a:rPr lang="en-US" dirty="0"/>
              <a:t> 4499) was 400U for LV, bias voltage, supplies for heaters and fans shared with other systems (additional 200U)</a:t>
            </a:r>
          </a:p>
          <a:p>
            <a:r>
              <a:rPr lang="en-US" dirty="0"/>
              <a:t>Patch panels for bias voltage cables take out space (but consume no power)</a:t>
            </a:r>
          </a:p>
          <a:p>
            <a:pPr lvl="1"/>
            <a:r>
              <a:rPr lang="en-US" dirty="0"/>
              <a:t>Assume 1U panel with 16 bias voltage connections. CAEN R648 (unsuitable for us because of connections) has 48 connections in 2U (would need 6U total instead of 9 if we can build something with similar density)</a:t>
            </a:r>
          </a:p>
          <a:p>
            <a:pPr lvl="1"/>
            <a:r>
              <a:rPr lang="en-US" dirty="0"/>
              <a:t>Alternative is to have a sliding shelf with multiple rows of connectors (could fit 32 or </a:t>
            </a:r>
            <a:r>
              <a:rPr lang="en-US"/>
              <a:t>48 connections in 1U ?)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5B5B-0744-4DA3-83C3-F01254995E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4 Jun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0BC2-5584-42BC-A191-5D546A1E9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Verzocchi | TPC Electronics Rack Space Needs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B30-269C-447C-851A-8FC7F78E9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19447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DUNE_Template</Template>
  <TotalTime>106</TotalTime>
  <Words>504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Rack Space Needs for TPC Electronics</vt:lpstr>
      <vt:lpstr>Outline</vt:lpstr>
      <vt:lpstr>Racks with LV supplies</vt:lpstr>
      <vt:lpstr>Racks with bias voltage supplies</vt:lpstr>
      <vt:lpstr>Total space requirements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Consortium Activities  (Slides for Eric James presentation to US DUNE of 12/14/2018)</dc:title>
  <dc:subject/>
  <dc:creator>Marco Verzocchi x3289 14304N</dc:creator>
  <cp:keywords/>
  <dc:description>Modified by A. Weber</dc:description>
  <cp:lastModifiedBy>Marco Verzocchi</cp:lastModifiedBy>
  <cp:revision>16</cp:revision>
  <dcterms:created xsi:type="dcterms:W3CDTF">2018-12-12T03:45:49Z</dcterms:created>
  <dcterms:modified xsi:type="dcterms:W3CDTF">2020-06-02T22:40:46Z</dcterms:modified>
  <cp:category/>
</cp:coreProperties>
</file>