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90"/>
    <p:restoredTop sz="94752"/>
  </p:normalViewPr>
  <p:slideViewPr>
    <p:cSldViewPr snapToGrid="0" snapToObjects="1">
      <p:cViewPr>
        <p:scale>
          <a:sx n="111" d="100"/>
          <a:sy n="11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18CB-7CFD-2344-99E8-E3CC8A05F3C4}" type="datetimeFigureOut">
              <a:rPr lang="en-US" smtClean="0"/>
              <a:t>6/16/20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58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18CB-7CFD-2344-99E8-E3CC8A05F3C4}" type="datetimeFigureOut">
              <a:rPr lang="en-US" smtClean="0"/>
              <a:t>6/16/20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3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18CB-7CFD-2344-99E8-E3CC8A05F3C4}" type="datetimeFigureOut">
              <a:rPr lang="en-US" smtClean="0"/>
              <a:t>6/16/20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9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18CB-7CFD-2344-99E8-E3CC8A05F3C4}" type="datetimeFigureOut">
              <a:rPr lang="en-US" smtClean="0"/>
              <a:t>6/16/20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1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18CB-7CFD-2344-99E8-E3CC8A05F3C4}" type="datetimeFigureOut">
              <a:rPr lang="en-US" smtClean="0"/>
              <a:t>6/16/20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18CB-7CFD-2344-99E8-E3CC8A05F3C4}" type="datetimeFigureOut">
              <a:rPr lang="en-US" smtClean="0"/>
              <a:t>6/16/20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2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18CB-7CFD-2344-99E8-E3CC8A05F3C4}" type="datetimeFigureOut">
              <a:rPr lang="en-US" smtClean="0"/>
              <a:t>6/16/20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1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18CB-7CFD-2344-99E8-E3CC8A05F3C4}" type="datetimeFigureOut">
              <a:rPr lang="en-US" smtClean="0"/>
              <a:t>6/16/20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9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18CB-7CFD-2344-99E8-E3CC8A05F3C4}" type="datetimeFigureOut">
              <a:rPr lang="en-US" smtClean="0"/>
              <a:t>6/16/20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5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18CB-7CFD-2344-99E8-E3CC8A05F3C4}" type="datetimeFigureOut">
              <a:rPr lang="en-US" smtClean="0"/>
              <a:t>6/16/20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8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C18CB-7CFD-2344-99E8-E3CC8A05F3C4}" type="datetimeFigureOut">
              <a:rPr lang="en-US" smtClean="0"/>
              <a:t>6/16/20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1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C18CB-7CFD-2344-99E8-E3CC8A05F3C4}" type="datetimeFigureOut">
              <a:rPr lang="en-US" smtClean="0"/>
              <a:t>6/16/20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23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fnal.gov/category/1158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document/d/1S0-pX9XqY1gaa38xa8A1mNh3hShELvjCkz-kZ6VLZwE/edit?usp=sharing" TargetMode="External"/><Relationship Id="rId3" Type="http://schemas.openxmlformats.org/officeDocument/2006/relationships/hyperlink" Target="https://docs.google.com/document/d/1QLwkAPuIdfOM1MnoXoBRh5UUYgtFnmgSSDzoMB2a48c/edi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document/d/1EvtmWCUMxineWaASDqduwfZh_XvwATGdVStVVR65mJ8/edit" TargetMode="External"/><Relationship Id="rId3" Type="http://schemas.openxmlformats.org/officeDocument/2006/relationships/hyperlink" Target="https://docs.google.com/document/d/1hVX2uWzXLb5r4_fsLmerU4LmaJIkgB64noa73OdBfmw/edi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CommF4: Weekly Discussion Session 16.Jun.20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Indico</a:t>
            </a:r>
            <a:r>
              <a:rPr lang="en-US" dirty="0" smtClean="0"/>
              <a:t> now lists previous meetings</a:t>
            </a:r>
          </a:p>
          <a:p>
            <a:pPr lvl="1"/>
            <a:r>
              <a:rPr lang="en-US" dirty="0">
                <a:hlinkClick r:id="rId2"/>
              </a:rPr>
              <a:t>https://indico.fnal.gov/category/1158/</a:t>
            </a:r>
            <a:endParaRPr lang="en-US" dirty="0" smtClean="0"/>
          </a:p>
          <a:p>
            <a:pPr lvl="1"/>
            <a:r>
              <a:rPr lang="en-US" dirty="0" smtClean="0"/>
              <a:t>Work in progress - have not populated these fully with meeting content</a:t>
            </a:r>
          </a:p>
          <a:p>
            <a:r>
              <a:rPr lang="en-US" dirty="0" smtClean="0"/>
              <a:t>Discussion of several draft starts for Letters of </a:t>
            </a:r>
            <a:r>
              <a:rPr lang="en-US" dirty="0" smtClean="0"/>
              <a:t>Intent</a:t>
            </a:r>
          </a:p>
          <a:p>
            <a:pPr lvl="1"/>
            <a:r>
              <a:rPr lang="en-US" dirty="0" smtClean="0"/>
              <a:t>Currently available via </a:t>
            </a:r>
            <a:r>
              <a:rPr lang="en-US" dirty="0" err="1" smtClean="0"/>
              <a:t>googledoc</a:t>
            </a:r>
            <a:r>
              <a:rPr lang="en-US" dirty="0"/>
              <a:t>;</a:t>
            </a:r>
            <a:r>
              <a:rPr lang="en-US" dirty="0" smtClean="0"/>
              <a:t> </a:t>
            </a:r>
            <a:r>
              <a:rPr lang="en-US" dirty="0" err="1" smtClean="0"/>
              <a:t>tp</a:t>
            </a:r>
            <a:r>
              <a:rPr lang="en-US" dirty="0" smtClean="0"/>
              <a:t> be moved to </a:t>
            </a:r>
            <a:r>
              <a:rPr lang="en-US" dirty="0" err="1" smtClean="0"/>
              <a:t>docdb</a:t>
            </a:r>
            <a:endParaRPr lang="en-US" dirty="0" smtClean="0"/>
          </a:p>
          <a:p>
            <a:pPr lvl="1"/>
            <a:r>
              <a:rPr lang="en-US" dirty="0" smtClean="0"/>
              <a:t>Information gathering on topics</a:t>
            </a:r>
          </a:p>
          <a:p>
            <a:pPr lvl="1"/>
            <a:r>
              <a:rPr lang="en-US" dirty="0" smtClean="0"/>
              <a:t>Recruit potential participants and then open it up for all</a:t>
            </a:r>
          </a:p>
          <a:p>
            <a:pPr lvl="2"/>
            <a:r>
              <a:rPr lang="en-US" dirty="0" smtClean="0"/>
              <a:t>Selected ”experts” to guide discussion</a:t>
            </a:r>
          </a:p>
          <a:p>
            <a:pPr lvl="2"/>
            <a:r>
              <a:rPr lang="en-US" dirty="0" smtClean="0"/>
              <a:t>Invitation Snowmass “Young” to participate</a:t>
            </a:r>
          </a:p>
          <a:p>
            <a:pPr lvl="2"/>
            <a:r>
              <a:rPr lang="en-US" dirty="0" smtClean="0"/>
              <a:t>Connect/Liaison with other working groups across </a:t>
            </a:r>
            <a:r>
              <a:rPr lang="en-US" dirty="0" err="1" smtClean="0"/>
              <a:t>CommF</a:t>
            </a:r>
            <a:r>
              <a:rPr lang="en-US" dirty="0" smtClean="0"/>
              <a:t> and others</a:t>
            </a:r>
          </a:p>
          <a:p>
            <a:r>
              <a:rPr lang="en-US" dirty="0" smtClean="0"/>
              <a:t>Open it up for more possible LOIs</a:t>
            </a:r>
          </a:p>
          <a:p>
            <a:pPr lvl="1"/>
            <a:r>
              <a:rPr lang="en-US" dirty="0" smtClean="0"/>
              <a:t>How many is enough</a:t>
            </a:r>
            <a:r>
              <a:rPr lang="mr-IN" dirty="0" smtClean="0"/>
              <a:t>…</a:t>
            </a:r>
            <a:endParaRPr lang="en-US" dirty="0" smtClean="0"/>
          </a:p>
          <a:p>
            <a:pPr lvl="2"/>
            <a:r>
              <a:rPr lang="en-US" dirty="0"/>
              <a:t>S</a:t>
            </a:r>
            <a:r>
              <a:rPr lang="en-US" dirty="0" smtClean="0"/>
              <a:t>hould it be capped?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953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LOI sample “drafts” </a:t>
            </a:r>
            <a:r>
              <a:rPr lang="mr-IN" dirty="0" smtClean="0"/>
              <a:t>–</a:t>
            </a:r>
            <a:r>
              <a:rPr lang="en-US" dirty="0" smtClean="0"/>
              <a:t> for a start to this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of New Mechanisms for Professional Collaboration Across Academia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docs.google.com/document/d/1S0-pX9XqY1gaa38xa8A1mNh3hShELvjCkz-kZ6VLZwE/edit?usp=sharing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Study of Mathematics Teaching and Training for Particle Physics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https://docs.google.com/document/d/1QLwkAPuIdfOM1MnoXoBRh5UUYgtFnmgSSDzoMB2a48c/edit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LOI sample “drafts” </a:t>
            </a:r>
            <a:r>
              <a:rPr lang="mr-IN" dirty="0" smtClean="0"/>
              <a:t>–</a:t>
            </a:r>
            <a:r>
              <a:rPr lang="en-US" dirty="0" smtClean="0"/>
              <a:t> for a start to this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of Particle Physics Instruction at Undergraduate and Graduate Levels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https://docs.google.com/document/d/1EvtmWCUMxineWaASDqduwfZh_XvwATGdVStVVR65mJ8/edit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Study of the Potential for a new Masters Degree in Applied Physics 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docs.google.com/document/d/1hVX2uWzXLb5r4_fsLmerU4LmaJIkgB64noa73OdBfmw/edit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57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broader interest in CommF4 elements and collaboration with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Joint Meetings?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Town Halls?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Invitation to selected persons (and others) to specific topic discussions?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mr-IN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40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Reference - Suggested Whitepapers </a:t>
            </a:r>
            <a:br>
              <a:rPr lang="en-US" dirty="0" smtClean="0"/>
            </a:br>
            <a:r>
              <a:rPr lang="en-US" sz="3600" dirty="0" smtClean="0"/>
              <a:t>(</a:t>
            </a:r>
            <a:r>
              <a:rPr lang="en-US" sz="3600" dirty="0" err="1" smtClean="0"/>
              <a:t>Sijbrand’s</a:t>
            </a:r>
            <a:r>
              <a:rPr lang="en-US" sz="3600" dirty="0" smtClean="0"/>
              <a:t> List of 2 June 2020)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37082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1. Collaboration between undergraduate/minor college professors with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R-1 professors in the field of teaching and research;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- geographic clustering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- already opportunities with RUI and ROA </a:t>
            </a:r>
            <a:r>
              <a:rPr lang="en-US" dirty="0" err="1"/>
              <a:t>programmes</a:t>
            </a:r>
            <a:r>
              <a:rPr lang="en-US" dirty="0"/>
              <a:t> of NSF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advantages: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- fosters diversity by getting access to all communities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- strengthens HEP research volume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Links to: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- instrumentation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- public education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- diversity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- research field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2. Students and teachers </a:t>
            </a:r>
            <a:r>
              <a:rPr lang="en-US" dirty="0" err="1"/>
              <a:t>programmes</a:t>
            </a:r>
            <a:r>
              <a:rPr lang="en-US" dirty="0"/>
              <a:t> at labs and universities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- success 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- extend to other geographical regions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- extend to other students and teachers than those of secondary education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3. Mathematics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4. Computer science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5. What education is needed by junior and senior faculty and staff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- also research labs</a:t>
            </a:r>
          </a:p>
        </p:txBody>
      </p:sp>
    </p:spTree>
    <p:extLst>
      <p:ext uri="{BB962C8B-B14F-4D97-AF65-F5344CB8AC3E}">
        <p14:creationId xmlns:p14="http://schemas.microsoft.com/office/powerpoint/2010/main" val="1347543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218</Words>
  <Application>Microsoft Macintosh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Mangal</vt:lpstr>
      <vt:lpstr>Arial</vt:lpstr>
      <vt:lpstr>Office Theme</vt:lpstr>
      <vt:lpstr>CommF4: Weekly Discussion Session 16.Jun.20</vt:lpstr>
      <vt:lpstr>LOI sample “drafts” – for a start to this process</vt:lpstr>
      <vt:lpstr>LOI sample “drafts” – for a start to this process</vt:lpstr>
      <vt:lpstr>Developing broader interest in CommF4 elements and collaboration with others</vt:lpstr>
      <vt:lpstr>Reference - Suggested Whitepapers  (Sijbrand’s List of 2 June 2020)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CommF4: Weekly Discussion Session 9.Jun.20</dc:title>
  <dc:creator>Microsoft Office User</dc:creator>
  <cp:lastModifiedBy>Microsoft Office User</cp:lastModifiedBy>
  <cp:revision>12</cp:revision>
  <dcterms:created xsi:type="dcterms:W3CDTF">2020-06-09T14:55:41Z</dcterms:created>
  <dcterms:modified xsi:type="dcterms:W3CDTF">2020-06-16T16:55:49Z</dcterms:modified>
</cp:coreProperties>
</file>