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350" r:id="rId3"/>
    <p:sldId id="351" r:id="rId4"/>
    <p:sldId id="352" r:id="rId5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4BCD9"/>
    <a:srgbClr val="FF0000"/>
    <a:srgbClr val="2323FF"/>
    <a:srgbClr val="FB963C"/>
    <a:srgbClr val="5A5A5A"/>
    <a:srgbClr val="898989"/>
    <a:srgbClr val="8E8E8E"/>
    <a:srgbClr val="EC1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5" autoAdjust="0"/>
    <p:restoredTop sz="93979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002" y="84"/>
      </p:cViewPr>
      <p:guideLst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Heat Shrink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27910"/>
            <a:ext cx="6480000" cy="17169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18 June 2020</a:t>
            </a:r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0540-51F5-454D-8AC3-3CE3726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able, indoor, sitting, bench&#10;&#10;Description automatically generated">
            <a:extLst>
              <a:ext uri="{FF2B5EF4-FFF2-40B4-BE49-F238E27FC236}">
                <a16:creationId xmlns:a16="http://schemas.microsoft.com/office/drawing/2014/main" id="{41AE0DE7-345A-4D52-8F6C-078FC90E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488970" y="1919090"/>
            <a:ext cx="4906963" cy="36802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83852-08AC-4215-B2F5-8AF03FE3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88F76-C2BE-49A3-B70F-52EE9192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Content Placeholder 6" descr="A picture containing cake, table, birthday, sitting&#10;&#10;Description automatically generated">
            <a:extLst>
              <a:ext uri="{FF2B5EF4-FFF2-40B4-BE49-F238E27FC236}">
                <a16:creationId xmlns:a16="http://schemas.microsoft.com/office/drawing/2014/main" id="{0139E027-DDE6-4568-8727-6642E134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51" y="2721117"/>
            <a:ext cx="4733349" cy="35500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EAF755-2846-4023-A434-0224F178F59F}"/>
              </a:ext>
            </a:extLst>
          </p:cNvPr>
          <p:cNvSpPr txBox="1">
            <a:spLocks/>
          </p:cNvSpPr>
          <p:nvPr/>
        </p:nvSpPr>
        <p:spPr>
          <a:xfrm>
            <a:off x="4139423" y="1039585"/>
            <a:ext cx="4727377" cy="50824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Prototype coils quench heater wires are protected with Heat Shrinkable Tubing (not radiation resistance)</a:t>
            </a:r>
          </a:p>
          <a:p>
            <a:r>
              <a:rPr lang="en-GB" sz="2000" dirty="0"/>
              <a:t>For series coils, we will use a polyimide pre-formed tube </a:t>
            </a:r>
          </a:p>
        </p:txBody>
      </p:sp>
    </p:spTree>
    <p:extLst>
      <p:ext uri="{BB962C8B-B14F-4D97-AF65-F5344CB8AC3E}">
        <p14:creationId xmlns:p14="http://schemas.microsoft.com/office/powerpoint/2010/main" val="261626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79F1-CE8F-4DDC-89BB-A1FB87D5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CDD7C-6D2F-481D-8244-F635163E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767BA-6CFC-46B7-ACEB-916164B3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FC62D2C-B58C-45FD-9842-1B7ACD604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17725" y="1833364"/>
            <a:ext cx="4906963" cy="3680222"/>
          </a:xfrm>
        </p:spPr>
      </p:pic>
    </p:spTree>
    <p:extLst>
      <p:ext uri="{BB962C8B-B14F-4D97-AF65-F5344CB8AC3E}">
        <p14:creationId xmlns:p14="http://schemas.microsoft.com/office/powerpoint/2010/main" val="144392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9624-8FDE-45A4-904E-668FBBCD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E009-0AB5-45CF-B079-E835A557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B1A8-E575-4C40-9D91-85278F91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0BF625-D05F-48AD-A531-F192506A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13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Lumi-Pres-Template-4-3-CSR2016.pptx" id="{37610B82-38C5-4A79-9AD6-9055ADFB9289}" vid="{B895EA73-40B8-4DB4-B376-5DB62EC8AB9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HiLumi-Pres-Template-4-3-CSR2016</Template>
  <TotalTime>21790</TotalTime>
  <Words>35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Heat Shrink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HL-LHC Cost and Schedule Review 2016 WPxxx – Equipment / System</dc:title>
  <dc:creator>Cecile Noels</dc:creator>
  <cp:lastModifiedBy>Susana Izquierdo Bermudez</cp:lastModifiedBy>
  <cp:revision>426</cp:revision>
  <cp:lastPrinted>2019-06-26T05:38:07Z</cp:lastPrinted>
  <dcterms:created xsi:type="dcterms:W3CDTF">2016-08-24T12:27:25Z</dcterms:created>
  <dcterms:modified xsi:type="dcterms:W3CDTF">2020-06-17T15:13:41Z</dcterms:modified>
</cp:coreProperties>
</file>