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2"/>
  </p:notesMasterIdLst>
  <p:handoutMasterIdLst>
    <p:handoutMasterId r:id="rId13"/>
  </p:handoutMasterIdLst>
  <p:sldIdLst>
    <p:sldId id="294" r:id="rId6"/>
    <p:sldId id="318" r:id="rId7"/>
    <p:sldId id="303" r:id="rId8"/>
    <p:sldId id="317" r:id="rId9"/>
    <p:sldId id="321" r:id="rId10"/>
    <p:sldId id="320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2D62"/>
    <a:srgbClr val="505050"/>
    <a:srgbClr val="A7A8AA"/>
    <a:srgbClr val="004C97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8656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566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4/22/2021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89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Transporation Plan | 650 MHz HB CM Proto FDR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Closing Discussion/Questions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Maurice Ball/</a:t>
            </a:r>
            <a:r>
              <a:rPr lang="pl-PL" dirty="0"/>
              <a:t>Jerzy (Yurick) Czajkowski</a:t>
            </a:r>
            <a:endParaRPr lang="en-US" dirty="0"/>
          </a:p>
          <a:p>
            <a:r>
              <a:rPr lang="en-US" dirty="0"/>
              <a:t>PIP-II LINAC Complex Mechanical Fluid Systems PDR</a:t>
            </a:r>
          </a:p>
          <a:p>
            <a:r>
              <a:rPr lang="en-US"/>
              <a:t>April 22, </a:t>
            </a: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F31A4-EF9B-45DA-8D86-19E06C5D0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Questions</a:t>
            </a:r>
          </a:p>
          <a:p>
            <a:r>
              <a:rPr lang="en-US" dirty="0">
                <a:solidFill>
                  <a:srgbClr val="000000"/>
                </a:solidFill>
              </a:rPr>
              <a:t>Closing Thoughts</a:t>
            </a:r>
          </a:p>
          <a:p>
            <a:r>
              <a:rPr lang="en-US" dirty="0">
                <a:solidFill>
                  <a:srgbClr val="000000"/>
                </a:solidFill>
              </a:rPr>
              <a:t>What Happens Next?</a:t>
            </a:r>
          </a:p>
          <a:p>
            <a:r>
              <a:rPr lang="en-US" dirty="0">
                <a:solidFill>
                  <a:srgbClr val="000000"/>
                </a:solidFill>
              </a:rPr>
              <a:t>Acknowledgements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62C0E5-81C7-4E67-B218-8144AF56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8814E-9724-4E2F-A02A-D2125928B5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FDB54-2FD3-4F40-B306-9A106E8D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DD7B-B0AD-420D-87B4-7E58D723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16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BEA9B-D565-4C6C-8DCD-0DC18B17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F2D62"/>
                </a:solidFill>
              </a:rPr>
              <a:t>Committee Executive Session (Closed)</a:t>
            </a:r>
          </a:p>
          <a:p>
            <a:r>
              <a:rPr lang="en-US" dirty="0">
                <a:solidFill>
                  <a:srgbClr val="0F2D62"/>
                </a:solidFill>
              </a:rPr>
              <a:t>Closeout Meeting</a:t>
            </a:r>
          </a:p>
          <a:p>
            <a:r>
              <a:rPr lang="en-US" dirty="0">
                <a:solidFill>
                  <a:srgbClr val="0F2D62"/>
                </a:solidFill>
              </a:rPr>
              <a:t>Review Report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67DD8-7B59-4697-8393-CC57131C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CE500-773F-43CF-A6F3-10593EF254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 31,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A13B8-E191-4608-9220-2A4E29040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02EDD-B8D7-4AC6-ADF2-C751A032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81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A54A-65C9-4B54-87F7-B97276A3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– Key Technical/</a:t>
            </a:r>
            <a:r>
              <a:rPr lang="en-US"/>
              <a:t>Management Contributors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13F9-B160-49F8-A456-1457E1CB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>
                <a:solidFill>
                  <a:srgbClr val="000000"/>
                </a:solidFill>
              </a:rPr>
              <a:t>Jerzy (Yurick) Czajkowski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Jonathan Hunt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5179-3554-46BD-9A68-644BCFF7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BE0F-32F5-4D31-86C6-F1BA6B0E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BCF9-A832-475C-AF38-7D378821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21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A54A-65C9-4B54-87F7-B97276A3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– 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13F9-B160-49F8-A456-1457E1CB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Russ O’Brien </a:t>
            </a:r>
          </a:p>
          <a:p>
            <a:r>
              <a:rPr lang="en-US" dirty="0">
                <a:solidFill>
                  <a:srgbClr val="000000"/>
                </a:solidFill>
              </a:rPr>
              <a:t>Abhishek Deshpande </a:t>
            </a:r>
          </a:p>
          <a:p>
            <a:r>
              <a:rPr lang="en-US" dirty="0">
                <a:solidFill>
                  <a:srgbClr val="000000"/>
                </a:solidFill>
              </a:rPr>
              <a:t>Carroll Jones, Review Committee Chair</a:t>
            </a:r>
          </a:p>
          <a:p>
            <a:r>
              <a:rPr lang="en-US" dirty="0">
                <a:solidFill>
                  <a:srgbClr val="000000"/>
                </a:solidFill>
              </a:rPr>
              <a:t>Lee Larry Hammond </a:t>
            </a:r>
          </a:p>
          <a:p>
            <a:r>
              <a:rPr lang="en-US" dirty="0">
                <a:solidFill>
                  <a:srgbClr val="000000"/>
                </a:solidFill>
              </a:rPr>
              <a:t>Karoly Magda </a:t>
            </a:r>
          </a:p>
          <a:p>
            <a:r>
              <a:rPr lang="en-US" dirty="0">
                <a:solidFill>
                  <a:srgbClr val="000000"/>
                </a:solidFill>
              </a:rPr>
              <a:t>Don Montierth </a:t>
            </a:r>
          </a:p>
          <a:p>
            <a:r>
              <a:rPr lang="en-US" dirty="0">
                <a:solidFill>
                  <a:srgbClr val="000000"/>
                </a:solidFill>
              </a:rPr>
              <a:t>Klent Pope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5179-3554-46BD-9A68-644BCFF7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BE0F-32F5-4D31-86C6-F1BA6B0E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BCF9-A832-475C-AF38-7D378821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0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A54A-65C9-4B54-87F7-B97276A3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13F9-B160-49F8-A456-1457E1CB1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>
                <a:solidFill>
                  <a:srgbClr val="000000"/>
                </a:solidFill>
              </a:rPr>
              <a:t>Ernesto Alcaraz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Curtis Baffes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Steve Dixon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Fernanda Garcia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Tim Hamerla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Emil Huedem</a:t>
            </a:r>
          </a:p>
          <a:p>
            <a:r>
              <a:rPr lang="de-DE" sz="2000" dirty="0">
                <a:solidFill>
                  <a:srgbClr val="000000"/>
                </a:solidFill>
              </a:rPr>
              <a:t>Jeremiah Holzbauer</a:t>
            </a:r>
          </a:p>
          <a:p>
            <a:r>
              <a:rPr lang="en-US" sz="2000" dirty="0">
                <a:solidFill>
                  <a:srgbClr val="000000"/>
                </a:solidFill>
              </a:rPr>
              <a:t>Jerry Leibfritz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Fausto (Freddy) Roman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Shyamsundar (</a:t>
            </a:r>
            <a:r>
              <a:rPr lang="en-US" sz="2000" dirty="0" err="1">
                <a:solidFill>
                  <a:srgbClr val="000000"/>
                </a:solidFill>
              </a:rPr>
              <a:t>Shyam</a:t>
            </a:r>
            <a:r>
              <a:rPr lang="en-US" sz="2000" dirty="0">
                <a:solidFill>
                  <a:srgbClr val="000000"/>
                </a:solidFill>
              </a:rPr>
              <a:t>) Shanmugasundaram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Aria Soha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entire PIP-II Management and Technical Integration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5179-3554-46BD-9A68-644BCFF7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4/22/2021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BE0F-32F5-4D31-86C6-F1BA6B0E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BCF9-A832-475C-AF38-7D378821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624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67544a-4fdc-43d0-a9af-82cf53222c38">
      <UserInfo>
        <DisplayName>Maurice Ball</DisplayName>
        <AccountId>1147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2" ma:contentTypeDescription="Create a new document." ma:contentTypeScope="" ma:versionID="2d581642f9b860705cb79a248bcc6d5f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0160160ec2dd3b9a8fcfc790e706d73b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purl.org/dc/elements/1.1/"/>
    <ds:schemaRef ds:uri="http://schemas.microsoft.com/office/2006/metadata/properties"/>
    <ds:schemaRef ds:uri="5c9f3ab6-242c-461d-a351-c910a751d111"/>
    <ds:schemaRef ds:uri="bd67544a-4fdc-43d0-a9af-82cf53222c38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E886E3-9A88-4780-9FED-690F5CFB0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9517</TotalTime>
  <Words>151</Words>
  <Application>Microsoft Office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Table of Contents</vt:lpstr>
      <vt:lpstr>What Happens Next?</vt:lpstr>
      <vt:lpstr>Acknowledgements – Key Technical/Management Contributors</vt:lpstr>
      <vt:lpstr>Acknowledgements – Review Committee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Maurice Ball</cp:lastModifiedBy>
  <cp:revision>44</cp:revision>
  <cp:lastPrinted>2014-01-20T19:40:21Z</cp:lastPrinted>
  <dcterms:created xsi:type="dcterms:W3CDTF">2019-12-16T19:54:36Z</dcterms:created>
  <dcterms:modified xsi:type="dcterms:W3CDTF">2021-04-22T20:41:58Z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