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2" r:id="rId3"/>
    <p:sldId id="263" r:id="rId4"/>
    <p:sldId id="264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90"/>
    <p:restoredTop sz="94752"/>
  </p:normalViewPr>
  <p:slideViewPr>
    <p:cSldViewPr snapToGrid="0" snapToObjects="1">
      <p:cViewPr>
        <p:scale>
          <a:sx n="111" d="100"/>
          <a:sy n="111" d="100"/>
        </p:scale>
        <p:origin x="200" y="3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C18CB-7CFD-2344-99E8-E3CC8A05F3C4}" type="datetimeFigureOut">
              <a:rPr lang="en-US" smtClean="0"/>
              <a:t>6/23/20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CEE3E-4B05-AC41-B179-83A51E4CD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058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C18CB-7CFD-2344-99E8-E3CC8A05F3C4}" type="datetimeFigureOut">
              <a:rPr lang="en-US" smtClean="0"/>
              <a:t>6/23/20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CEE3E-4B05-AC41-B179-83A51E4CD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639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C18CB-7CFD-2344-99E8-E3CC8A05F3C4}" type="datetimeFigureOut">
              <a:rPr lang="en-US" smtClean="0"/>
              <a:t>6/23/20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CEE3E-4B05-AC41-B179-83A51E4CD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890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C18CB-7CFD-2344-99E8-E3CC8A05F3C4}" type="datetimeFigureOut">
              <a:rPr lang="en-US" smtClean="0"/>
              <a:t>6/23/20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CEE3E-4B05-AC41-B179-83A51E4CD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814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C18CB-7CFD-2344-99E8-E3CC8A05F3C4}" type="datetimeFigureOut">
              <a:rPr lang="en-US" smtClean="0"/>
              <a:t>6/23/20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CEE3E-4B05-AC41-B179-83A51E4CD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42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C18CB-7CFD-2344-99E8-E3CC8A05F3C4}" type="datetimeFigureOut">
              <a:rPr lang="en-US" smtClean="0"/>
              <a:t>6/23/20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CEE3E-4B05-AC41-B179-83A51E4CD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028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C18CB-7CFD-2344-99E8-E3CC8A05F3C4}" type="datetimeFigureOut">
              <a:rPr lang="en-US" smtClean="0"/>
              <a:t>6/23/20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CEE3E-4B05-AC41-B179-83A51E4CD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315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C18CB-7CFD-2344-99E8-E3CC8A05F3C4}" type="datetimeFigureOut">
              <a:rPr lang="en-US" smtClean="0"/>
              <a:t>6/23/20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CEE3E-4B05-AC41-B179-83A51E4CD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991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C18CB-7CFD-2344-99E8-E3CC8A05F3C4}" type="datetimeFigureOut">
              <a:rPr lang="en-US" smtClean="0"/>
              <a:t>6/23/20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CEE3E-4B05-AC41-B179-83A51E4CD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153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C18CB-7CFD-2344-99E8-E3CC8A05F3C4}" type="datetimeFigureOut">
              <a:rPr lang="en-US" smtClean="0"/>
              <a:t>6/23/20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CEE3E-4B05-AC41-B179-83A51E4CD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381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C18CB-7CFD-2344-99E8-E3CC8A05F3C4}" type="datetimeFigureOut">
              <a:rPr lang="en-US" smtClean="0"/>
              <a:t>6/23/20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CEE3E-4B05-AC41-B179-83A51E4CD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411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FC18CB-7CFD-2344-99E8-E3CC8A05F3C4}" type="datetimeFigureOut">
              <a:rPr lang="en-US" smtClean="0"/>
              <a:t>6/23/20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DCEE3E-4B05-AC41-B179-83A51E4CD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523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indico.fnal.gov/category/1158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projects-docdb.fnal.gov/cgi-bin/sso/DocumentDatabase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191505"/>
            <a:ext cx="10515600" cy="1325563"/>
          </a:xfrm>
        </p:spPr>
        <p:txBody>
          <a:bodyPr/>
          <a:lstStyle/>
          <a:p>
            <a:r>
              <a:rPr lang="en-US" u="sng" dirty="0" smtClean="0"/>
              <a:t>CEF4: Weekly Conveners’ Discussion 23.Jun.20</a:t>
            </a:r>
            <a:endParaRPr lang="en-US" u="sng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Indico</a:t>
            </a:r>
            <a:r>
              <a:rPr lang="en-US" dirty="0" smtClean="0"/>
              <a:t> lists all previous CEF4 meetings</a:t>
            </a:r>
          </a:p>
          <a:p>
            <a:pPr lvl="1"/>
            <a:r>
              <a:rPr lang="en-US" dirty="0">
                <a:hlinkClick r:id="rId2"/>
              </a:rPr>
              <a:t>https://indico.fnal.gov/category/1158/</a:t>
            </a:r>
            <a:endParaRPr lang="en-US" dirty="0" smtClean="0"/>
          </a:p>
          <a:p>
            <a:pPr lvl="1"/>
            <a:r>
              <a:rPr lang="en-US" dirty="0" smtClean="0"/>
              <a:t>Work still in progress - have not populated these fully with meeting content</a:t>
            </a:r>
          </a:p>
          <a:p>
            <a:r>
              <a:rPr lang="en-US" dirty="0" smtClean="0"/>
              <a:t>Google calendar </a:t>
            </a:r>
          </a:p>
          <a:p>
            <a:pPr lvl="1"/>
            <a:r>
              <a:rPr lang="en-US" dirty="0" smtClean="0"/>
              <a:t>permission </a:t>
            </a:r>
            <a:r>
              <a:rPr lang="en-US" dirty="0" smtClean="0"/>
              <a:t>needed to edit meeting information directly in the calendar (particularly Zoom links)</a:t>
            </a:r>
            <a:endParaRPr lang="en-US" dirty="0" smtClean="0"/>
          </a:p>
          <a:p>
            <a:r>
              <a:rPr lang="en-US" dirty="0" smtClean="0"/>
              <a:t>Draft </a:t>
            </a:r>
            <a:r>
              <a:rPr lang="en-US" dirty="0" smtClean="0"/>
              <a:t>proto-LOIs</a:t>
            </a:r>
            <a:endParaRPr lang="en-US" dirty="0" smtClean="0"/>
          </a:p>
          <a:p>
            <a:pPr lvl="1"/>
            <a:r>
              <a:rPr lang="en-US" dirty="0" smtClean="0"/>
              <a:t>There are currently four</a:t>
            </a:r>
          </a:p>
          <a:p>
            <a:pPr lvl="2"/>
            <a:r>
              <a:rPr lang="en-US" dirty="0" smtClean="0"/>
              <a:t>Abstracts and starting elements uploaded to </a:t>
            </a:r>
            <a:r>
              <a:rPr lang="en-US" dirty="0" err="1" smtClean="0"/>
              <a:t>DocDB</a:t>
            </a:r>
            <a:endParaRPr lang="en-US" dirty="0" smtClean="0"/>
          </a:p>
          <a:p>
            <a:r>
              <a:rPr lang="en-US" dirty="0" smtClean="0"/>
              <a:t>Upcoming CEF Conveners Meeting on Friday 26 June</a:t>
            </a:r>
            <a:endParaRPr lang="en-US" dirty="0"/>
          </a:p>
          <a:p>
            <a:pPr lvl="1"/>
            <a:r>
              <a:rPr lang="en-US" dirty="0" smtClean="0"/>
              <a:t>Discussion</a:t>
            </a:r>
          </a:p>
          <a:p>
            <a:pPr lvl="1"/>
            <a:r>
              <a:rPr lang="en-US" dirty="0" smtClean="0"/>
              <a:t>What do we want to provide and take away from this meeting opportunity</a:t>
            </a:r>
          </a:p>
        </p:txBody>
      </p:sp>
    </p:spTree>
    <p:extLst>
      <p:ext uri="{BB962C8B-B14F-4D97-AF65-F5344CB8AC3E}">
        <p14:creationId xmlns:p14="http://schemas.microsoft.com/office/powerpoint/2010/main" val="18599533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dirty="0" smtClean="0"/>
              <a:t>Proto-LOI </a:t>
            </a:r>
            <a:r>
              <a:rPr lang="en-US" sz="4000" dirty="0" smtClean="0"/>
              <a:t>“drafts” </a:t>
            </a:r>
            <a:r>
              <a:rPr lang="mr-IN" sz="4000" dirty="0" smtClean="0"/>
              <a:t>–</a:t>
            </a:r>
            <a:r>
              <a:rPr lang="en-US" sz="4000" dirty="0" smtClean="0"/>
              <a:t> for a start of this process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12641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US" sz="2000" dirty="0"/>
              <a:t>Study of New Mechanisms for Professional Collaboration Across Academia</a:t>
            </a:r>
          </a:p>
          <a:p>
            <a:pPr marL="0" indent="0">
              <a:buNone/>
            </a:pPr>
            <a:r>
              <a:rPr lang="en-US" sz="2000" dirty="0" smtClean="0"/>
              <a:t>Projects-doc-6839</a:t>
            </a:r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Study of Mathematics Teaching and Training for Particle Physics</a:t>
            </a:r>
          </a:p>
          <a:p>
            <a:pPr marL="0" indent="0">
              <a:buNone/>
            </a:pPr>
            <a:r>
              <a:rPr lang="en-US" sz="2000" dirty="0" smtClean="0"/>
              <a:t>Projects-doc-6842</a:t>
            </a:r>
            <a:endParaRPr lang="en-US" sz="2000" dirty="0"/>
          </a:p>
          <a:p>
            <a:endParaRPr lang="en-US" sz="2000" dirty="0" smtClean="0"/>
          </a:p>
          <a:p>
            <a:r>
              <a:rPr lang="en-US" sz="2000" dirty="0" smtClean="0"/>
              <a:t>Study of Particle Physics Instruction at Undergraduate and Graduate Levels</a:t>
            </a:r>
          </a:p>
          <a:p>
            <a:pPr marL="0" indent="0">
              <a:buNone/>
            </a:pPr>
            <a:r>
              <a:rPr lang="en-US" sz="2000" dirty="0" smtClean="0"/>
              <a:t>Projects-doc-6845</a:t>
            </a: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2000" dirty="0" smtClean="0"/>
              <a:t>Study of the Potential for a new Masters Degree in Applied Physics </a:t>
            </a:r>
          </a:p>
          <a:p>
            <a:pPr marL="0" indent="0">
              <a:buNone/>
            </a:pPr>
            <a:r>
              <a:rPr lang="en-US" sz="2000" dirty="0" smtClean="0"/>
              <a:t>Projects-doc-6848</a:t>
            </a:r>
            <a:endParaRPr lang="en-US" sz="2000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1192192"/>
            <a:ext cx="87687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On </a:t>
            </a:r>
            <a:r>
              <a:rPr lang="en-US" dirty="0" err="1" smtClean="0"/>
              <a:t>DocDB</a:t>
            </a:r>
            <a:r>
              <a:rPr lang="en-US" dirty="0" smtClean="0"/>
              <a:t>:</a:t>
            </a:r>
          </a:p>
          <a:p>
            <a:r>
              <a:rPr lang="en-US" dirty="0">
                <a:hlinkClick r:id="rId2"/>
              </a:rPr>
              <a:t>https://projects-docdb.fnal.gov/cgi-bin/sso/DocumentDatabase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07574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of CEF4 preparation for the </a:t>
            </a:r>
            <a:r>
              <a:rPr lang="en-US" u="sng" dirty="0" smtClean="0"/>
              <a:t>26.June.20 CEF </a:t>
            </a:r>
            <a:r>
              <a:rPr lang="en-US" u="sng" dirty="0" err="1" smtClean="0"/>
              <a:t>Miniworkshop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Extracted from emailed circulated by Breese and </a:t>
            </a:r>
            <a:r>
              <a:rPr lang="en-US" dirty="0" err="1" smtClean="0">
                <a:solidFill>
                  <a:srgbClr val="C00000"/>
                </a:solidFill>
              </a:rPr>
              <a:t>Ketevi</a:t>
            </a:r>
            <a:r>
              <a:rPr lang="en-US" dirty="0" smtClean="0">
                <a:solidFill>
                  <a:srgbClr val="C00000"/>
                </a:solidFill>
              </a:rPr>
              <a:t>:</a:t>
            </a:r>
          </a:p>
          <a:p>
            <a:pPr marL="0" indent="0">
              <a:buNone/>
            </a:pPr>
            <a:r>
              <a:rPr lang="en-US" dirty="0"/>
              <a:t>- 6/26/20, 9:00 AM - 12:00 PM CDT</a:t>
            </a:r>
          </a:p>
          <a:p>
            <a:pPr marL="0" indent="0">
              <a:buNone/>
            </a:pPr>
            <a:r>
              <a:rPr lang="en-US" dirty="0"/>
              <a:t>        - 9-10: 10 min TG update presentations</a:t>
            </a:r>
          </a:p>
          <a:p>
            <a:pPr marL="0" indent="0">
              <a:buNone/>
            </a:pPr>
            <a:r>
              <a:rPr lang="en-US" dirty="0"/>
              <a:t>        - 10-11: Breakout discussions about topic lists, survey needs, </a:t>
            </a:r>
            <a:r>
              <a:rPr lang="en-US" dirty="0" err="1"/>
              <a:t>townhalls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    - Breakout Room A: A&amp;I, PE&amp;O, PP&amp;GE</a:t>
            </a:r>
          </a:p>
          <a:p>
            <a:pPr marL="0" indent="0">
              <a:buNone/>
            </a:pPr>
            <a:r>
              <a:rPr lang="en-US" dirty="0"/>
              <a:t>            - Breakout Room B: CP&amp;D, D&amp;I, PE</a:t>
            </a:r>
          </a:p>
          <a:p>
            <a:pPr marL="0" indent="0">
              <a:buNone/>
            </a:pPr>
            <a:r>
              <a:rPr lang="en-US" dirty="0"/>
              <a:t>            - Perhaps at the 40 minute mark, 2-3 people from each room would switch rooms to communicate ideas that relate to the TGs in the other room.</a:t>
            </a:r>
          </a:p>
          <a:p>
            <a:pPr marL="0" indent="0">
              <a:buNone/>
            </a:pPr>
            <a:r>
              <a:rPr lang="en-US" dirty="0"/>
              <a:t>        - 11-11:30: develop agenda for July CEF </a:t>
            </a:r>
            <a:r>
              <a:rPr lang="en-US" dirty="0" err="1"/>
              <a:t>Townhall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- 11:30-12: Collect ideas for surveys and </a:t>
            </a:r>
            <a:r>
              <a:rPr lang="en-US" dirty="0" err="1" smtClean="0"/>
              <a:t>Townhalls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77536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14654"/>
            <a:ext cx="10515600" cy="1325563"/>
          </a:xfrm>
        </p:spPr>
        <p:txBody>
          <a:bodyPr/>
          <a:lstStyle/>
          <a:p>
            <a:r>
              <a:rPr lang="en-US" dirty="0" smtClean="0"/>
              <a:t>Possible Approach</a:t>
            </a:r>
            <a:r>
              <a:rPr lang="mr-IN" dirty="0" smtClean="0"/>
              <a:t>…</a:t>
            </a:r>
            <a:r>
              <a:rPr lang="en-US" dirty="0" smtClean="0"/>
              <a:t>at CEF </a:t>
            </a:r>
            <a:r>
              <a:rPr lang="en-US" dirty="0" err="1" smtClean="0"/>
              <a:t>Miniworkshop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u="sng" dirty="0" smtClean="0"/>
              <a:t>For discussion and </a:t>
            </a:r>
            <a:r>
              <a:rPr lang="en-US" u="sng" dirty="0" err="1" smtClean="0"/>
              <a:t>disection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13837"/>
            <a:ext cx="10515600" cy="435133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Present the CEF4 Pyramid</a:t>
            </a:r>
          </a:p>
          <a:p>
            <a:r>
              <a:rPr lang="en-US" dirty="0" smtClean="0"/>
              <a:t>Focus discussion on our four </a:t>
            </a:r>
            <a:r>
              <a:rPr lang="mr-IN" dirty="0" smtClean="0"/>
              <a:t>–</a:t>
            </a:r>
            <a:r>
              <a:rPr lang="en-US" dirty="0" smtClean="0"/>
              <a:t> Proto LOI topics with potential collaborative linkages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These can be expanded upon during breakout sessions A and B</a:t>
            </a:r>
          </a:p>
          <a:p>
            <a:r>
              <a:rPr lang="en-US" dirty="0" smtClean="0"/>
              <a:t>Then</a:t>
            </a:r>
            <a:r>
              <a:rPr lang="mr-IN" dirty="0" smtClean="0"/>
              <a:t>…</a:t>
            </a:r>
            <a:r>
              <a:rPr lang="en-US" dirty="0" smtClean="0"/>
              <a:t> how to proceed further?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Engage potential experts or parties with a vested interest in each of these topics </a:t>
            </a:r>
            <a:r>
              <a:rPr lang="mr-IN" dirty="0" smtClean="0">
                <a:solidFill>
                  <a:srgbClr val="C00000"/>
                </a:solidFill>
              </a:rPr>
              <a:t>–</a:t>
            </a:r>
            <a:r>
              <a:rPr lang="en-US" dirty="0" smtClean="0">
                <a:solidFill>
                  <a:srgbClr val="C00000"/>
                </a:solidFill>
              </a:rPr>
              <a:t> not necessarily Snowmass participants currently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Suggest individual (1-2hr?) mini-sessions around each LOI topic to flesh out the documents, with possible additional signatories.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Would we benefit from </a:t>
            </a:r>
            <a:r>
              <a:rPr lang="en-US" dirty="0" err="1" smtClean="0">
                <a:solidFill>
                  <a:srgbClr val="C00000"/>
                </a:solidFill>
              </a:rPr>
              <a:t>Townhall</a:t>
            </a:r>
            <a:r>
              <a:rPr lang="en-US" dirty="0" smtClean="0">
                <a:solidFill>
                  <a:srgbClr val="C00000"/>
                </a:solidFill>
              </a:rPr>
              <a:t>(s) specifically for CEF4?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Aim to have these in place and progressing at the time of the forthcoming CEF </a:t>
            </a:r>
            <a:r>
              <a:rPr lang="en-US" dirty="0" err="1" smtClean="0">
                <a:solidFill>
                  <a:srgbClr val="C00000"/>
                </a:solidFill>
              </a:rPr>
              <a:t>Townhall</a:t>
            </a:r>
            <a:r>
              <a:rPr lang="en-US" dirty="0" smtClean="0">
                <a:solidFill>
                  <a:srgbClr val="C00000"/>
                </a:solidFill>
              </a:rPr>
              <a:t> in mid-July.</a:t>
            </a:r>
          </a:p>
          <a:p>
            <a:r>
              <a:rPr lang="en-US" dirty="0" smtClean="0"/>
              <a:t>Need to decide who among us gives the 10min CEF4 presentation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27626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u="sng" dirty="0" smtClean="0"/>
              <a:t>Developing broader interest in CEF4 elements and collaboration with others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5562"/>
            <a:ext cx="10515600" cy="5109961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defRPr/>
            </a:pPr>
            <a:r>
              <a:rPr lang="en-US" dirty="0" smtClean="0"/>
              <a:t>Present our current LOI topics as departure points for further development and follow up.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defRPr/>
            </a:pPr>
            <a:r>
              <a:rPr lang="en-US" dirty="0">
                <a:solidFill>
                  <a:srgbClr val="C00000"/>
                </a:solidFill>
              </a:rPr>
              <a:t>Study of New Mechanisms for Professional Collaboration Across Academia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defRPr/>
            </a:pPr>
            <a:r>
              <a:rPr lang="en-US" dirty="0" smtClean="0"/>
              <a:t>Links to CP&amp;D, D&amp;I, PE&amp;O.   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defRPr/>
            </a:pPr>
            <a:r>
              <a:rPr lang="en-US" dirty="0" smtClean="0"/>
              <a:t>Others?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defRPr/>
            </a:pPr>
            <a:r>
              <a:rPr lang="en-US" dirty="0">
                <a:solidFill>
                  <a:srgbClr val="C00000"/>
                </a:solidFill>
              </a:rPr>
              <a:t>Study of Mathematics Teaching and Training for Particle Physics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defRPr/>
            </a:pPr>
            <a:r>
              <a:rPr lang="en-US" dirty="0" smtClean="0"/>
              <a:t>Links to PE&amp;O, A&amp;I, D&amp;I, CP&amp;D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defRPr/>
            </a:pPr>
            <a:r>
              <a:rPr lang="en-US" dirty="0" smtClean="0"/>
              <a:t>Links to all F’s, particularly TF, CF?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Study of Particle Physics Instruction at Undergraduate and Graduate </a:t>
            </a:r>
            <a:r>
              <a:rPr lang="en-US" dirty="0" smtClean="0">
                <a:solidFill>
                  <a:srgbClr val="C00000"/>
                </a:solidFill>
              </a:rPr>
              <a:t>Levels</a:t>
            </a:r>
          </a:p>
          <a:p>
            <a:pPr lvl="2"/>
            <a:r>
              <a:rPr lang="en-US" dirty="0" smtClean="0"/>
              <a:t>Links to CP&amp;D, D&amp;I</a:t>
            </a:r>
          </a:p>
          <a:p>
            <a:pPr lvl="2"/>
            <a:r>
              <a:rPr lang="en-US" dirty="0" smtClean="0"/>
              <a:t>Links to TF, CF, AF?  Others?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Study of the Potential for a new Masters Degree in Applied Physics </a:t>
            </a:r>
          </a:p>
          <a:p>
            <a:pPr lvl="2"/>
            <a:r>
              <a:rPr lang="en-US" dirty="0" smtClean="0"/>
              <a:t>Links to CP&amp;D, D&amp;I, PE&amp;O, A&amp;I</a:t>
            </a:r>
          </a:p>
          <a:p>
            <a:pPr lvl="2"/>
            <a:r>
              <a:rPr lang="en-US" dirty="0" smtClean="0"/>
              <a:t>Links to IF, AF, CF.   Others? </a:t>
            </a:r>
          </a:p>
        </p:txBody>
      </p:sp>
    </p:spTree>
    <p:extLst>
      <p:ext uri="{BB962C8B-B14F-4D97-AF65-F5344CB8AC3E}">
        <p14:creationId xmlns:p14="http://schemas.microsoft.com/office/powerpoint/2010/main" val="4537406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</TotalTime>
  <Words>515</Words>
  <Application>Microsoft Macintosh PowerPoint</Application>
  <PresentationFormat>Widescreen</PresentationFormat>
  <Paragraphs>60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Calibri</vt:lpstr>
      <vt:lpstr>Calibri Light</vt:lpstr>
      <vt:lpstr>Mangal</vt:lpstr>
      <vt:lpstr>Arial</vt:lpstr>
      <vt:lpstr>Office Theme</vt:lpstr>
      <vt:lpstr>CEF4: Weekly Conveners’ Discussion 23.Jun.20</vt:lpstr>
      <vt:lpstr>Proto-LOI “drafts” – for a start of this process</vt:lpstr>
      <vt:lpstr>Discussion of CEF4 preparation for the 26.June.20 CEF Miniworkshop</vt:lpstr>
      <vt:lpstr>Possible Approach…at CEF Miniworkshop For discussion and disection</vt:lpstr>
      <vt:lpstr>Developing broader interest in CEF4 elements and collaboration with others</vt:lpstr>
    </vt:vector>
  </TitlesOfParts>
  <Company/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CommF4: Weekly Discussion Session 9.Jun.20</dc:title>
  <dc:creator>Microsoft Office User</dc:creator>
  <cp:lastModifiedBy>Microsoft Office User</cp:lastModifiedBy>
  <cp:revision>22</cp:revision>
  <dcterms:created xsi:type="dcterms:W3CDTF">2020-06-09T14:55:41Z</dcterms:created>
  <dcterms:modified xsi:type="dcterms:W3CDTF">2020-06-23T16:13:07Z</dcterms:modified>
</cp:coreProperties>
</file>