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6"/>
  </p:notesMasterIdLst>
  <p:handoutMasterIdLst>
    <p:handoutMasterId r:id="rId7"/>
  </p:handoutMasterIdLst>
  <p:sldIdLst>
    <p:sldId id="265" r:id="rId3"/>
    <p:sldId id="266" r:id="rId4"/>
    <p:sldId id="267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003087"/>
    <a:srgbClr val="505050"/>
    <a:srgbClr val="004C97"/>
    <a:srgbClr val="63666A"/>
    <a:srgbClr val="A7A8AA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39" autoAdjust="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160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6/29/2020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6/29/2020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6429BD4D-05BC-4752-B3AD-680BB3EDF261}" type="datetime1">
              <a:rPr lang="en-US" altLang="en-US" smtClean="0"/>
              <a:t>6/29/2020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43D26C5D-6EDE-40D6-B86E-90951943C2BB}" type="datetime1">
              <a:rPr lang="en-US" altLang="en-US" smtClean="0"/>
              <a:t>6/29/2020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32747124-BAC8-46E3-8B42-3EB1EC9246AF}" type="datetime1">
              <a:rPr lang="en-US" altLang="en-US" smtClean="0"/>
              <a:t>6/29/2020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9CC40B56-B7D1-439D-9278-A4AC01AC287E}" type="datetime1">
              <a:rPr lang="en-US" altLang="en-US" smtClean="0"/>
              <a:t>6/29/2020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9B5B03B-E2D0-42AE-87D8-9672A03833E7}" type="datetime1">
              <a:rPr lang="en-US" altLang="en-US" smtClean="0"/>
              <a:t>6/29/2020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338D8121-D180-43C6-8326-7AF8E03A9351}" type="datetime1">
              <a:rPr lang="en-US" altLang="en-US" smtClean="0"/>
              <a:t>6/29/2020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6F25A732-DC67-491A-AC6D-C0B3443C75ED}" type="datetime1">
              <a:rPr lang="en-US" altLang="en-US" smtClean="0"/>
              <a:t>6/29/2020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1CE0E54E-4338-4E75-B684-36C95A2C586B}" type="datetime1">
              <a:rPr lang="en-US" altLang="en-US" smtClean="0"/>
              <a:t>6/29/2020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9E5E625-B8FC-4314-81A9-60B240090B1E}" type="datetime1">
              <a:rPr lang="en-US" altLang="en-US" smtClean="0"/>
              <a:t>6/29/2020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01CC3CB-5062-4B37-83B8-26AC90DBE4E4}" type="datetime1">
              <a:rPr lang="en-US" altLang="en-US" smtClean="0"/>
              <a:t>6/29/2020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Assembly, Cold Mass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A. Vouris</a:t>
            </a:r>
          </a:p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Assy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June 29, 2020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913648"/>
            <a:ext cx="8686800" cy="537594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Work Station Equipment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Order status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Clock position clamps – Req#306584 PO #666757 (2/25/2020) 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received and in QC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Press test fixtures - </a:t>
            </a: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PRN #242664 extruded shapes rec’d in IB2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LBNL Survey Ball – 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Waiting for detail fab drawings from LBNL to make second set</a:t>
            </a:r>
            <a:endParaRPr lang="en-US" altLang="en-US" sz="16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Weld Station -  </a:t>
            </a: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Fume extraction Hood forming PO 667499 due May 8</a:t>
            </a:r>
            <a:r>
              <a:rPr lang="en-US" altLang="en-US" sz="1400" baseline="300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th</a:t>
            </a: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. 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Formed hood and acrylic sight panels mounted to fume duct is complete. Preliminary testing complete and successful.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Indexing Clamp – </a:t>
            </a:r>
            <a:r>
              <a:rPr lang="en-US" sz="1400" dirty="0"/>
              <a:t>inspection programming complete – </a:t>
            </a:r>
            <a:r>
              <a:rPr lang="en-US" sz="1400" b="1" dirty="0">
                <a:solidFill>
                  <a:srgbClr val="FF0000"/>
                </a:solidFill>
              </a:rPr>
              <a:t>Brackets QC inspection complete – received inspection reports this past week. Starting review. </a:t>
            </a:r>
            <a:endParaRPr lang="en-US" sz="1400" dirty="0"/>
          </a:p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 Design</a:t>
            </a: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Cold Mass Model – drawings (instrumentation/align, pre-weld / post weld) –</a:t>
            </a:r>
            <a:r>
              <a:rPr lang="en-US" altLang="en-US" sz="14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Cold Mass Assembly drawings – Drawing Tree up to date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Cold Mass drawing and model</a:t>
            </a:r>
            <a:r>
              <a:rPr lang="en-US" altLang="en-US" sz="14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</a:t>
            </a: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work- CM Alignment (Model: 100%, Dwgs:100%), CM shell fit up  (Model: 100%, </a:t>
            </a:r>
            <a:r>
              <a:rPr lang="en-US" altLang="en-US" sz="1400" dirty="0" err="1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Dwgs</a:t>
            </a: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: 100%), CM End Cover fit up (Model: 100%, </a:t>
            </a:r>
            <a:r>
              <a:rPr lang="en-US" altLang="en-US" sz="1400" dirty="0" err="1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Dwgs</a:t>
            </a: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: 100%) and Final assembly/Interface: (Model: 99% drawings 98% ) welding and end cover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Tack Block Test Fixture – 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validation testing complete. Removed used tack blocks from fixture and starting to inspect.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ORC walk through set for Tuesday, 6/30</a:t>
            </a:r>
          </a:p>
          <a:p>
            <a:pPr marL="400050"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800100" lvl="1">
              <a:buFont typeface="Wingdings" panose="05000000000000000000" pitchFamily="2" charset="2"/>
              <a:buChar char="§"/>
            </a:pP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6/29/2020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570626" cy="5669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Cold Mass Practice parts</a:t>
            </a:r>
            <a:r>
              <a:rPr lang="en-US" altLang="en-US" sz="14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</a:t>
            </a:r>
            <a:endParaRPr lang="en-US" altLang="en-US" sz="1400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Lower plates (saddle supports) – </a:t>
            </a:r>
            <a:r>
              <a:rPr lang="en-US" sz="1400" b="1" dirty="0"/>
              <a:t> </a:t>
            </a:r>
            <a:r>
              <a:rPr lang="en-US" sz="1400" dirty="0"/>
              <a:t>Reviewing inspection reports</a:t>
            </a: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Shell </a:t>
            </a:r>
            <a:r>
              <a:rPr lang="en-US" altLang="en-US" sz="1400" b="1" dirty="0">
                <a:latin typeface="Helvetica" panose="020B0604020202020204" pitchFamily="34" charset="0"/>
                <a:ea typeface="Geneva" pitchFamily="121" charset="-128"/>
              </a:rPr>
              <a:t>– 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strain gauge arrangement revision and prepping for installation</a:t>
            </a:r>
            <a:endParaRPr lang="en-US" sz="1400" b="1" dirty="0">
              <a:solidFill>
                <a:srgbClr val="FF0000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accent6"/>
                </a:solidFill>
              </a:rPr>
              <a:t>Fasteners received PO# 667202 </a:t>
            </a:r>
            <a:r>
              <a:rPr lang="en-US" sz="1400" b="1" dirty="0">
                <a:solidFill>
                  <a:schemeClr val="accent6"/>
                </a:solidFill>
              </a:rPr>
              <a:t>– replacement of Set screw for alignment tooling in process  </a:t>
            </a: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All Cold Mass Practice Unit parts received</a:t>
            </a: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</a:t>
            </a: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– Waiting on CERN components delivery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Tack Blocks – </a:t>
            </a: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Fit up to magnet complete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HA’s – </a:t>
            </a:r>
            <a:r>
              <a:rPr lang="en-US" altLang="en-US" sz="12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Pressure Washing, Alignment Station, Welding Station completed. Tack Block testing HA and Inspection station HA draft complete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Practice Unit Procedure – 1</a:t>
            </a:r>
            <a:r>
              <a:rPr lang="en-US" altLang="en-US" sz="1200" baseline="30000" dirty="0">
                <a:latin typeface="Helvetica" panose="020B0604020202020204" pitchFamily="34" charset="0"/>
                <a:ea typeface="Geneva" pitchFamily="121" charset="-128"/>
              </a:rPr>
              <a:t>st</a:t>
            </a:r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 draft complete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Repair traveler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Engr Analysis &amp; Note: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Pressure Vessel Note – </a:t>
            </a: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latest rev. uploaded to </a:t>
            </a:r>
            <a:r>
              <a:rPr lang="en-US" altLang="en-US" sz="1200" b="1" dirty="0" err="1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docdb</a:t>
            </a: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and submitted to reviewer (24-April)- no further comments until CERN/welding test results are received for adding into Note</a:t>
            </a:r>
            <a:endParaRPr lang="en-US" altLang="en-US" sz="8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Tack Block testing – </a:t>
            </a: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report completion in process.</a:t>
            </a:r>
            <a:endParaRPr lang="en-US" sz="1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914400" lvl="2" indent="0">
              <a:buNone/>
            </a:pPr>
            <a:endParaRPr lang="en-US" altLang="en-US" sz="16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800100" lvl="1">
              <a:buFont typeface="+mj-lt"/>
              <a:buAutoNum type="alphaUcPeriod"/>
            </a:pP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6/29/2020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917896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9584</TotalTime>
  <Words>410</Words>
  <Application>Microsoft Office PowerPoint</Application>
  <PresentationFormat>On-screen Show (4:3)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Wingdings</vt:lpstr>
      <vt:lpstr>FNAL_TemplateMac_060514</vt:lpstr>
      <vt:lpstr>Fermilab: Footer Only</vt:lpstr>
      <vt:lpstr>Cryo Assembly, Cold Mass</vt:lpstr>
      <vt:lpstr>Cold Mass Tooling &amp; Design Status</vt:lpstr>
      <vt:lpstr>Cold Mass Tooling &amp; Design Status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 and Cryo Meeting</dc:title>
  <dc:creator>Sandor Feher x2240 11297N</dc:creator>
  <cp:lastModifiedBy>Antonios Vouris</cp:lastModifiedBy>
  <cp:revision>362</cp:revision>
  <cp:lastPrinted>2019-10-28T14:59:07Z</cp:lastPrinted>
  <dcterms:created xsi:type="dcterms:W3CDTF">2017-09-11T13:28:24Z</dcterms:created>
  <dcterms:modified xsi:type="dcterms:W3CDTF">2020-06-29T14:48:12Z</dcterms:modified>
</cp:coreProperties>
</file>