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3" r:id="rId5"/>
    <p:sldId id="264" r:id="rId6"/>
    <p:sldId id="265" r:id="rId7"/>
  </p:sldIdLst>
  <p:sldSz cx="9144000" cy="6858000" type="screen4x3"/>
  <p:notesSz cx="7315200" cy="96012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A00"/>
    <a:srgbClr val="009900"/>
    <a:srgbClr val="FFE699"/>
    <a:srgbClr val="B4C6E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81" autoAdjust="0"/>
    <p:restoredTop sz="96407" autoAdjust="0"/>
  </p:normalViewPr>
  <p:slideViewPr>
    <p:cSldViewPr snapToObjects="1" showGuides="1">
      <p:cViewPr varScale="1">
        <p:scale>
          <a:sx n="92" d="100"/>
          <a:sy n="92" d="100"/>
        </p:scale>
        <p:origin x="1536" y="96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3F5CDDF-3246-6843-A314-FDDEB3F3DF8E}" type="datetimeFigureOut">
              <a:rPr lang="fr-FR" smtClean="0"/>
              <a:pPr/>
              <a:t>29/06/2020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81D8F6D-3354-BF4D-834B-467E3215D30A}" type="datetimeFigureOut">
              <a:rPr lang="fr-FR" smtClean="0"/>
              <a:pPr/>
              <a:t>29/06/2020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243A9A-9BE1-474F-94E0-BE7B890B8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158561-15A4-6C46-8971-CBB5B9C53B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409759-FF9E-CD40-BCA2-05AD3452F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C0678-C4FF-EE4B-808D-948246C40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B84FB2-61C3-0F49-99A3-609B4E15E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AUP MQXFA Wkly Mtg – June 29, 2020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F1A5C2-C27E-4B0A-AB73-E6C304C909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r="76503"/>
          <a:stretch/>
        </p:blipFill>
        <p:spPr>
          <a:xfrm>
            <a:off x="1619672" y="6228601"/>
            <a:ext cx="639919" cy="5915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2564904"/>
            <a:ext cx="7869223" cy="1658439"/>
          </a:xfrm>
        </p:spPr>
        <p:txBody>
          <a:bodyPr/>
          <a:lstStyle/>
          <a:p>
            <a:r>
              <a:rPr lang="en-US" sz="3600" dirty="0"/>
              <a:t>Coil Fabrication Status at FNAL</a:t>
            </a:r>
            <a:br>
              <a:rPr lang="en-US" sz="3600" dirty="0"/>
            </a:br>
            <a:r>
              <a:rPr lang="en-US" sz="3600" dirty="0"/>
              <a:t>302.2.05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07161"/>
            <a:ext cx="6480000" cy="121007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Fred Nobrega, CAM/L3</a:t>
            </a:r>
          </a:p>
          <a:p>
            <a:r>
              <a:rPr lang="en-GB" dirty="0"/>
              <a:t>Miao Yu, Deputy L3</a:t>
            </a:r>
          </a:p>
          <a:p>
            <a:r>
              <a:rPr lang="en-GB" dirty="0"/>
              <a:t>Coil Fabrication at FNAL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89240"/>
            <a:ext cx="6480000" cy="5040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AUP MQXFA Weekly Meeting</a:t>
            </a:r>
          </a:p>
          <a:p>
            <a:r>
              <a:rPr lang="en-US" dirty="0"/>
              <a:t>June 29, 2020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E064-6115-44AB-8116-D8C14823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Fabrication Status at FNAL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02F6-472B-4467-8E83-B01328371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Coil QXFP03 &amp; QXFP04 </a:t>
            </a:r>
            <a:r>
              <a:rPr lang="en-US" sz="1400" dirty="0" err="1">
                <a:solidFill>
                  <a:schemeClr val="tx1"/>
                </a:solidFill>
              </a:rPr>
              <a:t>Tg</a:t>
            </a:r>
            <a:r>
              <a:rPr lang="en-US" sz="1400" dirty="0">
                <a:solidFill>
                  <a:schemeClr val="tx1"/>
                </a:solidFill>
              </a:rPr>
              <a:t> Analysis – Final </a:t>
            </a:r>
            <a:r>
              <a:rPr lang="en-US" sz="1400" dirty="0" err="1">
                <a:solidFill>
                  <a:schemeClr val="tx1"/>
                </a:solidFill>
              </a:rPr>
              <a:t>hipots</a:t>
            </a:r>
            <a:r>
              <a:rPr lang="en-US" sz="1400" dirty="0">
                <a:solidFill>
                  <a:schemeClr val="tx1"/>
                </a:solidFill>
              </a:rPr>
              <a:t> of the coils continues. Once complete the coils will be sent to machine shop for cutting into sections. </a:t>
            </a:r>
          </a:p>
          <a:p>
            <a:r>
              <a:rPr lang="en-US" sz="1400" dirty="0">
                <a:solidFill>
                  <a:schemeClr val="tx1"/>
                </a:solidFill>
              </a:rPr>
              <a:t>QXFA120 – No change in status.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coil winding on the Selva winding is on hold until all techs and most engineers return to Fermilab.</a:t>
            </a:r>
          </a:p>
          <a:p>
            <a:r>
              <a:rPr lang="en-US" sz="1400" dirty="0">
                <a:solidFill>
                  <a:schemeClr val="tx1"/>
                </a:solidFill>
              </a:rPr>
              <a:t>QXFA121 – Coil is completed, quarantined, and in storage.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QXFA122 – The coil degassed over the weekend and being epoxy impregnated now.</a:t>
            </a:r>
          </a:p>
          <a:p>
            <a:r>
              <a:rPr lang="en-US" sz="1400" dirty="0">
                <a:solidFill>
                  <a:schemeClr val="tx1"/>
                </a:solidFill>
              </a:rPr>
              <a:t>QXFA123 – Coil reaction is complete. Reaction tooling is being removed with the start of the impregnation traveler.</a:t>
            </a:r>
          </a:p>
          <a:p>
            <a:r>
              <a:rPr lang="en-US" sz="1400" dirty="0">
                <a:solidFill>
                  <a:schemeClr val="tx1"/>
                </a:solidFill>
              </a:rPr>
              <a:t>QXFA124 – The coil is ready for heat treatment. The reaction cycle is expected to </a:t>
            </a:r>
            <a:r>
              <a:rPr lang="en-US" sz="1400">
                <a:solidFill>
                  <a:schemeClr val="tx1"/>
                </a:solidFill>
              </a:rPr>
              <a:t>begin tomorrow.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QXFA125 – The cable has been re-spooled in preparation for coil winding. Poles are being added to the winding mandrel today with coil wind beginning tomorrow. </a:t>
            </a:r>
            <a:endParaRPr lang="en-US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Collecting coil fab labor time sheets as part of COVID-19 impact tracking continues.</a:t>
            </a:r>
          </a:p>
          <a:p>
            <a:pPr lvl="1"/>
            <a:r>
              <a:rPr lang="en-US" sz="1000" dirty="0">
                <a:solidFill>
                  <a:schemeClr val="tx1"/>
                </a:solidFill>
              </a:rPr>
              <a:t>Tech ramp up 0</a:t>
            </a:r>
            <a:r>
              <a:rPr lang="en-US" sz="1000" dirty="0">
                <a:solidFill>
                  <a:schemeClr val="tx1"/>
                </a:solidFill>
                <a:sym typeface="Wingdings" panose="05000000000000000000" pitchFamily="2" charset="2"/>
              </a:rPr>
              <a:t>369 over 3 weeks</a:t>
            </a:r>
          </a:p>
          <a:p>
            <a:pPr lvl="1"/>
            <a:r>
              <a:rPr lang="en-US" sz="1000" dirty="0">
                <a:solidFill>
                  <a:schemeClr val="tx1"/>
                </a:solidFill>
                <a:sym typeface="Wingdings" panose="05000000000000000000" pitchFamily="2" charset="2"/>
              </a:rPr>
              <a:t>15 min in the AM and 15 min in the PM each day for workplace and tooling disinfecting  6.7% max.</a:t>
            </a:r>
          </a:p>
          <a:p>
            <a:pPr lvl="1"/>
            <a:r>
              <a:rPr lang="en-US" sz="1000" dirty="0">
                <a:solidFill>
                  <a:schemeClr val="tx1"/>
                </a:solidFill>
                <a:sym typeface="Wingdings" panose="05000000000000000000" pitchFamily="2" charset="2"/>
              </a:rPr>
              <a:t>PPE use, 5 min break per hour of mask use  8% max.</a:t>
            </a:r>
          </a:p>
          <a:p>
            <a:pPr lvl="1"/>
            <a:r>
              <a:rPr lang="en-US" sz="1000" dirty="0">
                <a:solidFill>
                  <a:schemeClr val="tx1"/>
                </a:solidFill>
                <a:sym typeface="Wingdings" panose="05000000000000000000" pitchFamily="2" charset="2"/>
              </a:rPr>
              <a:t>6ft </a:t>
            </a:r>
            <a:r>
              <a:rPr lang="en-US" sz="1000" dirty="0" err="1">
                <a:solidFill>
                  <a:schemeClr val="tx1"/>
                </a:solidFill>
                <a:sym typeface="Wingdings" panose="05000000000000000000" pitchFamily="2" charset="2"/>
              </a:rPr>
              <a:t>separationtbd</a:t>
            </a:r>
            <a:endParaRPr lang="en-US" sz="10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Other activities:</a:t>
            </a:r>
          </a:p>
          <a:p>
            <a:pPr lvl="1"/>
            <a:r>
              <a:rPr lang="en-US" sz="1050" dirty="0">
                <a:solidFill>
                  <a:schemeClr val="tx1"/>
                </a:solidFill>
              </a:rPr>
              <a:t>CD-3c Director’s Review</a:t>
            </a:r>
          </a:p>
          <a:p>
            <a:pPr lvl="1"/>
            <a:r>
              <a:rPr lang="en-US" sz="1050" dirty="0">
                <a:solidFill>
                  <a:schemeClr val="tx1"/>
                </a:solidFill>
              </a:rPr>
              <a:t>Recommendation proposals for quarantined coils at Fermilab </a:t>
            </a:r>
          </a:p>
          <a:p>
            <a:pPr lvl="2"/>
            <a:r>
              <a:rPr lang="en-US" sz="1000" dirty="0">
                <a:solidFill>
                  <a:schemeClr val="tx1"/>
                </a:solidFill>
              </a:rPr>
              <a:t>QXFA114 proposal complete- Fast epoxy fill</a:t>
            </a:r>
          </a:p>
          <a:p>
            <a:pPr lvl="2"/>
            <a:r>
              <a:rPr lang="en-US" sz="1000" dirty="0">
                <a:solidFill>
                  <a:schemeClr val="tx1"/>
                </a:solidFill>
              </a:rPr>
              <a:t>QXFA109 in process –saddle to coil short</a:t>
            </a:r>
          </a:p>
          <a:p>
            <a:pPr lvl="2"/>
            <a:r>
              <a:rPr lang="en-US" sz="1000" dirty="0">
                <a:solidFill>
                  <a:schemeClr val="tx1"/>
                </a:solidFill>
              </a:rPr>
              <a:t>QXFA121 in process – displaced reacted lead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7FEF0-1E9B-4424-BA4F-D5FCE6040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45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B446-3B2C-4380-920C-4F945AB3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9969-6BE3-4EB0-8D3C-914253B5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B918A-0F11-4FD9-BAB5-EA197A50B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AUP MQXFA Wkly Mtg – June 29,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4194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84287</TotalTime>
  <Words>312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Coil Fabrication Status at FNAL 302.2.05</vt:lpstr>
      <vt:lpstr>Coil Fabrication Status at FNAL</vt:lpstr>
      <vt:lpstr>PowerPoint Presentation</vt:lpstr>
    </vt:vector>
  </TitlesOfParts>
  <Manager>nobrega@fnal.gov</Manager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nobrega@fnal.gov</dc:creator>
  <cp:lastModifiedBy>Alfred R Nobrega</cp:lastModifiedBy>
  <cp:revision>1179</cp:revision>
  <cp:lastPrinted>2020-04-20T14:09:31Z</cp:lastPrinted>
  <dcterms:created xsi:type="dcterms:W3CDTF">2016-03-23T12:58:39Z</dcterms:created>
  <dcterms:modified xsi:type="dcterms:W3CDTF">2020-06-29T18:03:33Z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