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"/>
  </p:notesMasterIdLst>
  <p:sldIdLst>
    <p:sldId id="312" r:id="rId3"/>
    <p:sldId id="319" r:id="rId4"/>
    <p:sldId id="320" r:id="rId5"/>
    <p:sldId id="1025" r:id="rId6"/>
    <p:sldId id="1026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BFA88-24C6-46CD-A8E8-840DEF8FA3E0}" v="14" dt="2020-07-08T04:09:1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89275" autoAdjust="0"/>
  </p:normalViewPr>
  <p:slideViewPr>
    <p:cSldViewPr snapToGrid="0" snapToObjects="1">
      <p:cViewPr varScale="1">
        <p:scale>
          <a:sx n="76" d="100"/>
          <a:sy n="76" d="100"/>
        </p:scale>
        <p:origin x="120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, Marc C." userId="d4a33379-1285-45ef-b180-ba325bcade14" providerId="ADAL" clId="{7CDBFA88-24C6-46CD-A8E8-840DEF8FA3E0}"/>
    <pc:docChg chg="undo custSel addSld delSld modSld">
      <pc:chgData name="Ross, Marc C." userId="d4a33379-1285-45ef-b180-ba325bcade14" providerId="ADAL" clId="{7CDBFA88-24C6-46CD-A8E8-840DEF8FA3E0}" dt="2020-07-08T04:12:08.093" v="902" actId="20577"/>
      <pc:docMkLst>
        <pc:docMk/>
      </pc:docMkLst>
      <pc:sldChg chg="addSp delSp modSp mod">
        <pc:chgData name="Ross, Marc C." userId="d4a33379-1285-45ef-b180-ba325bcade14" providerId="ADAL" clId="{7CDBFA88-24C6-46CD-A8E8-840DEF8FA3E0}" dt="2020-07-08T04:12:08.093" v="902" actId="20577"/>
        <pc:sldMkLst>
          <pc:docMk/>
          <pc:sldMk cId="4010078716" sldId="312"/>
        </pc:sldMkLst>
        <pc:spChg chg="mod">
          <ac:chgData name="Ross, Marc C." userId="d4a33379-1285-45ef-b180-ba325bcade14" providerId="ADAL" clId="{7CDBFA88-24C6-46CD-A8E8-840DEF8FA3E0}" dt="2020-07-08T03:44:57.780" v="15" actId="20577"/>
          <ac:spMkLst>
            <pc:docMk/>
            <pc:sldMk cId="4010078716" sldId="312"/>
            <ac:spMk id="2" creationId="{EBAB7FDC-E575-8445-B2FB-6656D13976E8}"/>
          </ac:spMkLst>
        </pc:spChg>
        <pc:spChg chg="mod">
          <ac:chgData name="Ross, Marc C." userId="d4a33379-1285-45ef-b180-ba325bcade14" providerId="ADAL" clId="{7CDBFA88-24C6-46CD-A8E8-840DEF8FA3E0}" dt="2020-07-08T04:12:08.093" v="902" actId="20577"/>
          <ac:spMkLst>
            <pc:docMk/>
            <pc:sldMk cId="4010078716" sldId="312"/>
            <ac:spMk id="3" creationId="{2D3972F3-CC75-8F4D-80FC-2D03A4459D9B}"/>
          </ac:spMkLst>
        </pc:spChg>
        <pc:spChg chg="add mod">
          <ac:chgData name="Ross, Marc C." userId="d4a33379-1285-45ef-b180-ba325bcade14" providerId="ADAL" clId="{7CDBFA88-24C6-46CD-A8E8-840DEF8FA3E0}" dt="2020-07-08T04:03:47.091" v="561" actId="1582"/>
          <ac:spMkLst>
            <pc:docMk/>
            <pc:sldMk cId="4010078716" sldId="312"/>
            <ac:spMk id="7" creationId="{A303C7CE-7DD4-487E-B7A1-BBC1242F92A9}"/>
          </ac:spMkLst>
        </pc:spChg>
        <pc:spChg chg="del mod">
          <ac:chgData name="Ross, Marc C." userId="d4a33379-1285-45ef-b180-ba325bcade14" providerId="ADAL" clId="{7CDBFA88-24C6-46CD-A8E8-840DEF8FA3E0}" dt="2020-07-08T03:45:51.935" v="22" actId="478"/>
          <ac:spMkLst>
            <pc:docMk/>
            <pc:sldMk cId="4010078716" sldId="312"/>
            <ac:spMk id="12" creationId="{7FC2DA15-641B-7546-887D-7167B512F346}"/>
          </ac:spMkLst>
        </pc:spChg>
        <pc:spChg chg="del">
          <ac:chgData name="Ross, Marc C." userId="d4a33379-1285-45ef-b180-ba325bcade14" providerId="ADAL" clId="{7CDBFA88-24C6-46CD-A8E8-840DEF8FA3E0}" dt="2020-07-08T03:46:00.437" v="24" actId="478"/>
          <ac:spMkLst>
            <pc:docMk/>
            <pc:sldMk cId="4010078716" sldId="312"/>
            <ac:spMk id="18" creationId="{5AB525F3-AA72-4CAB-9D1B-A373F2FA938C}"/>
          </ac:spMkLst>
        </pc:spChg>
        <pc:spChg chg="del mod">
          <ac:chgData name="Ross, Marc C." userId="d4a33379-1285-45ef-b180-ba325bcade14" providerId="ADAL" clId="{7CDBFA88-24C6-46CD-A8E8-840DEF8FA3E0}" dt="2020-07-08T03:46:03.059" v="25" actId="478"/>
          <ac:spMkLst>
            <pc:docMk/>
            <pc:sldMk cId="4010078716" sldId="312"/>
            <ac:spMk id="19" creationId="{E2A935D2-3404-4950-BEDC-F1C39F1273BB}"/>
          </ac:spMkLst>
        </pc:spChg>
        <pc:spChg chg="mod">
          <ac:chgData name="Ross, Marc C." userId="d4a33379-1285-45ef-b180-ba325bcade14" providerId="ADAL" clId="{7CDBFA88-24C6-46CD-A8E8-840DEF8FA3E0}" dt="2020-07-08T03:48:46.589" v="174" actId="1076"/>
          <ac:spMkLst>
            <pc:docMk/>
            <pc:sldMk cId="4010078716" sldId="312"/>
            <ac:spMk id="20" creationId="{06BD66BB-6B2A-4EA6-8940-1FAEAD221FF4}"/>
          </ac:spMkLst>
        </pc:spChg>
        <pc:picChg chg="del">
          <ac:chgData name="Ross, Marc C." userId="d4a33379-1285-45ef-b180-ba325bcade14" providerId="ADAL" clId="{7CDBFA88-24C6-46CD-A8E8-840DEF8FA3E0}" dt="2020-07-08T03:45:48.720" v="19" actId="478"/>
          <ac:picMkLst>
            <pc:docMk/>
            <pc:sldMk cId="4010078716" sldId="312"/>
            <ac:picMk id="9" creationId="{928DEE4F-DC6C-4113-BA8C-1555F862B712}"/>
          </ac:picMkLst>
        </pc:picChg>
        <pc:picChg chg="del">
          <ac:chgData name="Ross, Marc C." userId="d4a33379-1285-45ef-b180-ba325bcade14" providerId="ADAL" clId="{7CDBFA88-24C6-46CD-A8E8-840DEF8FA3E0}" dt="2020-07-08T03:45:49.437" v="20" actId="478"/>
          <ac:picMkLst>
            <pc:docMk/>
            <pc:sldMk cId="4010078716" sldId="312"/>
            <ac:picMk id="13" creationId="{F65FF735-6034-4D6D-AEF9-BF9052D9B2B7}"/>
          </ac:picMkLst>
        </pc:picChg>
        <pc:picChg chg="del mod">
          <ac:chgData name="Ross, Marc C." userId="d4a33379-1285-45ef-b180-ba325bcade14" providerId="ADAL" clId="{7CDBFA88-24C6-46CD-A8E8-840DEF8FA3E0}" dt="2020-07-08T03:45:47.091" v="18" actId="478"/>
          <ac:picMkLst>
            <pc:docMk/>
            <pc:sldMk cId="4010078716" sldId="312"/>
            <ac:picMk id="17" creationId="{538240A3-F504-4FC4-A010-8D6B87ACCA69}"/>
          </ac:picMkLst>
        </pc:picChg>
        <pc:picChg chg="mod">
          <ac:chgData name="Ross, Marc C." userId="d4a33379-1285-45ef-b180-ba325bcade14" providerId="ADAL" clId="{7CDBFA88-24C6-46CD-A8E8-840DEF8FA3E0}" dt="2020-07-08T03:48:52.805" v="175" actId="1076"/>
          <ac:picMkLst>
            <pc:docMk/>
            <pc:sldMk cId="4010078716" sldId="312"/>
            <ac:picMk id="21" creationId="{5054B24C-8B60-49DC-9414-7084FD8B947F}"/>
          </ac:picMkLst>
        </pc:picChg>
      </pc:sldChg>
      <pc:sldChg chg="del">
        <pc:chgData name="Ross, Marc C." userId="d4a33379-1285-45ef-b180-ba325bcade14" providerId="ADAL" clId="{7CDBFA88-24C6-46CD-A8E8-840DEF8FA3E0}" dt="2020-07-08T03:53:46.725" v="440" actId="47"/>
        <pc:sldMkLst>
          <pc:docMk/>
          <pc:sldMk cId="4216343345" sldId="313"/>
        </pc:sldMkLst>
      </pc:sldChg>
      <pc:sldChg chg="addSp modSp add del mod">
        <pc:chgData name="Ross, Marc C." userId="d4a33379-1285-45ef-b180-ba325bcade14" providerId="ADAL" clId="{7CDBFA88-24C6-46CD-A8E8-840DEF8FA3E0}" dt="2020-07-08T04:10:48.182" v="891" actId="20577"/>
        <pc:sldMkLst>
          <pc:docMk/>
          <pc:sldMk cId="2069725192" sldId="317"/>
        </pc:sldMkLst>
        <pc:spChg chg="mod">
          <ac:chgData name="Ross, Marc C." userId="d4a33379-1285-45ef-b180-ba325bcade14" providerId="ADAL" clId="{7CDBFA88-24C6-46CD-A8E8-840DEF8FA3E0}" dt="2020-07-08T04:05:49.419" v="586" actId="20577"/>
          <ac:spMkLst>
            <pc:docMk/>
            <pc:sldMk cId="2069725192" sldId="317"/>
            <ac:spMk id="2" creationId="{9719AB56-7691-495C-ACCA-FF3CBA0D807E}"/>
          </ac:spMkLst>
        </pc:spChg>
        <pc:spChg chg="add mod">
          <ac:chgData name="Ross, Marc C." userId="d4a33379-1285-45ef-b180-ba325bcade14" providerId="ADAL" clId="{7CDBFA88-24C6-46CD-A8E8-840DEF8FA3E0}" dt="2020-07-08T04:10:48.182" v="891" actId="20577"/>
          <ac:spMkLst>
            <pc:docMk/>
            <pc:sldMk cId="2069725192" sldId="317"/>
            <ac:spMk id="3" creationId="{D6897835-375D-49CC-9C0B-132295F3F779}"/>
          </ac:spMkLst>
        </pc:spChg>
        <pc:graphicFrameChg chg="modGraphic">
          <ac:chgData name="Ross, Marc C." userId="d4a33379-1285-45ef-b180-ba325bcade14" providerId="ADAL" clId="{7CDBFA88-24C6-46CD-A8E8-840DEF8FA3E0}" dt="2020-07-08T04:06:23.277" v="592" actId="14100"/>
          <ac:graphicFrameMkLst>
            <pc:docMk/>
            <pc:sldMk cId="2069725192" sldId="317"/>
            <ac:graphicFrameMk id="10" creationId="{9848551C-057A-469F-A421-7E9FE517DE96}"/>
          </ac:graphicFrameMkLst>
        </pc:graphicFrameChg>
      </pc:sldChg>
      <pc:sldChg chg="del">
        <pc:chgData name="Ross, Marc C." userId="d4a33379-1285-45ef-b180-ba325bcade14" providerId="ADAL" clId="{7CDBFA88-24C6-46CD-A8E8-840DEF8FA3E0}" dt="2020-07-08T04:02:36.665" v="551" actId="47"/>
        <pc:sldMkLst>
          <pc:docMk/>
          <pc:sldMk cId="3419103469" sldId="318"/>
        </pc:sldMkLst>
      </pc:sldChg>
      <pc:sldChg chg="addSp delSp modSp new mod">
        <pc:chgData name="Ross, Marc C." userId="d4a33379-1285-45ef-b180-ba325bcade14" providerId="ADAL" clId="{7CDBFA88-24C6-46CD-A8E8-840DEF8FA3E0}" dt="2020-07-08T03:56:31.653" v="537" actId="1076"/>
        <pc:sldMkLst>
          <pc:docMk/>
          <pc:sldMk cId="1461153102" sldId="320"/>
        </pc:sldMkLst>
        <pc:spChg chg="del">
          <ac:chgData name="Ross, Marc C." userId="d4a33379-1285-45ef-b180-ba325bcade14" providerId="ADAL" clId="{7CDBFA88-24C6-46CD-A8E8-840DEF8FA3E0}" dt="2020-07-08T03:54:23.807" v="444" actId="931"/>
          <ac:spMkLst>
            <pc:docMk/>
            <pc:sldMk cId="1461153102" sldId="320"/>
            <ac:spMk id="3" creationId="{D6872B20-66BA-4FEE-A83A-53F4494A61AD}"/>
          </ac:spMkLst>
        </pc:spChg>
        <pc:spChg chg="add mod">
          <ac:chgData name="Ross, Marc C." userId="d4a33379-1285-45ef-b180-ba325bcade14" providerId="ADAL" clId="{7CDBFA88-24C6-46CD-A8E8-840DEF8FA3E0}" dt="2020-07-08T03:55:24.468" v="511" actId="1076"/>
          <ac:spMkLst>
            <pc:docMk/>
            <pc:sldMk cId="1461153102" sldId="320"/>
            <ac:spMk id="9" creationId="{447A1FD0-E744-4798-9CE6-44E5562CEDE5}"/>
          </ac:spMkLst>
        </pc:spChg>
        <pc:spChg chg="add mod">
          <ac:chgData name="Ross, Marc C." userId="d4a33379-1285-45ef-b180-ba325bcade14" providerId="ADAL" clId="{7CDBFA88-24C6-46CD-A8E8-840DEF8FA3E0}" dt="2020-07-08T03:56:02.589" v="534" actId="1037"/>
          <ac:spMkLst>
            <pc:docMk/>
            <pc:sldMk cId="1461153102" sldId="320"/>
            <ac:spMk id="10" creationId="{411E9775-DA8A-4CB1-93CD-A198DC138BF9}"/>
          </ac:spMkLst>
        </pc:spChg>
        <pc:spChg chg="add mod">
          <ac:chgData name="Ross, Marc C." userId="d4a33379-1285-45ef-b180-ba325bcade14" providerId="ADAL" clId="{7CDBFA88-24C6-46CD-A8E8-840DEF8FA3E0}" dt="2020-07-08T03:56:31.653" v="537" actId="1076"/>
          <ac:spMkLst>
            <pc:docMk/>
            <pc:sldMk cId="1461153102" sldId="320"/>
            <ac:spMk id="11" creationId="{4E8C595F-828D-4575-AEDB-A88A919A7986}"/>
          </ac:spMkLst>
        </pc:spChg>
        <pc:picChg chg="add mod">
          <ac:chgData name="Ross, Marc C." userId="d4a33379-1285-45ef-b180-ba325bcade14" providerId="ADAL" clId="{7CDBFA88-24C6-46CD-A8E8-840DEF8FA3E0}" dt="2020-07-08T03:54:38.325" v="448" actId="14100"/>
          <ac:picMkLst>
            <pc:docMk/>
            <pc:sldMk cId="1461153102" sldId="320"/>
            <ac:picMk id="8" creationId="{944C632D-F2CD-4B31-A381-59AAB6F98C82}"/>
          </ac:picMkLst>
        </pc:picChg>
      </pc:sldChg>
      <pc:sldChg chg="add">
        <pc:chgData name="Ross, Marc C." userId="d4a33379-1285-45ef-b180-ba325bcade14" providerId="ADAL" clId="{7CDBFA88-24C6-46CD-A8E8-840DEF8FA3E0}" dt="2020-07-08T03:58:49.635" v="538"/>
        <pc:sldMkLst>
          <pc:docMk/>
          <pc:sldMk cId="3561773237" sldId="1025"/>
        </pc:sldMkLst>
      </pc:sldChg>
      <pc:sldChg chg="addSp delSp modSp add mod">
        <pc:chgData name="Ross, Marc C." userId="d4a33379-1285-45ef-b180-ba325bcade14" providerId="ADAL" clId="{7CDBFA88-24C6-46CD-A8E8-840DEF8FA3E0}" dt="2020-07-08T04:05:34.993" v="573" actId="313"/>
        <pc:sldMkLst>
          <pc:docMk/>
          <pc:sldMk cId="1229832753" sldId="1026"/>
        </pc:sldMkLst>
        <pc:spChg chg="del">
          <ac:chgData name="Ross, Marc C." userId="d4a33379-1285-45ef-b180-ba325bcade14" providerId="ADAL" clId="{7CDBFA88-24C6-46CD-A8E8-840DEF8FA3E0}" dt="2020-07-08T04:01:17.939" v="547" actId="478"/>
          <ac:spMkLst>
            <pc:docMk/>
            <pc:sldMk cId="1229832753" sldId="1026"/>
            <ac:spMk id="2" creationId="{DD506240-2357-43BD-9598-A8171F1614EC}"/>
          </ac:spMkLst>
        </pc:spChg>
        <pc:spChg chg="add mod">
          <ac:chgData name="Ross, Marc C." userId="d4a33379-1285-45ef-b180-ba325bcade14" providerId="ADAL" clId="{7CDBFA88-24C6-46CD-A8E8-840DEF8FA3E0}" dt="2020-07-08T04:05:34.993" v="573" actId="313"/>
          <ac:spMkLst>
            <pc:docMk/>
            <pc:sldMk cId="1229832753" sldId="1026"/>
            <ac:spMk id="7" creationId="{016DE734-FF0D-4B3D-8F40-17DD45195D3C}"/>
          </ac:spMkLst>
        </pc:spChg>
        <pc:picChg chg="mod">
          <ac:chgData name="Ross, Marc C." userId="d4a33379-1285-45ef-b180-ba325bcade14" providerId="ADAL" clId="{7CDBFA88-24C6-46CD-A8E8-840DEF8FA3E0}" dt="2020-07-08T04:01:11.529" v="546" actId="1076"/>
          <ac:picMkLst>
            <pc:docMk/>
            <pc:sldMk cId="1229832753" sldId="1026"/>
            <ac:picMk id="3" creationId="{5F6BEF03-E515-4049-B541-7FE7E74966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07/08/2020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AF4 Kick-Off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1"/>
            <a:ext cx="4126528" cy="31432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M. Ross, SLAC. 2020.03.11 Snowmass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1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1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AF4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  <p:sldLayoutId id="2147483678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07/08/2020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AF4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ewsline.linearcollider.org/2020/06/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0.01276" TargetMode="External"/><Relationship Id="rId7" Type="http://schemas.openxmlformats.org/officeDocument/2006/relationships/hyperlink" Target="https://arxiv.org/search/?searchtype=author&amp;query=Posen%2C+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rxiv.org/search/?searchtype=author&amp;query=Belomestnykh%2C+S" TargetMode="External"/><Relationship Id="rId5" Type="http://schemas.openxmlformats.org/officeDocument/2006/relationships/hyperlink" Target="https://arxiv.org/search/?searchtype=author&amp;query=Grassellino%2C+A" TargetMode="External"/><Relationship Id="rId4" Type="http://schemas.openxmlformats.org/officeDocument/2006/relationships/hyperlink" Target="https://arxiv.org/search/?searchtype=author&amp;query=Padamsee%2C+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oru.yokoya@kek.jp" TargetMode="External"/><Relationship Id="rId2" Type="http://schemas.openxmlformats.org/officeDocument/2006/relationships/hyperlink" Target="mailto:shinichiro.michizono@kek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lyak@fnal.gov" TargetMode="External"/><Relationship Id="rId5" Type="http://schemas.openxmlformats.org/officeDocument/2006/relationships/hyperlink" Target="mailto:benno.list@desy.de" TargetMode="External"/><Relationship Id="rId4" Type="http://schemas.openxmlformats.org/officeDocument/2006/relationships/hyperlink" Target="mailto:Akira.yamamoto@kek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7FDC-E575-8445-B2FB-6656D139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 4 Topical Group Kick-off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72F3-CC75-8F4D-80FC-2D03A445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980"/>
            <a:ext cx="8229600" cy="5174392"/>
          </a:xfrm>
        </p:spPr>
        <p:txBody>
          <a:bodyPr>
            <a:normAutofit/>
          </a:bodyPr>
          <a:lstStyle/>
          <a:p>
            <a:r>
              <a:rPr lang="en-US" sz="2000" dirty="0"/>
              <a:t>ILC </a:t>
            </a:r>
            <a:r>
              <a:rPr lang="en-US" sz="2000" dirty="0" err="1"/>
              <a:t>LoI</a:t>
            </a:r>
            <a:r>
              <a:rPr lang="en-US" sz="2000" dirty="0"/>
              <a:t> Plans</a:t>
            </a:r>
          </a:p>
          <a:p>
            <a:pPr lvl="1"/>
            <a:r>
              <a:rPr lang="en-US" sz="1600" dirty="0"/>
              <a:t>ESPP (19 June 2020)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/>
          </a:p>
          <a:p>
            <a:pPr lvl="1"/>
            <a:r>
              <a:rPr lang="en-US" sz="1600" dirty="0"/>
              <a:t>ILC is core part of the AF3 (electro-weak / Higgs) topical group agenda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>
                <a:sym typeface="Wingdings" panose="05000000000000000000" pitchFamily="2" charset="2"/>
              </a:rPr>
              <a:t>30 POC (5 ILC)</a:t>
            </a:r>
            <a:endParaRPr lang="en-US" sz="1600" dirty="0"/>
          </a:p>
          <a:p>
            <a:pPr marL="457200" lvl="1" indent="0">
              <a:buNone/>
            </a:pPr>
            <a:r>
              <a:rPr lang="en-US" sz="1800" dirty="0"/>
              <a:t>AF3 request for EF engagement (May 2020):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/>
              <a:t>“…Performance, Cost-mitigation and make sure alternative schemes receive adequate attention…”</a:t>
            </a:r>
          </a:p>
          <a:p>
            <a:endParaRPr lang="en-US" sz="2200" dirty="0"/>
          </a:p>
          <a:p>
            <a:r>
              <a:rPr lang="en-US" sz="2200" dirty="0"/>
              <a:t>ILC submission to ESPP (too late for inclusion in briefing book)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7FCD-E60D-C64B-9190-9CF4682D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6B37-E699-4A48-82CD-BD240378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B9B0-2BC6-C143-8D42-282EA71E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D66BB-6B2A-4EA6-8940-1FAEAD221FF4}"/>
              </a:ext>
            </a:extLst>
          </p:cNvPr>
          <p:cNvSpPr txBox="1"/>
          <p:nvPr/>
        </p:nvSpPr>
        <p:spPr>
          <a:xfrm>
            <a:off x="6672943" y="5954137"/>
            <a:ext cx="189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Marc Ross</a:t>
            </a:r>
          </a:p>
          <a:p>
            <a:pPr algn="ctr"/>
            <a:r>
              <a:rPr lang="en-US" sz="1600" dirty="0"/>
              <a:t>SLAC</a:t>
            </a:r>
          </a:p>
        </p:txBody>
      </p:sp>
      <p:pic>
        <p:nvPicPr>
          <p:cNvPr id="2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4B24C-8B60-49DC-9414-7084FD8B9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074" y="2471894"/>
            <a:ext cx="9983411" cy="1346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03C7CE-7DD4-487E-B7A1-BBC1242F92A9}"/>
              </a:ext>
            </a:extLst>
          </p:cNvPr>
          <p:cNvSpPr/>
          <p:nvPr/>
        </p:nvSpPr>
        <p:spPr>
          <a:xfrm>
            <a:off x="155749" y="2331218"/>
            <a:ext cx="8927961" cy="250203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B73A-E91D-434B-9FC8-3336CB83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243"/>
            <a:ext cx="9144000" cy="832076"/>
          </a:xfrm>
        </p:spPr>
        <p:txBody>
          <a:bodyPr>
            <a:normAutofit fontScale="90000"/>
          </a:bodyPr>
          <a:lstStyle/>
          <a:p>
            <a:r>
              <a:rPr lang="en-US" dirty="0"/>
              <a:t>European Strategy for Particle Physics</a:t>
            </a:r>
            <a:br>
              <a:rPr lang="en-US" dirty="0"/>
            </a:br>
            <a:r>
              <a:rPr lang="en-US" dirty="0">
                <a:hlinkClick r:id="rId2"/>
              </a:rPr>
              <a:t>19 June 2020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8BAF-9E3E-478C-BDFB-F2F5B323B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816"/>
            <a:ext cx="8229600" cy="5174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b="1" dirty="0"/>
              <a:t>An electron-positron Higgs factory is the highest priority next collider</a:t>
            </a:r>
            <a:r>
              <a:rPr lang="en-US" dirty="0"/>
              <a:t>. For the longer term, the European particle physics community has the ambition to operate a proton-proton collider at the highest achievable energy. Accomplishing this compelling goal will require innovation and cutting-edge technology.”</a:t>
            </a:r>
          </a:p>
          <a:p>
            <a:r>
              <a:rPr lang="en-US" b="1" dirty="0"/>
              <a:t>“The timely </a:t>
            </a:r>
            <a:r>
              <a:rPr lang="en-US" b="1" dirty="0" err="1"/>
              <a:t>realisation</a:t>
            </a:r>
            <a:r>
              <a:rPr lang="en-US" b="1" dirty="0"/>
              <a:t> of the electron-positron International Linear Collider (ILC) in Japan would be compatible with this strategy and, in that case, the European particle physics community would wish to collaborate.”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A14B-92AA-45B6-AA5D-3AEA32E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572C5-9946-4645-A8A6-23C63C43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ED77E-BF16-4B61-9FCC-11483481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0CB7-73BF-474E-96A1-BC99740B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4C632D-F2CD-4B31-A381-59AAB6F9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484" y="168791"/>
            <a:ext cx="9507116" cy="534775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4B76B-915E-41B2-A7F0-41DA128E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DAFE-0BC9-4978-977A-97A6F30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857B-D49F-44CF-8418-5392A50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A1FD0-E744-4798-9CE6-44E5562CEDE5}"/>
              </a:ext>
            </a:extLst>
          </p:cNvPr>
          <p:cNvSpPr txBox="1"/>
          <p:nvPr/>
        </p:nvSpPr>
        <p:spPr>
          <a:xfrm>
            <a:off x="1622809" y="5837269"/>
            <a:ext cx="55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Shin </a:t>
            </a:r>
            <a:r>
              <a:rPr lang="en-US" dirty="0" err="1"/>
              <a:t>Michizono</a:t>
            </a:r>
            <a:r>
              <a:rPr lang="en-US" dirty="0"/>
              <a:t> presentation AF/EF joint meeting 24 June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E9775-DA8A-4CB1-93CD-A198DC138BF9}"/>
              </a:ext>
            </a:extLst>
          </p:cNvPr>
          <p:cNvSpPr/>
          <p:nvPr/>
        </p:nvSpPr>
        <p:spPr>
          <a:xfrm>
            <a:off x="5030876" y="537587"/>
            <a:ext cx="2133600" cy="50844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E8C595F-828D-4575-AEDB-A88A919A7986}"/>
              </a:ext>
            </a:extLst>
          </p:cNvPr>
          <p:cNvSpPr/>
          <p:nvPr/>
        </p:nvSpPr>
        <p:spPr>
          <a:xfrm rot="16200000">
            <a:off x="6206532" y="5303400"/>
            <a:ext cx="693336" cy="467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1597A4F-A1FD-4541-9FFA-40267614D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37"/>
          <a:stretch/>
        </p:blipFill>
        <p:spPr>
          <a:xfrm>
            <a:off x="0" y="931217"/>
            <a:ext cx="6858000" cy="478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FA240-48F3-4198-A5C3-A0D6AFA2DE48}"/>
              </a:ext>
            </a:extLst>
          </p:cNvPr>
          <p:cNvSpPr txBox="1"/>
          <p:nvPr/>
        </p:nvSpPr>
        <p:spPr>
          <a:xfrm>
            <a:off x="7086600" y="12192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 talk from LCWS 10.2019, Sendai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F4C8C0-6462-4308-B3B7-0D934BBC7A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M. Ross, SLAC. 2020.03.11 Snowmass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CEFB3-A83A-4BB0-A126-282CC4096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F6BEF03-E515-4049-B541-7FE7E749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57250"/>
            <a:ext cx="6858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0DB23-43C2-4B41-A3DE-7FBA092BF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FA240-48F3-4198-A5C3-A0D6AFA2DE48}"/>
              </a:ext>
            </a:extLst>
          </p:cNvPr>
          <p:cNvSpPr txBox="1"/>
          <p:nvPr/>
        </p:nvSpPr>
        <p:spPr>
          <a:xfrm>
            <a:off x="7086600" y="12192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 talk from LCWS 10.2019, Sendai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1" y="2373868"/>
            <a:ext cx="19050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Prepared and submitted to ‘European Strategy for Particle Physics Update 2020’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DE734-FF0D-4B3D-8F40-17DD45195D3C}"/>
              </a:ext>
            </a:extLst>
          </p:cNvPr>
          <p:cNvSpPr txBox="1"/>
          <p:nvPr/>
        </p:nvSpPr>
        <p:spPr>
          <a:xfrm>
            <a:off x="305589" y="5862755"/>
            <a:ext cx="832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https://arxiv.org/abs/1910.01276</a:t>
            </a:r>
            <a:endParaRPr lang="en-US" dirty="0"/>
          </a:p>
          <a:p>
            <a:r>
              <a:rPr lang="en-US" dirty="0"/>
              <a:t>“</a:t>
            </a:r>
            <a:r>
              <a:rPr lang="en-US" b="1" dirty="0"/>
              <a:t>Impact of high Q on ILC250 upgrade for record luminosities and path toward ILC380”</a:t>
            </a:r>
          </a:p>
          <a:p>
            <a:r>
              <a:rPr lang="en-US" dirty="0"/>
              <a:t> </a:t>
            </a:r>
            <a:r>
              <a:rPr lang="en-US" dirty="0">
                <a:hlinkClick r:id="rId4"/>
              </a:rPr>
              <a:t>H. Padamsee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A. Grassellino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S. Belomestnykh</a:t>
            </a:r>
            <a:r>
              <a:rPr lang="en-US" dirty="0"/>
              <a:t>, </a:t>
            </a:r>
            <a:r>
              <a:rPr lang="en-US" dirty="0">
                <a:hlinkClick r:id="rId7"/>
              </a:rPr>
              <a:t>S. Posen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AB56-7691-495C-ACCA-FF3CBA0D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 POC (AF3)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2BC8-015B-4852-86D2-BFAA419A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FE64-320A-401F-9E6F-AA633B00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 Kick-Off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6BBB-407C-4A45-8016-68605230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48551C-057A-469F-A421-7E9FE517D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2846"/>
              </p:ext>
            </p:extLst>
          </p:nvPr>
        </p:nvGraphicFramePr>
        <p:xfrm>
          <a:off x="641350" y="1293019"/>
          <a:ext cx="7301871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757">
                  <a:extLst>
                    <a:ext uri="{9D8B030D-6E8A-4147-A177-3AD203B41FA5}">
                      <a16:colId xmlns:a16="http://schemas.microsoft.com/office/drawing/2014/main" val="794440145"/>
                    </a:ext>
                  </a:extLst>
                </a:gridCol>
                <a:gridCol w="1112852">
                  <a:extLst>
                    <a:ext uri="{9D8B030D-6E8A-4147-A177-3AD203B41FA5}">
                      <a16:colId xmlns:a16="http://schemas.microsoft.com/office/drawing/2014/main" val="258627788"/>
                    </a:ext>
                  </a:extLst>
                </a:gridCol>
                <a:gridCol w="1932848">
                  <a:extLst>
                    <a:ext uri="{9D8B030D-6E8A-4147-A177-3AD203B41FA5}">
                      <a16:colId xmlns:a16="http://schemas.microsoft.com/office/drawing/2014/main" val="2607875155"/>
                    </a:ext>
                  </a:extLst>
                </a:gridCol>
                <a:gridCol w="3221414">
                  <a:extLst>
                    <a:ext uri="{9D8B030D-6E8A-4147-A177-3AD203B41FA5}">
                      <a16:colId xmlns:a16="http://schemas.microsoft.com/office/drawing/2014/main" val="9633732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First Name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Last Name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email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530339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Shin-ichi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Michizono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2"/>
                        </a:rPr>
                        <a:t>shinichiro.michizono@kek.jp 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888490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Kaoru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Yokoya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3"/>
                        </a:rPr>
                        <a:t>Kaoru.yokoya@kek.jp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803901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Akira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Yamamoto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4"/>
                        </a:rPr>
                        <a:t>Akira.yamamoto@kek.jp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924846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Benno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5"/>
                        </a:rPr>
                        <a:t>benno.list@desy.de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8667297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Nikolay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Solyak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6"/>
                        </a:rPr>
                        <a:t>solyak@fnal.gov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24977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897835-375D-49CC-9C0B-132295F3F779}"/>
              </a:ext>
            </a:extLst>
          </p:cNvPr>
          <p:cNvSpPr txBox="1"/>
          <p:nvPr/>
        </p:nvSpPr>
        <p:spPr>
          <a:xfrm>
            <a:off x="1029956" y="3602334"/>
            <a:ext cx="7048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AF3 </a:t>
            </a:r>
            <a:r>
              <a:rPr lang="en-US" dirty="0" err="1"/>
              <a:t>LoI</a:t>
            </a:r>
            <a:r>
              <a:rPr lang="en-US" dirty="0"/>
              <a:t> solicitation per POC (30 total for all concepts) to emphasize: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R&amp;D since TDR (high performance SRF, expanded industrialization)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R&amp;D yet needed (</a:t>
            </a:r>
            <a:r>
              <a:rPr lang="fr-FR" dirty="0"/>
              <a:t>“</a:t>
            </a:r>
            <a:r>
              <a:rPr lang="fr-FR" dirty="0" err="1"/>
              <a:t>Recommendations</a:t>
            </a:r>
            <a:r>
              <a:rPr lang="fr-FR" dirty="0"/>
              <a:t> on ILC Project </a:t>
            </a:r>
            <a:r>
              <a:rPr lang="fr-FR" dirty="0" err="1"/>
              <a:t>Implementation</a:t>
            </a:r>
            <a:r>
              <a:rPr lang="fr-FR" dirty="0"/>
              <a:t>”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Eventual integrated upgrades (Plasma after-burner </a:t>
            </a:r>
            <a:r>
              <a:rPr lang="en-US" dirty="0" err="1"/>
              <a:t>etc</a:t>
            </a:r>
            <a:r>
              <a:rPr lang="en-US" dirty="0"/>
              <a:t>, Gessner)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Linkages with EF for co-authoring</a:t>
            </a:r>
          </a:p>
        </p:txBody>
      </p:sp>
    </p:spTree>
    <p:extLst>
      <p:ext uri="{BB962C8B-B14F-4D97-AF65-F5344CB8AC3E}">
        <p14:creationId xmlns:p14="http://schemas.microsoft.com/office/powerpoint/2010/main" val="206972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151034</TotalTime>
  <Words>394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AF 4 Topical Group Kick-off</vt:lpstr>
      <vt:lpstr>European Strategy for Particle Physics 19 June 2020 </vt:lpstr>
      <vt:lpstr>PowerPoint Presentation</vt:lpstr>
      <vt:lpstr>PowerPoint Presentation</vt:lpstr>
      <vt:lpstr>PowerPoint Presentation</vt:lpstr>
      <vt:lpstr>ILC POC (AF3)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Ross, Marc C.</cp:lastModifiedBy>
  <cp:revision>3309</cp:revision>
  <cp:lastPrinted>2020-03-12T15:19:45Z</cp:lastPrinted>
  <dcterms:created xsi:type="dcterms:W3CDTF">2014-06-24T05:51:31Z</dcterms:created>
  <dcterms:modified xsi:type="dcterms:W3CDTF">2020-07-08T04:12:16Z</dcterms:modified>
</cp:coreProperties>
</file>